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70" r:id="rId7"/>
    <p:sldId id="261" r:id="rId8"/>
    <p:sldId id="27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64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A58D"/>
    <a:srgbClr val="B7B7A4"/>
    <a:srgbClr val="6A3A47"/>
    <a:srgbClr val="E52720"/>
    <a:srgbClr val="ED6DA6"/>
    <a:srgbClr val="B0D9C7"/>
    <a:srgbClr val="396742"/>
    <a:srgbClr val="FDE7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453A38-D734-4ED4-9023-3AB6A88AF5ED}" v="14" dt="2021-12-06T15:01:31.468"/>
    <p1510:client id="{FE2E6BEA-7FAE-4593-8A80-F78681775739}" v="1986" dt="2021-12-06T14:58:15.2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08" autoAdjust="0"/>
  </p:normalViewPr>
  <p:slideViewPr>
    <p:cSldViewPr snapToGrid="0" showGuides="1">
      <p:cViewPr varScale="1">
        <p:scale>
          <a:sx n="100" d="100"/>
          <a:sy n="100" d="100"/>
        </p:scale>
        <p:origin x="912" y="78"/>
      </p:cViewPr>
      <p:guideLst>
        <p:guide orient="horz" pos="236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Relationship Id="rId27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uise Aspinall" userId="eacc5060-8c80-4c8d-9162-1f5ba8b77383" providerId="ADAL" clId="{FE2E6BEA-7FAE-4593-8A80-F78681775739}"/>
    <pc:docChg chg="undo custSel addSld delSld modSld modMainMaster">
      <pc:chgData name="Louise Aspinall" userId="eacc5060-8c80-4c8d-9162-1f5ba8b77383" providerId="ADAL" clId="{FE2E6BEA-7FAE-4593-8A80-F78681775739}" dt="2021-12-06T14:58:15.255" v="4390"/>
      <pc:docMkLst>
        <pc:docMk/>
      </pc:docMkLst>
      <pc:sldChg chg="addSp delSp modSp mod modTransition addAnim delAnim modAnim modNotes">
        <pc:chgData name="Louise Aspinall" userId="eacc5060-8c80-4c8d-9162-1f5ba8b77383" providerId="ADAL" clId="{FE2E6BEA-7FAE-4593-8A80-F78681775739}" dt="2021-12-06T14:58:15.255" v="4390"/>
        <pc:sldMkLst>
          <pc:docMk/>
          <pc:sldMk cId="49483871" sldId="256"/>
        </pc:sldMkLst>
        <pc:spChg chg="del">
          <ac:chgData name="Louise Aspinall" userId="eacc5060-8c80-4c8d-9162-1f5ba8b77383" providerId="ADAL" clId="{FE2E6BEA-7FAE-4593-8A80-F78681775739}" dt="2021-12-02T16:51:27.601" v="0" actId="478"/>
          <ac:spMkLst>
            <pc:docMk/>
            <pc:sldMk cId="49483871" sldId="256"/>
            <ac:spMk id="2" creationId="{70763AC8-DF13-44FA-95D8-1CEBB8ADF150}"/>
          </ac:spMkLst>
        </pc:spChg>
        <pc:spChg chg="del">
          <ac:chgData name="Louise Aspinall" userId="eacc5060-8c80-4c8d-9162-1f5ba8b77383" providerId="ADAL" clId="{FE2E6BEA-7FAE-4593-8A80-F78681775739}" dt="2021-12-02T16:51:27.601" v="0" actId="478"/>
          <ac:spMkLst>
            <pc:docMk/>
            <pc:sldMk cId="49483871" sldId="256"/>
            <ac:spMk id="3" creationId="{857D11DB-5223-4302-9788-991DB42B2C53}"/>
          </ac:spMkLst>
        </pc:spChg>
        <pc:spChg chg="add mod topLvl">
          <ac:chgData name="Louise Aspinall" userId="eacc5060-8c80-4c8d-9162-1f5ba8b77383" providerId="ADAL" clId="{FE2E6BEA-7FAE-4593-8A80-F78681775739}" dt="2021-12-06T14:55:22.129" v="4309" actId="1076"/>
          <ac:spMkLst>
            <pc:docMk/>
            <pc:sldMk cId="49483871" sldId="256"/>
            <ac:spMk id="4" creationId="{8168F22D-832B-4638-BC02-D1120D707692}"/>
          </ac:spMkLst>
        </pc:spChg>
        <pc:spChg chg="add del mod ord">
          <ac:chgData name="Louise Aspinall" userId="eacc5060-8c80-4c8d-9162-1f5ba8b77383" providerId="ADAL" clId="{FE2E6BEA-7FAE-4593-8A80-F78681775739}" dt="2021-12-02T16:56:38.735" v="91" actId="478"/>
          <ac:spMkLst>
            <pc:docMk/>
            <pc:sldMk cId="49483871" sldId="256"/>
            <ac:spMk id="5" creationId="{B617E855-9D58-4A74-965D-015AE26C2035}"/>
          </ac:spMkLst>
        </pc:spChg>
        <pc:spChg chg="add mod topLvl">
          <ac:chgData name="Louise Aspinall" userId="eacc5060-8c80-4c8d-9162-1f5ba8b77383" providerId="ADAL" clId="{FE2E6BEA-7FAE-4593-8A80-F78681775739}" dt="2021-12-06T14:55:22.129" v="4309" actId="1076"/>
          <ac:spMkLst>
            <pc:docMk/>
            <pc:sldMk cId="49483871" sldId="256"/>
            <ac:spMk id="6" creationId="{26B2E467-00EA-4501-BD66-E3B1384F1E61}"/>
          </ac:spMkLst>
        </pc:spChg>
        <pc:spChg chg="add del mod">
          <ac:chgData name="Louise Aspinall" userId="eacc5060-8c80-4c8d-9162-1f5ba8b77383" providerId="ADAL" clId="{FE2E6BEA-7FAE-4593-8A80-F78681775739}" dt="2021-12-02T16:57:33.564" v="111" actId="478"/>
          <ac:spMkLst>
            <pc:docMk/>
            <pc:sldMk cId="49483871" sldId="256"/>
            <ac:spMk id="7" creationId="{080C0684-8982-405A-9CB3-C28AB6521B78}"/>
          </ac:spMkLst>
        </pc:spChg>
        <pc:spChg chg="add del mod">
          <ac:chgData name="Louise Aspinall" userId="eacc5060-8c80-4c8d-9162-1f5ba8b77383" providerId="ADAL" clId="{FE2E6BEA-7FAE-4593-8A80-F78681775739}" dt="2021-12-06T14:57:15.804" v="4371" actId="478"/>
          <ac:spMkLst>
            <pc:docMk/>
            <pc:sldMk cId="49483871" sldId="256"/>
            <ac:spMk id="7" creationId="{12EC3AF1-1073-46F1-B925-F5113026D850}"/>
          </ac:spMkLst>
        </pc:spChg>
        <pc:spChg chg="add del mod">
          <ac:chgData name="Louise Aspinall" userId="eacc5060-8c80-4c8d-9162-1f5ba8b77383" providerId="ADAL" clId="{FE2E6BEA-7FAE-4593-8A80-F78681775739}" dt="2021-12-02T16:58:31.414" v="127" actId="478"/>
          <ac:spMkLst>
            <pc:docMk/>
            <pc:sldMk cId="49483871" sldId="256"/>
            <ac:spMk id="9" creationId="{9A5335BB-597F-41DC-9461-ECEB39DBC870}"/>
          </ac:spMkLst>
        </pc:spChg>
        <pc:spChg chg="add del mod">
          <ac:chgData name="Louise Aspinall" userId="eacc5060-8c80-4c8d-9162-1f5ba8b77383" providerId="ADAL" clId="{FE2E6BEA-7FAE-4593-8A80-F78681775739}" dt="2021-12-02T16:58:31.414" v="127" actId="478"/>
          <ac:spMkLst>
            <pc:docMk/>
            <pc:sldMk cId="49483871" sldId="256"/>
            <ac:spMk id="10" creationId="{2CE69C1C-DE17-4B65-BC92-5EC2F161E148}"/>
          </ac:spMkLst>
        </pc:spChg>
        <pc:spChg chg="add mod">
          <ac:chgData name="Louise Aspinall" userId="eacc5060-8c80-4c8d-9162-1f5ba8b77383" providerId="ADAL" clId="{FE2E6BEA-7FAE-4593-8A80-F78681775739}" dt="2021-12-06T14:55:22.129" v="4309" actId="1076"/>
          <ac:spMkLst>
            <pc:docMk/>
            <pc:sldMk cId="49483871" sldId="256"/>
            <ac:spMk id="11" creationId="{B2D0393C-1FC1-4247-9AA0-6E9AD185936A}"/>
          </ac:spMkLst>
        </pc:spChg>
        <pc:spChg chg="add mod">
          <ac:chgData name="Louise Aspinall" userId="eacc5060-8c80-4c8d-9162-1f5ba8b77383" providerId="ADAL" clId="{FE2E6BEA-7FAE-4593-8A80-F78681775739}" dt="2021-12-06T14:55:22.129" v="4309" actId="1076"/>
          <ac:spMkLst>
            <pc:docMk/>
            <pc:sldMk cId="49483871" sldId="256"/>
            <ac:spMk id="12" creationId="{376C24C4-6347-4196-AAD9-C7C378E2682A}"/>
          </ac:spMkLst>
        </pc:spChg>
        <pc:grpChg chg="add del mod">
          <ac:chgData name="Louise Aspinall" userId="eacc5060-8c80-4c8d-9162-1f5ba8b77383" providerId="ADAL" clId="{FE2E6BEA-7FAE-4593-8A80-F78681775739}" dt="2021-12-02T16:57:31.206" v="110" actId="165"/>
          <ac:grpSpMkLst>
            <pc:docMk/>
            <pc:sldMk cId="49483871" sldId="256"/>
            <ac:grpSpMk id="8" creationId="{C10934DA-682F-4981-8762-448327824E9F}"/>
          </ac:grpSpMkLst>
        </pc:grpChg>
        <pc:picChg chg="add del mod">
          <ac:chgData name="Louise Aspinall" userId="eacc5060-8c80-4c8d-9162-1f5ba8b77383" providerId="ADAL" clId="{FE2E6BEA-7FAE-4593-8A80-F78681775739}" dt="2021-12-06T12:56:01.874" v="2969"/>
          <ac:picMkLst>
            <pc:docMk/>
            <pc:sldMk cId="49483871" sldId="256"/>
            <ac:picMk id="2" creationId="{CDEFEDDE-0AC0-41C6-883A-D1C2B0F40A14}"/>
          </ac:picMkLst>
        </pc:picChg>
      </pc:sldChg>
      <pc:sldChg chg="addSp delSp modSp new mod modTransition modAnim modNotes">
        <pc:chgData name="Louise Aspinall" userId="eacc5060-8c80-4c8d-9162-1f5ba8b77383" providerId="ADAL" clId="{FE2E6BEA-7FAE-4593-8A80-F78681775739}" dt="2021-12-06T14:55:03.686" v="3826" actId="790"/>
        <pc:sldMkLst>
          <pc:docMk/>
          <pc:sldMk cId="1155273644" sldId="257"/>
        </pc:sldMkLst>
        <pc:spChg chg="add mod">
          <ac:chgData name="Louise Aspinall" userId="eacc5060-8c80-4c8d-9162-1f5ba8b77383" providerId="ADAL" clId="{FE2E6BEA-7FAE-4593-8A80-F78681775739}" dt="2021-12-06T14:55:03.677" v="3817"/>
          <ac:spMkLst>
            <pc:docMk/>
            <pc:sldMk cId="1155273644" sldId="257"/>
            <ac:spMk id="2" creationId="{7ADED2E0-A339-4E9E-BAC4-7726D7A3B482}"/>
          </ac:spMkLst>
        </pc:spChg>
        <pc:spChg chg="add mod">
          <ac:chgData name="Louise Aspinall" userId="eacc5060-8c80-4c8d-9162-1f5ba8b77383" providerId="ADAL" clId="{FE2E6BEA-7FAE-4593-8A80-F78681775739}" dt="2021-12-06T14:55:03.681" v="3819"/>
          <ac:spMkLst>
            <pc:docMk/>
            <pc:sldMk cId="1155273644" sldId="257"/>
            <ac:spMk id="3" creationId="{C422CAC3-B2BD-462C-B0A0-106FEABC32B1}"/>
          </ac:spMkLst>
        </pc:spChg>
        <pc:spChg chg="add mod">
          <ac:chgData name="Louise Aspinall" userId="eacc5060-8c80-4c8d-9162-1f5ba8b77383" providerId="ADAL" clId="{FE2E6BEA-7FAE-4593-8A80-F78681775739}" dt="2021-12-06T14:55:03.682" v="3821"/>
          <ac:spMkLst>
            <pc:docMk/>
            <pc:sldMk cId="1155273644" sldId="257"/>
            <ac:spMk id="4" creationId="{8899C229-C929-4AA7-BFF3-F655E2FAED4F}"/>
          </ac:spMkLst>
        </pc:spChg>
        <pc:spChg chg="add mod">
          <ac:chgData name="Louise Aspinall" userId="eacc5060-8c80-4c8d-9162-1f5ba8b77383" providerId="ADAL" clId="{FE2E6BEA-7FAE-4593-8A80-F78681775739}" dt="2021-12-06T14:55:03.684" v="3823"/>
          <ac:spMkLst>
            <pc:docMk/>
            <pc:sldMk cId="1155273644" sldId="257"/>
            <ac:spMk id="5" creationId="{EEFB6D35-76FA-402F-897A-991BA9B9E431}"/>
          </ac:spMkLst>
        </pc:spChg>
        <pc:spChg chg="add mod">
          <ac:chgData name="Louise Aspinall" userId="eacc5060-8c80-4c8d-9162-1f5ba8b77383" providerId="ADAL" clId="{FE2E6BEA-7FAE-4593-8A80-F78681775739}" dt="2021-12-06T14:55:03.685" v="3825"/>
          <ac:spMkLst>
            <pc:docMk/>
            <pc:sldMk cId="1155273644" sldId="257"/>
            <ac:spMk id="6" creationId="{F376E2A8-C333-4AB4-AD41-8B41A124DDD7}"/>
          </ac:spMkLst>
        </pc:spChg>
        <pc:spChg chg="add del mod">
          <ac:chgData name="Louise Aspinall" userId="eacc5060-8c80-4c8d-9162-1f5ba8b77383" providerId="ADAL" clId="{FE2E6BEA-7FAE-4593-8A80-F78681775739}" dt="2021-12-02T17:14:31.994" v="834" actId="478"/>
          <ac:spMkLst>
            <pc:docMk/>
            <pc:sldMk cId="1155273644" sldId="257"/>
            <ac:spMk id="7" creationId="{36624EF0-B5DB-473F-BF3E-ADB0ADF395E7}"/>
          </ac:spMkLst>
        </pc:spChg>
        <pc:spChg chg="add del mod">
          <ac:chgData name="Louise Aspinall" userId="eacc5060-8c80-4c8d-9162-1f5ba8b77383" providerId="ADAL" clId="{FE2E6BEA-7FAE-4593-8A80-F78681775739}" dt="2021-12-02T17:31:11.771" v="1257" actId="478"/>
          <ac:spMkLst>
            <pc:docMk/>
            <pc:sldMk cId="1155273644" sldId="257"/>
            <ac:spMk id="8" creationId="{ACFA17BE-35CA-45E5-95BA-BD93FAE6D30A}"/>
          </ac:spMkLst>
        </pc:spChg>
      </pc:sldChg>
      <pc:sldChg chg="addSp delSp modSp add mod modTransition modAnim modNotes">
        <pc:chgData name="Louise Aspinall" userId="eacc5060-8c80-4c8d-9162-1f5ba8b77383" providerId="ADAL" clId="{FE2E6BEA-7FAE-4593-8A80-F78681775739}" dt="2021-12-06T14:55:03.696" v="3836" actId="790"/>
        <pc:sldMkLst>
          <pc:docMk/>
          <pc:sldMk cId="1180228117" sldId="258"/>
        </pc:sldMkLst>
        <pc:spChg chg="mod">
          <ac:chgData name="Louise Aspinall" userId="eacc5060-8c80-4c8d-9162-1f5ba8b77383" providerId="ADAL" clId="{FE2E6BEA-7FAE-4593-8A80-F78681775739}" dt="2021-12-06T14:55:03.686" v="3827"/>
          <ac:spMkLst>
            <pc:docMk/>
            <pc:sldMk cId="1180228117" sldId="258"/>
            <ac:spMk id="2" creationId="{7ADED2E0-A339-4E9E-BAC4-7726D7A3B482}"/>
          </ac:spMkLst>
        </pc:spChg>
        <pc:spChg chg="mod">
          <ac:chgData name="Louise Aspinall" userId="eacc5060-8c80-4c8d-9162-1f5ba8b77383" providerId="ADAL" clId="{FE2E6BEA-7FAE-4593-8A80-F78681775739}" dt="2021-12-06T14:55:03.689" v="3829"/>
          <ac:spMkLst>
            <pc:docMk/>
            <pc:sldMk cId="1180228117" sldId="258"/>
            <ac:spMk id="3" creationId="{C422CAC3-B2BD-462C-B0A0-106FEABC32B1}"/>
          </ac:spMkLst>
        </pc:spChg>
        <pc:spChg chg="del mod">
          <ac:chgData name="Louise Aspinall" userId="eacc5060-8c80-4c8d-9162-1f5ba8b77383" providerId="ADAL" clId="{FE2E6BEA-7FAE-4593-8A80-F78681775739}" dt="2021-12-02T17:05:40.335" v="371" actId="478"/>
          <ac:spMkLst>
            <pc:docMk/>
            <pc:sldMk cId="1180228117" sldId="258"/>
            <ac:spMk id="4" creationId="{8899C229-C929-4AA7-BFF3-F655E2FAED4F}"/>
          </ac:spMkLst>
        </pc:spChg>
        <pc:spChg chg="mod">
          <ac:chgData name="Louise Aspinall" userId="eacc5060-8c80-4c8d-9162-1f5ba8b77383" providerId="ADAL" clId="{FE2E6BEA-7FAE-4593-8A80-F78681775739}" dt="2021-12-06T14:55:03.691" v="3831"/>
          <ac:spMkLst>
            <pc:docMk/>
            <pc:sldMk cId="1180228117" sldId="258"/>
            <ac:spMk id="5" creationId="{EEFB6D35-76FA-402F-897A-991BA9B9E431}"/>
          </ac:spMkLst>
        </pc:spChg>
        <pc:spChg chg="mod">
          <ac:chgData name="Louise Aspinall" userId="eacc5060-8c80-4c8d-9162-1f5ba8b77383" providerId="ADAL" clId="{FE2E6BEA-7FAE-4593-8A80-F78681775739}" dt="2021-12-06T14:55:03.693" v="3833"/>
          <ac:spMkLst>
            <pc:docMk/>
            <pc:sldMk cId="1180228117" sldId="258"/>
            <ac:spMk id="6" creationId="{F376E2A8-C333-4AB4-AD41-8B41A124DDD7}"/>
          </ac:spMkLst>
        </pc:spChg>
        <pc:spChg chg="add mod">
          <ac:chgData name="Louise Aspinall" userId="eacc5060-8c80-4c8d-9162-1f5ba8b77383" providerId="ADAL" clId="{FE2E6BEA-7FAE-4593-8A80-F78681775739}" dt="2021-12-06T14:55:03.696" v="3835"/>
          <ac:spMkLst>
            <pc:docMk/>
            <pc:sldMk cId="1180228117" sldId="258"/>
            <ac:spMk id="7" creationId="{FBE3DCD0-BFC5-4812-A510-6D6A5B3F505E}"/>
          </ac:spMkLst>
        </pc:spChg>
      </pc:sldChg>
      <pc:sldChg chg="addSp delSp modSp add mod modTransition modAnim modNotes">
        <pc:chgData name="Louise Aspinall" userId="eacc5060-8c80-4c8d-9162-1f5ba8b77383" providerId="ADAL" clId="{FE2E6BEA-7FAE-4593-8A80-F78681775739}" dt="2021-12-06T14:55:11.797" v="4308" actId="2"/>
        <pc:sldMkLst>
          <pc:docMk/>
          <pc:sldMk cId="4021369640" sldId="259"/>
        </pc:sldMkLst>
        <pc:spChg chg="mod">
          <ac:chgData name="Louise Aspinall" userId="eacc5060-8c80-4c8d-9162-1f5ba8b77383" providerId="ADAL" clId="{FE2E6BEA-7FAE-4593-8A80-F78681775739}" dt="2021-12-06T14:55:03.697" v="3837"/>
          <ac:spMkLst>
            <pc:docMk/>
            <pc:sldMk cId="4021369640" sldId="259"/>
            <ac:spMk id="2" creationId="{7ADED2E0-A339-4E9E-BAC4-7726D7A3B482}"/>
          </ac:spMkLst>
        </pc:spChg>
        <pc:spChg chg="mod">
          <ac:chgData name="Louise Aspinall" userId="eacc5060-8c80-4c8d-9162-1f5ba8b77383" providerId="ADAL" clId="{FE2E6BEA-7FAE-4593-8A80-F78681775739}" dt="2021-12-06T14:55:03.700" v="3839"/>
          <ac:spMkLst>
            <pc:docMk/>
            <pc:sldMk cId="4021369640" sldId="259"/>
            <ac:spMk id="3" creationId="{C422CAC3-B2BD-462C-B0A0-106FEABC32B1}"/>
          </ac:spMkLst>
        </pc:spChg>
        <pc:spChg chg="del">
          <ac:chgData name="Louise Aspinall" userId="eacc5060-8c80-4c8d-9162-1f5ba8b77383" providerId="ADAL" clId="{FE2E6BEA-7FAE-4593-8A80-F78681775739}" dt="2021-12-02T17:06:40.477" v="458" actId="478"/>
          <ac:spMkLst>
            <pc:docMk/>
            <pc:sldMk cId="4021369640" sldId="259"/>
            <ac:spMk id="4" creationId="{8899C229-C929-4AA7-BFF3-F655E2FAED4F}"/>
          </ac:spMkLst>
        </pc:spChg>
        <pc:spChg chg="mod">
          <ac:chgData name="Louise Aspinall" userId="eacc5060-8c80-4c8d-9162-1f5ba8b77383" providerId="ADAL" clId="{FE2E6BEA-7FAE-4593-8A80-F78681775739}" dt="2021-12-06T14:55:03.701" v="3841"/>
          <ac:spMkLst>
            <pc:docMk/>
            <pc:sldMk cId="4021369640" sldId="259"/>
            <ac:spMk id="5" creationId="{EEFB6D35-76FA-402F-897A-991BA9B9E431}"/>
          </ac:spMkLst>
        </pc:spChg>
        <pc:spChg chg="mod">
          <ac:chgData name="Louise Aspinall" userId="eacc5060-8c80-4c8d-9162-1f5ba8b77383" providerId="ADAL" clId="{FE2E6BEA-7FAE-4593-8A80-F78681775739}" dt="2021-12-06T14:55:11.797" v="4308" actId="2"/>
          <ac:spMkLst>
            <pc:docMk/>
            <pc:sldMk cId="4021369640" sldId="259"/>
            <ac:spMk id="6" creationId="{F376E2A8-C333-4AB4-AD41-8B41A124DDD7}"/>
          </ac:spMkLst>
        </pc:spChg>
        <pc:spChg chg="add mod">
          <ac:chgData name="Louise Aspinall" userId="eacc5060-8c80-4c8d-9162-1f5ba8b77383" providerId="ADAL" clId="{FE2E6BEA-7FAE-4593-8A80-F78681775739}" dt="2021-12-06T14:55:03.705" v="3845"/>
          <ac:spMkLst>
            <pc:docMk/>
            <pc:sldMk cId="4021369640" sldId="259"/>
            <ac:spMk id="7" creationId="{EFFE9B7C-DB9A-4CEC-9362-0AE58275BDCD}"/>
          </ac:spMkLst>
        </pc:spChg>
      </pc:sldChg>
      <pc:sldChg chg="addSp delSp modSp mod modTransition modAnim modNotes">
        <pc:chgData name="Louise Aspinall" userId="eacc5060-8c80-4c8d-9162-1f5ba8b77383" providerId="ADAL" clId="{FE2E6BEA-7FAE-4593-8A80-F78681775739}" dt="2021-12-06T14:55:03.716" v="3856" actId="790"/>
        <pc:sldMkLst>
          <pc:docMk/>
          <pc:sldMk cId="503505617" sldId="260"/>
        </pc:sldMkLst>
        <pc:spChg chg="mod">
          <ac:chgData name="Louise Aspinall" userId="eacc5060-8c80-4c8d-9162-1f5ba8b77383" providerId="ADAL" clId="{FE2E6BEA-7FAE-4593-8A80-F78681775739}" dt="2021-12-06T14:55:03.706" v="3847"/>
          <ac:spMkLst>
            <pc:docMk/>
            <pc:sldMk cId="503505617" sldId="260"/>
            <ac:spMk id="2" creationId="{7ADED2E0-A339-4E9E-BAC4-7726D7A3B482}"/>
          </ac:spMkLst>
        </pc:spChg>
        <pc:spChg chg="mod">
          <ac:chgData name="Louise Aspinall" userId="eacc5060-8c80-4c8d-9162-1f5ba8b77383" providerId="ADAL" clId="{FE2E6BEA-7FAE-4593-8A80-F78681775739}" dt="2021-12-06T14:55:03.709" v="3849"/>
          <ac:spMkLst>
            <pc:docMk/>
            <pc:sldMk cId="503505617" sldId="260"/>
            <ac:spMk id="3" creationId="{C422CAC3-B2BD-462C-B0A0-106FEABC32B1}"/>
          </ac:spMkLst>
        </pc:spChg>
        <pc:spChg chg="del mod">
          <ac:chgData name="Louise Aspinall" userId="eacc5060-8c80-4c8d-9162-1f5ba8b77383" providerId="ADAL" clId="{FE2E6BEA-7FAE-4593-8A80-F78681775739}" dt="2021-12-02T17:11:22.026" v="713" actId="478"/>
          <ac:spMkLst>
            <pc:docMk/>
            <pc:sldMk cId="503505617" sldId="260"/>
            <ac:spMk id="5" creationId="{EEFB6D35-76FA-402F-897A-991BA9B9E431}"/>
          </ac:spMkLst>
        </pc:spChg>
        <pc:spChg chg="del mod">
          <ac:chgData name="Louise Aspinall" userId="eacc5060-8c80-4c8d-9162-1f5ba8b77383" providerId="ADAL" clId="{FE2E6BEA-7FAE-4593-8A80-F78681775739}" dt="2021-12-02T17:11:22.026" v="713" actId="478"/>
          <ac:spMkLst>
            <pc:docMk/>
            <pc:sldMk cId="503505617" sldId="260"/>
            <ac:spMk id="6" creationId="{F376E2A8-C333-4AB4-AD41-8B41A124DDD7}"/>
          </ac:spMkLst>
        </pc:spChg>
        <pc:spChg chg="mod">
          <ac:chgData name="Louise Aspinall" userId="eacc5060-8c80-4c8d-9162-1f5ba8b77383" providerId="ADAL" clId="{FE2E6BEA-7FAE-4593-8A80-F78681775739}" dt="2021-12-06T14:55:03.712" v="3851"/>
          <ac:spMkLst>
            <pc:docMk/>
            <pc:sldMk cId="503505617" sldId="260"/>
            <ac:spMk id="7" creationId="{FBE3DCD0-BFC5-4812-A510-6D6A5B3F505E}"/>
          </ac:spMkLst>
        </pc:spChg>
        <pc:spChg chg="add mod">
          <ac:chgData name="Louise Aspinall" userId="eacc5060-8c80-4c8d-9162-1f5ba8b77383" providerId="ADAL" clId="{FE2E6BEA-7FAE-4593-8A80-F78681775739}" dt="2021-12-06T14:55:03.714" v="3853"/>
          <ac:spMkLst>
            <pc:docMk/>
            <pc:sldMk cId="503505617" sldId="260"/>
            <ac:spMk id="8" creationId="{112BC94E-9199-490C-BC57-7F46D522626C}"/>
          </ac:spMkLst>
        </pc:spChg>
        <pc:spChg chg="add mod">
          <ac:chgData name="Louise Aspinall" userId="eacc5060-8c80-4c8d-9162-1f5ba8b77383" providerId="ADAL" clId="{FE2E6BEA-7FAE-4593-8A80-F78681775739}" dt="2021-12-06T14:55:03.716" v="3855"/>
          <ac:spMkLst>
            <pc:docMk/>
            <pc:sldMk cId="503505617" sldId="260"/>
            <ac:spMk id="9" creationId="{5F19C0F0-B58E-4EE6-9C11-11559003A2E3}"/>
          </ac:spMkLst>
        </pc:spChg>
      </pc:sldChg>
      <pc:sldChg chg="addSp delSp modSp add mod modTransition modAnim modNotes">
        <pc:chgData name="Louise Aspinall" userId="eacc5060-8c80-4c8d-9162-1f5ba8b77383" providerId="ADAL" clId="{FE2E6BEA-7FAE-4593-8A80-F78681775739}" dt="2021-12-06T14:55:03.731" v="3876" actId="790"/>
        <pc:sldMkLst>
          <pc:docMk/>
          <pc:sldMk cId="2756346049" sldId="261"/>
        </pc:sldMkLst>
        <pc:spChg chg="mod">
          <ac:chgData name="Louise Aspinall" userId="eacc5060-8c80-4c8d-9162-1f5ba8b77383" providerId="ADAL" clId="{FE2E6BEA-7FAE-4593-8A80-F78681775739}" dt="2021-12-06T14:55:03.724" v="3867"/>
          <ac:spMkLst>
            <pc:docMk/>
            <pc:sldMk cId="2756346049" sldId="261"/>
            <ac:spMk id="2" creationId="{7ADED2E0-A339-4E9E-BAC4-7726D7A3B482}"/>
          </ac:spMkLst>
        </pc:spChg>
        <pc:spChg chg="mod">
          <ac:chgData name="Louise Aspinall" userId="eacc5060-8c80-4c8d-9162-1f5ba8b77383" providerId="ADAL" clId="{FE2E6BEA-7FAE-4593-8A80-F78681775739}" dt="2021-12-06T14:55:03.727" v="3869"/>
          <ac:spMkLst>
            <pc:docMk/>
            <pc:sldMk cId="2756346049" sldId="261"/>
            <ac:spMk id="3" creationId="{C422CAC3-B2BD-462C-B0A0-106FEABC32B1}"/>
          </ac:spMkLst>
        </pc:spChg>
        <pc:spChg chg="del mod">
          <ac:chgData name="Louise Aspinall" userId="eacc5060-8c80-4c8d-9162-1f5ba8b77383" providerId="ADAL" clId="{FE2E6BEA-7FAE-4593-8A80-F78681775739}" dt="2021-12-02T17:23:59.769" v="951" actId="478"/>
          <ac:spMkLst>
            <pc:docMk/>
            <pc:sldMk cId="2756346049" sldId="261"/>
            <ac:spMk id="5" creationId="{EEFB6D35-76FA-402F-897A-991BA9B9E431}"/>
          </ac:spMkLst>
        </pc:spChg>
        <pc:spChg chg="del mod">
          <ac:chgData name="Louise Aspinall" userId="eacc5060-8c80-4c8d-9162-1f5ba8b77383" providerId="ADAL" clId="{FE2E6BEA-7FAE-4593-8A80-F78681775739}" dt="2021-12-02T17:23:59.769" v="951" actId="478"/>
          <ac:spMkLst>
            <pc:docMk/>
            <pc:sldMk cId="2756346049" sldId="261"/>
            <ac:spMk id="6" creationId="{F376E2A8-C333-4AB4-AD41-8B41A124DDD7}"/>
          </ac:spMkLst>
        </pc:spChg>
        <pc:spChg chg="mod">
          <ac:chgData name="Louise Aspinall" userId="eacc5060-8c80-4c8d-9162-1f5ba8b77383" providerId="ADAL" clId="{FE2E6BEA-7FAE-4593-8A80-F78681775739}" dt="2021-12-06T14:55:03.728" v="3871"/>
          <ac:spMkLst>
            <pc:docMk/>
            <pc:sldMk cId="2756346049" sldId="261"/>
            <ac:spMk id="7" creationId="{FBE3DCD0-BFC5-4812-A510-6D6A5B3F505E}"/>
          </ac:spMkLst>
        </pc:spChg>
        <pc:spChg chg="add mod">
          <ac:chgData name="Louise Aspinall" userId="eacc5060-8c80-4c8d-9162-1f5ba8b77383" providerId="ADAL" clId="{FE2E6BEA-7FAE-4593-8A80-F78681775739}" dt="2021-12-06T14:55:03.730" v="3873"/>
          <ac:spMkLst>
            <pc:docMk/>
            <pc:sldMk cId="2756346049" sldId="261"/>
            <ac:spMk id="8" creationId="{16C23C80-C964-4B5B-8A90-D5BD66301961}"/>
          </ac:spMkLst>
        </pc:spChg>
        <pc:spChg chg="add mod">
          <ac:chgData name="Louise Aspinall" userId="eacc5060-8c80-4c8d-9162-1f5ba8b77383" providerId="ADAL" clId="{FE2E6BEA-7FAE-4593-8A80-F78681775739}" dt="2021-12-06T14:55:03.731" v="3875"/>
          <ac:spMkLst>
            <pc:docMk/>
            <pc:sldMk cId="2756346049" sldId="261"/>
            <ac:spMk id="9" creationId="{BB1D568B-B3B7-4DFF-8C1A-365A76FD329A}"/>
          </ac:spMkLst>
        </pc:spChg>
      </pc:sldChg>
      <pc:sldChg chg="addSp delSp modSp new mod modTransition addAnim delAnim modAnim modNotes">
        <pc:chgData name="Louise Aspinall" userId="eacc5060-8c80-4c8d-9162-1f5ba8b77383" providerId="ADAL" clId="{FE2E6BEA-7FAE-4593-8A80-F78681775739}" dt="2021-12-06T14:55:03.743" v="3893" actId="790"/>
        <pc:sldMkLst>
          <pc:docMk/>
          <pc:sldMk cId="3909713104" sldId="262"/>
        </pc:sldMkLst>
        <pc:spChg chg="add del mod">
          <ac:chgData name="Louise Aspinall" userId="eacc5060-8c80-4c8d-9162-1f5ba8b77383" providerId="ADAL" clId="{FE2E6BEA-7FAE-4593-8A80-F78681775739}" dt="2021-12-03T15:46:43.605" v="1397" actId="478"/>
          <ac:spMkLst>
            <pc:docMk/>
            <pc:sldMk cId="3909713104" sldId="262"/>
            <ac:spMk id="2" creationId="{3F07CBA2-6E07-45B3-AEF9-4A39E33FA371}"/>
          </ac:spMkLst>
        </pc:spChg>
        <pc:spChg chg="add del mod">
          <ac:chgData name="Louise Aspinall" userId="eacc5060-8c80-4c8d-9162-1f5ba8b77383" providerId="ADAL" clId="{FE2E6BEA-7FAE-4593-8A80-F78681775739}" dt="2021-12-03T09:18:51.778" v="1291" actId="478"/>
          <ac:spMkLst>
            <pc:docMk/>
            <pc:sldMk cId="3909713104" sldId="262"/>
            <ac:spMk id="3" creationId="{B2EB757E-813B-4F29-B939-9C6D21C4E727}"/>
          </ac:spMkLst>
        </pc:spChg>
        <pc:spChg chg="add del mod">
          <ac:chgData name="Louise Aspinall" userId="eacc5060-8c80-4c8d-9162-1f5ba8b77383" providerId="ADAL" clId="{FE2E6BEA-7FAE-4593-8A80-F78681775739}" dt="2021-12-03T09:18:51.778" v="1291" actId="478"/>
          <ac:spMkLst>
            <pc:docMk/>
            <pc:sldMk cId="3909713104" sldId="262"/>
            <ac:spMk id="4" creationId="{0BB8757A-548D-49BC-8E1F-1138E639A814}"/>
          </ac:spMkLst>
        </pc:spChg>
        <pc:spChg chg="add del mod">
          <ac:chgData name="Louise Aspinall" userId="eacc5060-8c80-4c8d-9162-1f5ba8b77383" providerId="ADAL" clId="{FE2E6BEA-7FAE-4593-8A80-F78681775739}" dt="2021-12-03T09:18:51.778" v="1291" actId="478"/>
          <ac:spMkLst>
            <pc:docMk/>
            <pc:sldMk cId="3909713104" sldId="262"/>
            <ac:spMk id="5" creationId="{FDBA27C8-F68E-4555-B226-0590F1D72D12}"/>
          </ac:spMkLst>
        </pc:spChg>
        <pc:spChg chg="add del mod">
          <ac:chgData name="Louise Aspinall" userId="eacc5060-8c80-4c8d-9162-1f5ba8b77383" providerId="ADAL" clId="{FE2E6BEA-7FAE-4593-8A80-F78681775739}" dt="2021-12-03T09:18:51.778" v="1291" actId="478"/>
          <ac:spMkLst>
            <pc:docMk/>
            <pc:sldMk cId="3909713104" sldId="262"/>
            <ac:spMk id="6" creationId="{9DF3BD54-2607-4409-9583-9D99D9A02D41}"/>
          </ac:spMkLst>
        </pc:spChg>
        <pc:spChg chg="add del mod">
          <ac:chgData name="Louise Aspinall" userId="eacc5060-8c80-4c8d-9162-1f5ba8b77383" providerId="ADAL" clId="{FE2E6BEA-7FAE-4593-8A80-F78681775739}" dt="2021-12-03T15:46:43.605" v="1397" actId="478"/>
          <ac:spMkLst>
            <pc:docMk/>
            <pc:sldMk cId="3909713104" sldId="262"/>
            <ac:spMk id="7" creationId="{69573F4D-7B7D-435B-971F-4EDAC992E8B2}"/>
          </ac:spMkLst>
        </pc:spChg>
        <pc:spChg chg="add del mod">
          <ac:chgData name="Louise Aspinall" userId="eacc5060-8c80-4c8d-9162-1f5ba8b77383" providerId="ADAL" clId="{FE2E6BEA-7FAE-4593-8A80-F78681775739}" dt="2021-12-03T15:46:43.605" v="1397" actId="478"/>
          <ac:spMkLst>
            <pc:docMk/>
            <pc:sldMk cId="3909713104" sldId="262"/>
            <ac:spMk id="8" creationId="{2B8567DC-33AB-4FA4-8F72-FF423519B7A9}"/>
          </ac:spMkLst>
        </pc:spChg>
        <pc:spChg chg="add del mod">
          <ac:chgData name="Louise Aspinall" userId="eacc5060-8c80-4c8d-9162-1f5ba8b77383" providerId="ADAL" clId="{FE2E6BEA-7FAE-4593-8A80-F78681775739}" dt="2021-12-03T15:46:43.605" v="1397" actId="478"/>
          <ac:spMkLst>
            <pc:docMk/>
            <pc:sldMk cId="3909713104" sldId="262"/>
            <ac:spMk id="9" creationId="{392BEB41-3124-4050-9D12-BA01B4C60E56}"/>
          </ac:spMkLst>
        </pc:spChg>
        <pc:spChg chg="add del mod">
          <ac:chgData name="Louise Aspinall" userId="eacc5060-8c80-4c8d-9162-1f5ba8b77383" providerId="ADAL" clId="{FE2E6BEA-7FAE-4593-8A80-F78681775739}" dt="2021-12-03T15:46:43.605" v="1397" actId="478"/>
          <ac:spMkLst>
            <pc:docMk/>
            <pc:sldMk cId="3909713104" sldId="262"/>
            <ac:spMk id="10" creationId="{B181C516-FF1A-42E0-B563-A75A7C4C7F8E}"/>
          </ac:spMkLst>
        </pc:spChg>
        <pc:spChg chg="add del mod">
          <ac:chgData name="Louise Aspinall" userId="eacc5060-8c80-4c8d-9162-1f5ba8b77383" providerId="ADAL" clId="{FE2E6BEA-7FAE-4593-8A80-F78681775739}" dt="2021-12-03T15:46:43.605" v="1397" actId="478"/>
          <ac:spMkLst>
            <pc:docMk/>
            <pc:sldMk cId="3909713104" sldId="262"/>
            <ac:spMk id="11" creationId="{23F0474F-4060-4FD9-B971-62BC57EF6190}"/>
          </ac:spMkLst>
        </pc:spChg>
        <pc:spChg chg="add del mod">
          <ac:chgData name="Louise Aspinall" userId="eacc5060-8c80-4c8d-9162-1f5ba8b77383" providerId="ADAL" clId="{FE2E6BEA-7FAE-4593-8A80-F78681775739}" dt="2021-12-03T15:46:43.605" v="1397" actId="478"/>
          <ac:spMkLst>
            <pc:docMk/>
            <pc:sldMk cId="3909713104" sldId="262"/>
            <ac:spMk id="12" creationId="{4A798D88-08CC-44B3-91C4-D175F458B0EE}"/>
          </ac:spMkLst>
        </pc:spChg>
        <pc:spChg chg="add del mod">
          <ac:chgData name="Louise Aspinall" userId="eacc5060-8c80-4c8d-9162-1f5ba8b77383" providerId="ADAL" clId="{FE2E6BEA-7FAE-4593-8A80-F78681775739}" dt="2021-12-03T15:46:43.605" v="1397" actId="478"/>
          <ac:spMkLst>
            <pc:docMk/>
            <pc:sldMk cId="3909713104" sldId="262"/>
            <ac:spMk id="13" creationId="{7116E3AD-4EBB-4332-B023-ECA0FD265A95}"/>
          </ac:spMkLst>
        </pc:spChg>
        <pc:spChg chg="add del mod">
          <ac:chgData name="Louise Aspinall" userId="eacc5060-8c80-4c8d-9162-1f5ba8b77383" providerId="ADAL" clId="{FE2E6BEA-7FAE-4593-8A80-F78681775739}" dt="2021-12-03T15:46:43.605" v="1397" actId="478"/>
          <ac:spMkLst>
            <pc:docMk/>
            <pc:sldMk cId="3909713104" sldId="262"/>
            <ac:spMk id="14" creationId="{E0F9D3C2-6D9C-4A0C-8C3B-D985DA8D2A56}"/>
          </ac:spMkLst>
        </pc:spChg>
        <pc:spChg chg="add del mod">
          <ac:chgData name="Louise Aspinall" userId="eacc5060-8c80-4c8d-9162-1f5ba8b77383" providerId="ADAL" clId="{FE2E6BEA-7FAE-4593-8A80-F78681775739}" dt="2021-12-06T10:55:12.213" v="2646" actId="478"/>
          <ac:spMkLst>
            <pc:docMk/>
            <pc:sldMk cId="3909713104" sldId="262"/>
            <ac:spMk id="15" creationId="{343E53CD-02B2-44BC-8D93-BB13C494F2A5}"/>
          </ac:spMkLst>
        </pc:spChg>
        <pc:spChg chg="add del mod">
          <ac:chgData name="Louise Aspinall" userId="eacc5060-8c80-4c8d-9162-1f5ba8b77383" providerId="ADAL" clId="{FE2E6BEA-7FAE-4593-8A80-F78681775739}" dt="2021-12-03T15:46:43.605" v="1397" actId="478"/>
          <ac:spMkLst>
            <pc:docMk/>
            <pc:sldMk cId="3909713104" sldId="262"/>
            <ac:spMk id="15" creationId="{9291F58C-BCD2-4504-9968-0A321F2EB0A3}"/>
          </ac:spMkLst>
        </pc:spChg>
        <pc:spChg chg="add del mod">
          <ac:chgData name="Louise Aspinall" userId="eacc5060-8c80-4c8d-9162-1f5ba8b77383" providerId="ADAL" clId="{FE2E6BEA-7FAE-4593-8A80-F78681775739}" dt="2021-12-06T10:55:12.213" v="2646" actId="478"/>
          <ac:spMkLst>
            <pc:docMk/>
            <pc:sldMk cId="3909713104" sldId="262"/>
            <ac:spMk id="16" creationId="{833E40DB-5D21-451F-AE0D-EC21A2F50689}"/>
          </ac:spMkLst>
        </pc:spChg>
        <pc:spChg chg="add mod">
          <ac:chgData name="Louise Aspinall" userId="eacc5060-8c80-4c8d-9162-1f5ba8b77383" providerId="ADAL" clId="{FE2E6BEA-7FAE-4593-8A80-F78681775739}" dt="2021-12-06T14:55:03.742" v="3891"/>
          <ac:spMkLst>
            <pc:docMk/>
            <pc:sldMk cId="3909713104" sldId="262"/>
            <ac:spMk id="49" creationId="{C8493BC8-40FF-48B6-A22E-72914A608F45}"/>
          </ac:spMkLst>
        </pc:spChg>
        <pc:spChg chg="add del mod ord">
          <ac:chgData name="Louise Aspinall" userId="eacc5060-8c80-4c8d-9162-1f5ba8b77383" providerId="ADAL" clId="{FE2E6BEA-7FAE-4593-8A80-F78681775739}" dt="2021-12-06T10:52:37.192" v="2606" actId="478"/>
          <ac:spMkLst>
            <pc:docMk/>
            <pc:sldMk cId="3909713104" sldId="262"/>
            <ac:spMk id="50" creationId="{D1C53571-3DA5-4E70-A869-5E11B1D055AA}"/>
          </ac:spMkLst>
        </pc:spChg>
        <pc:spChg chg="add del mod ord">
          <ac:chgData name="Louise Aspinall" userId="eacc5060-8c80-4c8d-9162-1f5ba8b77383" providerId="ADAL" clId="{FE2E6BEA-7FAE-4593-8A80-F78681775739}" dt="2021-12-06T10:52:37.192" v="2606" actId="478"/>
          <ac:spMkLst>
            <pc:docMk/>
            <pc:sldMk cId="3909713104" sldId="262"/>
            <ac:spMk id="51" creationId="{CB8CDC45-C2DD-4FB0-BA16-ADB4E390C06D}"/>
          </ac:spMkLst>
        </pc:spChg>
        <pc:spChg chg="add del mod ord">
          <ac:chgData name="Louise Aspinall" userId="eacc5060-8c80-4c8d-9162-1f5ba8b77383" providerId="ADAL" clId="{FE2E6BEA-7FAE-4593-8A80-F78681775739}" dt="2021-12-06T10:52:37.192" v="2606" actId="478"/>
          <ac:spMkLst>
            <pc:docMk/>
            <pc:sldMk cId="3909713104" sldId="262"/>
            <ac:spMk id="52" creationId="{27612071-45D0-4AF7-B00C-1937C68CF371}"/>
          </ac:spMkLst>
        </pc:spChg>
        <pc:grpChg chg="add mod ord">
          <ac:chgData name="Louise Aspinall" userId="eacc5060-8c80-4c8d-9162-1f5ba8b77383" providerId="ADAL" clId="{FE2E6BEA-7FAE-4593-8A80-F78681775739}" dt="2021-12-03T16:30:10.947" v="2145"/>
          <ac:grpSpMkLst>
            <pc:docMk/>
            <pc:sldMk cId="3909713104" sldId="262"/>
            <ac:grpSpMk id="54" creationId="{C507D251-D5E2-4540-895F-22C17DB39741}"/>
          </ac:grpSpMkLst>
        </pc:grpChg>
        <pc:grpChg chg="add mod ord">
          <ac:chgData name="Louise Aspinall" userId="eacc5060-8c80-4c8d-9162-1f5ba8b77383" providerId="ADAL" clId="{FE2E6BEA-7FAE-4593-8A80-F78681775739}" dt="2021-12-03T16:31:37.032" v="2189"/>
          <ac:grpSpMkLst>
            <pc:docMk/>
            <pc:sldMk cId="3909713104" sldId="262"/>
            <ac:grpSpMk id="56" creationId="{8D45707B-FDFC-40D4-A6D9-47F8EAA63EC9}"/>
          </ac:grpSpMkLst>
        </pc:grpChg>
        <pc:picChg chg="add mod">
          <ac:chgData name="Louise Aspinall" userId="eacc5060-8c80-4c8d-9162-1f5ba8b77383" providerId="ADAL" clId="{FE2E6BEA-7FAE-4593-8A80-F78681775739}" dt="2021-12-06T10:25:25.861" v="2555" actId="207"/>
          <ac:picMkLst>
            <pc:docMk/>
            <pc:sldMk cId="3909713104" sldId="262"/>
            <ac:picMk id="14" creationId="{385232C0-95B3-4839-B092-7851FB1C7E54}"/>
          </ac:picMkLst>
        </pc:picChg>
        <pc:picChg chg="add del">
          <ac:chgData name="Louise Aspinall" userId="eacc5060-8c80-4c8d-9162-1f5ba8b77383" providerId="ADAL" clId="{FE2E6BEA-7FAE-4593-8A80-F78681775739}" dt="2021-12-03T11:45:35.429" v="1311" actId="478"/>
          <ac:picMkLst>
            <pc:docMk/>
            <pc:sldMk cId="3909713104" sldId="262"/>
            <ac:picMk id="17" creationId="{E8B1FF6D-0F4C-49CD-8CFA-53D73AA3281F}"/>
          </ac:picMkLst>
        </pc:picChg>
        <pc:picChg chg="add del">
          <ac:chgData name="Louise Aspinall" userId="eacc5060-8c80-4c8d-9162-1f5ba8b77383" providerId="ADAL" clId="{FE2E6BEA-7FAE-4593-8A80-F78681775739}" dt="2021-12-03T11:45:42.695" v="1313" actId="478"/>
          <ac:picMkLst>
            <pc:docMk/>
            <pc:sldMk cId="3909713104" sldId="262"/>
            <ac:picMk id="19" creationId="{B09F0006-AFFF-4854-A6AB-7A5344F9894A}"/>
          </ac:picMkLst>
        </pc:picChg>
        <pc:picChg chg="add del mod">
          <ac:chgData name="Louise Aspinall" userId="eacc5060-8c80-4c8d-9162-1f5ba8b77383" providerId="ADAL" clId="{FE2E6BEA-7FAE-4593-8A80-F78681775739}" dt="2021-12-03T11:45:49.855" v="1316" actId="478"/>
          <ac:picMkLst>
            <pc:docMk/>
            <pc:sldMk cId="3909713104" sldId="262"/>
            <ac:picMk id="21" creationId="{F7DCC5A1-660A-4A4A-BF31-F775067533D7}"/>
          </ac:picMkLst>
        </pc:picChg>
        <pc:picChg chg="add del mod">
          <ac:chgData name="Louise Aspinall" userId="eacc5060-8c80-4c8d-9162-1f5ba8b77383" providerId="ADAL" clId="{FE2E6BEA-7FAE-4593-8A80-F78681775739}" dt="2021-12-03T11:46:17.757" v="1319" actId="478"/>
          <ac:picMkLst>
            <pc:docMk/>
            <pc:sldMk cId="3909713104" sldId="262"/>
            <ac:picMk id="23" creationId="{5EF025A1-22F6-438A-B06C-3C37BAD5085A}"/>
          </ac:picMkLst>
        </pc:picChg>
        <pc:picChg chg="add del">
          <ac:chgData name="Louise Aspinall" userId="eacc5060-8c80-4c8d-9162-1f5ba8b77383" providerId="ADAL" clId="{FE2E6BEA-7FAE-4593-8A80-F78681775739}" dt="2021-12-03T11:46:22.910" v="1321" actId="22"/>
          <ac:picMkLst>
            <pc:docMk/>
            <pc:sldMk cId="3909713104" sldId="262"/>
            <ac:picMk id="25" creationId="{CCCDCAF2-10D4-4AD0-A791-ADFD005738F7}"/>
          </ac:picMkLst>
        </pc:picChg>
        <pc:picChg chg="add del mod">
          <ac:chgData name="Louise Aspinall" userId="eacc5060-8c80-4c8d-9162-1f5ba8b77383" providerId="ADAL" clId="{FE2E6BEA-7FAE-4593-8A80-F78681775739}" dt="2021-12-03T11:46:32.293" v="1324" actId="478"/>
          <ac:picMkLst>
            <pc:docMk/>
            <pc:sldMk cId="3909713104" sldId="262"/>
            <ac:picMk id="27" creationId="{79F09784-9AA7-4D17-AED8-1953942E0A2F}"/>
          </ac:picMkLst>
        </pc:picChg>
        <pc:picChg chg="add del mod">
          <ac:chgData name="Louise Aspinall" userId="eacc5060-8c80-4c8d-9162-1f5ba8b77383" providerId="ADAL" clId="{FE2E6BEA-7FAE-4593-8A80-F78681775739}" dt="2021-12-03T11:46:43.721" v="1330" actId="22"/>
          <ac:picMkLst>
            <pc:docMk/>
            <pc:sldMk cId="3909713104" sldId="262"/>
            <ac:picMk id="29" creationId="{77245C5F-3C49-4BE4-9B5F-BB9B35F85DF8}"/>
          </ac:picMkLst>
        </pc:picChg>
        <pc:picChg chg="add del">
          <ac:chgData name="Louise Aspinall" userId="eacc5060-8c80-4c8d-9162-1f5ba8b77383" providerId="ADAL" clId="{FE2E6BEA-7FAE-4593-8A80-F78681775739}" dt="2021-12-03T11:46:51.978" v="1332" actId="478"/>
          <ac:picMkLst>
            <pc:docMk/>
            <pc:sldMk cId="3909713104" sldId="262"/>
            <ac:picMk id="31" creationId="{1297977C-4C66-4898-A411-984F4BA56415}"/>
          </ac:picMkLst>
        </pc:picChg>
        <pc:picChg chg="add del mod">
          <ac:chgData name="Louise Aspinall" userId="eacc5060-8c80-4c8d-9162-1f5ba8b77383" providerId="ADAL" clId="{FE2E6BEA-7FAE-4593-8A80-F78681775739}" dt="2021-12-03T15:41:32.021" v="1337" actId="478"/>
          <ac:picMkLst>
            <pc:docMk/>
            <pc:sldMk cId="3909713104" sldId="262"/>
            <ac:picMk id="33" creationId="{4CB58D5D-3696-4423-B002-2006D30872C9}"/>
          </ac:picMkLst>
        </pc:picChg>
        <pc:picChg chg="add del">
          <ac:chgData name="Louise Aspinall" userId="eacc5060-8c80-4c8d-9162-1f5ba8b77383" providerId="ADAL" clId="{FE2E6BEA-7FAE-4593-8A80-F78681775739}" dt="2021-12-03T15:41:46.288" v="1339" actId="478"/>
          <ac:picMkLst>
            <pc:docMk/>
            <pc:sldMk cId="3909713104" sldId="262"/>
            <ac:picMk id="35" creationId="{CB284BCB-3813-495A-BE5B-D90139534548}"/>
          </ac:picMkLst>
        </pc:picChg>
        <pc:picChg chg="add del">
          <ac:chgData name="Louise Aspinall" userId="eacc5060-8c80-4c8d-9162-1f5ba8b77383" providerId="ADAL" clId="{FE2E6BEA-7FAE-4593-8A80-F78681775739}" dt="2021-12-03T15:41:50.047" v="1341" actId="478"/>
          <ac:picMkLst>
            <pc:docMk/>
            <pc:sldMk cId="3909713104" sldId="262"/>
            <ac:picMk id="37" creationId="{2AD2EFB2-7B1A-4A4A-9445-1AF921DC5493}"/>
          </ac:picMkLst>
        </pc:picChg>
        <pc:picChg chg="add del mod modCrop">
          <ac:chgData name="Louise Aspinall" userId="eacc5060-8c80-4c8d-9162-1f5ba8b77383" providerId="ADAL" clId="{FE2E6BEA-7FAE-4593-8A80-F78681775739}" dt="2021-12-03T15:43:26.458" v="1382" actId="478"/>
          <ac:picMkLst>
            <pc:docMk/>
            <pc:sldMk cId="3909713104" sldId="262"/>
            <ac:picMk id="39" creationId="{738305AA-8B69-4F65-ABF0-ABAFA8FA0405}"/>
          </ac:picMkLst>
        </pc:picChg>
        <pc:picChg chg="add del mod modCrop">
          <ac:chgData name="Louise Aspinall" userId="eacc5060-8c80-4c8d-9162-1f5ba8b77383" providerId="ADAL" clId="{FE2E6BEA-7FAE-4593-8A80-F78681775739}" dt="2021-12-03T15:43:17.432" v="1373"/>
          <ac:picMkLst>
            <pc:docMk/>
            <pc:sldMk cId="3909713104" sldId="262"/>
            <ac:picMk id="40" creationId="{5C615FD8-5D71-4BCF-9D80-1F6BB36F8F4F}"/>
          </ac:picMkLst>
        </pc:picChg>
        <pc:picChg chg="add mod">
          <ac:chgData name="Louise Aspinall" userId="eacc5060-8c80-4c8d-9162-1f5ba8b77383" providerId="ADAL" clId="{FE2E6BEA-7FAE-4593-8A80-F78681775739}" dt="2021-12-03T15:45:15.703" v="1385" actId="962"/>
          <ac:picMkLst>
            <pc:docMk/>
            <pc:sldMk cId="3909713104" sldId="262"/>
            <ac:picMk id="42" creationId="{6A7783CB-4E37-47D5-8CF6-F33C42522986}"/>
          </ac:picMkLst>
        </pc:picChg>
        <pc:picChg chg="add mod">
          <ac:chgData name="Louise Aspinall" userId="eacc5060-8c80-4c8d-9162-1f5ba8b77383" providerId="ADAL" clId="{FE2E6BEA-7FAE-4593-8A80-F78681775739}" dt="2021-12-03T15:45:55.382" v="1388" actId="962"/>
          <ac:picMkLst>
            <pc:docMk/>
            <pc:sldMk cId="3909713104" sldId="262"/>
            <ac:picMk id="44" creationId="{DFA8D05C-9EF9-4F80-BB8E-968B9EF5BE05}"/>
          </ac:picMkLst>
        </pc:picChg>
        <pc:picChg chg="add mod ord">
          <ac:chgData name="Louise Aspinall" userId="eacc5060-8c80-4c8d-9162-1f5ba8b77383" providerId="ADAL" clId="{FE2E6BEA-7FAE-4593-8A80-F78681775739}" dt="2021-12-03T16:30:10.938" v="2127"/>
          <ac:picMkLst>
            <pc:docMk/>
            <pc:sldMk cId="3909713104" sldId="262"/>
            <ac:picMk id="46" creationId="{DC2FBB9E-D05C-4352-B998-E6868AD73E19}"/>
          </ac:picMkLst>
        </pc:picChg>
        <pc:picChg chg="add mod ord">
          <ac:chgData name="Louise Aspinall" userId="eacc5060-8c80-4c8d-9162-1f5ba8b77383" providerId="ADAL" clId="{FE2E6BEA-7FAE-4593-8A80-F78681775739}" dt="2021-12-03T16:31:37.022" v="2173"/>
          <ac:picMkLst>
            <pc:docMk/>
            <pc:sldMk cId="3909713104" sldId="262"/>
            <ac:picMk id="48" creationId="{AAB93A28-040C-477C-86BD-2923FD47F2AD}"/>
          </ac:picMkLst>
        </pc:picChg>
        <pc:picChg chg="add mod">
          <ac:chgData name="Louise Aspinall" userId="eacc5060-8c80-4c8d-9162-1f5ba8b77383" providerId="ADAL" clId="{FE2E6BEA-7FAE-4593-8A80-F78681775739}" dt="2021-12-03T16:30:10.938" v="2127"/>
          <ac:picMkLst>
            <pc:docMk/>
            <pc:sldMk cId="3909713104" sldId="262"/>
            <ac:picMk id="53" creationId="{CCBA310D-EFE4-4FF1-A6B5-A9E788154A56}"/>
          </ac:picMkLst>
        </pc:picChg>
        <pc:picChg chg="add mod">
          <ac:chgData name="Louise Aspinall" userId="eacc5060-8c80-4c8d-9162-1f5ba8b77383" providerId="ADAL" clId="{FE2E6BEA-7FAE-4593-8A80-F78681775739}" dt="2021-12-03T16:31:37.022" v="2173"/>
          <ac:picMkLst>
            <pc:docMk/>
            <pc:sldMk cId="3909713104" sldId="262"/>
            <ac:picMk id="55" creationId="{31ABE930-C0CA-4419-AA63-E21D5897349C}"/>
          </ac:picMkLst>
        </pc:picChg>
      </pc:sldChg>
      <pc:sldChg chg="addSp delSp modSp add mod modTransition delAnim modAnim modNotes">
        <pc:chgData name="Louise Aspinall" userId="eacc5060-8c80-4c8d-9162-1f5ba8b77383" providerId="ADAL" clId="{FE2E6BEA-7FAE-4593-8A80-F78681775739}" dt="2021-12-06T14:55:03.752" v="3907" actId="790"/>
        <pc:sldMkLst>
          <pc:docMk/>
          <pc:sldMk cId="745248528" sldId="263"/>
        </pc:sldMkLst>
        <pc:spChg chg="del mod">
          <ac:chgData name="Louise Aspinall" userId="eacc5060-8c80-4c8d-9162-1f5ba8b77383" providerId="ADAL" clId="{FE2E6BEA-7FAE-4593-8A80-F78681775739}" dt="2021-12-03T15:51:06.406" v="1455" actId="478"/>
          <ac:spMkLst>
            <pc:docMk/>
            <pc:sldMk cId="745248528" sldId="263"/>
            <ac:spMk id="2" creationId="{3F07CBA2-6E07-45B3-AEF9-4A39E33FA371}"/>
          </ac:spMkLst>
        </pc:spChg>
        <pc:spChg chg="add mod">
          <ac:chgData name="Louise Aspinall" userId="eacc5060-8c80-4c8d-9162-1f5ba8b77383" providerId="ADAL" clId="{FE2E6BEA-7FAE-4593-8A80-F78681775739}" dt="2021-12-06T14:55:03.744" v="3894"/>
          <ac:spMkLst>
            <pc:docMk/>
            <pc:sldMk cId="745248528" sldId="263"/>
            <ac:spMk id="3" creationId="{3A70ADE9-6CC2-4465-B55D-20E5FF302320}"/>
          </ac:spMkLst>
        </pc:spChg>
        <pc:spChg chg="del mod">
          <ac:chgData name="Louise Aspinall" userId="eacc5060-8c80-4c8d-9162-1f5ba8b77383" providerId="ADAL" clId="{FE2E6BEA-7FAE-4593-8A80-F78681775739}" dt="2021-12-03T15:51:50.911" v="1476" actId="478"/>
          <ac:spMkLst>
            <pc:docMk/>
            <pc:sldMk cId="745248528" sldId="263"/>
            <ac:spMk id="9" creationId="{8D0B7E52-967E-45A4-B9A3-2C263CB75045}"/>
          </ac:spMkLst>
        </pc:spChg>
        <pc:spChg chg="mod">
          <ac:chgData name="Louise Aspinall" userId="eacc5060-8c80-4c8d-9162-1f5ba8b77383" providerId="ADAL" clId="{FE2E6BEA-7FAE-4593-8A80-F78681775739}" dt="2021-12-06T14:55:03.747" v="3896" actId="790"/>
          <ac:spMkLst>
            <pc:docMk/>
            <pc:sldMk cId="745248528" sldId="263"/>
            <ac:spMk id="10" creationId="{A2EF8243-BC77-4C49-833A-7DF410A978B1}"/>
          </ac:spMkLst>
        </pc:spChg>
        <pc:spChg chg="mod">
          <ac:chgData name="Louise Aspinall" userId="eacc5060-8c80-4c8d-9162-1f5ba8b77383" providerId="ADAL" clId="{FE2E6BEA-7FAE-4593-8A80-F78681775739}" dt="2021-12-06T14:55:03.747" v="3897" actId="790"/>
          <ac:spMkLst>
            <pc:docMk/>
            <pc:sldMk cId="745248528" sldId="263"/>
            <ac:spMk id="11" creationId="{55820BF7-87B9-44C6-BDBF-27748ACFB6CC}"/>
          </ac:spMkLst>
        </pc:spChg>
        <pc:spChg chg="mod">
          <ac:chgData name="Louise Aspinall" userId="eacc5060-8c80-4c8d-9162-1f5ba8b77383" providerId="ADAL" clId="{FE2E6BEA-7FAE-4593-8A80-F78681775739}" dt="2021-12-06T14:55:03.748" v="3898" actId="790"/>
          <ac:spMkLst>
            <pc:docMk/>
            <pc:sldMk cId="745248528" sldId="263"/>
            <ac:spMk id="12" creationId="{57335395-F080-4B41-8306-364D0824215E}"/>
          </ac:spMkLst>
        </pc:spChg>
        <pc:spChg chg="mod">
          <ac:chgData name="Louise Aspinall" userId="eacc5060-8c80-4c8d-9162-1f5ba8b77383" providerId="ADAL" clId="{FE2E6BEA-7FAE-4593-8A80-F78681775739}" dt="2021-12-06T14:55:03.748" v="3899" actId="790"/>
          <ac:spMkLst>
            <pc:docMk/>
            <pc:sldMk cId="745248528" sldId="263"/>
            <ac:spMk id="13" creationId="{423B208F-2219-47AC-99BA-A18B2A59654C}"/>
          </ac:spMkLst>
        </pc:spChg>
        <pc:spChg chg="add mod">
          <ac:chgData name="Louise Aspinall" userId="eacc5060-8c80-4c8d-9162-1f5ba8b77383" providerId="ADAL" clId="{FE2E6BEA-7FAE-4593-8A80-F78681775739}" dt="2021-12-06T14:55:03.751" v="3905"/>
          <ac:spMkLst>
            <pc:docMk/>
            <pc:sldMk cId="745248528" sldId="263"/>
            <ac:spMk id="23" creationId="{33BA53A1-B000-46E9-BF00-1C6E8EA76BB9}"/>
          </ac:spMkLst>
        </pc:spChg>
        <pc:spChg chg="add del mod">
          <ac:chgData name="Louise Aspinall" userId="eacc5060-8c80-4c8d-9162-1f5ba8b77383" providerId="ADAL" clId="{FE2E6BEA-7FAE-4593-8A80-F78681775739}" dt="2021-12-06T10:55:16.987" v="2647" actId="478"/>
          <ac:spMkLst>
            <pc:docMk/>
            <pc:sldMk cId="745248528" sldId="263"/>
            <ac:spMk id="25" creationId="{81FD42D8-0666-49E3-A722-3FCEDEBBF580}"/>
          </ac:spMkLst>
        </pc:spChg>
        <pc:spChg chg="add del mod">
          <ac:chgData name="Louise Aspinall" userId="eacc5060-8c80-4c8d-9162-1f5ba8b77383" providerId="ADAL" clId="{FE2E6BEA-7FAE-4593-8A80-F78681775739}" dt="2021-12-06T10:55:16.987" v="2647" actId="478"/>
          <ac:spMkLst>
            <pc:docMk/>
            <pc:sldMk cId="745248528" sldId="263"/>
            <ac:spMk id="26" creationId="{869F02E4-39D5-42C0-8D97-7B83B9897F90}"/>
          </ac:spMkLst>
        </pc:spChg>
        <pc:spChg chg="add del mod">
          <ac:chgData name="Louise Aspinall" userId="eacc5060-8c80-4c8d-9162-1f5ba8b77383" providerId="ADAL" clId="{FE2E6BEA-7FAE-4593-8A80-F78681775739}" dt="2021-12-06T10:55:16.987" v="2647" actId="478"/>
          <ac:spMkLst>
            <pc:docMk/>
            <pc:sldMk cId="745248528" sldId="263"/>
            <ac:spMk id="27" creationId="{8235BD7E-7054-4CBE-9746-1832139CA095}"/>
          </ac:spMkLst>
        </pc:spChg>
        <pc:grpChg chg="del mod">
          <ac:chgData name="Louise Aspinall" userId="eacc5060-8c80-4c8d-9162-1f5ba8b77383" providerId="ADAL" clId="{FE2E6BEA-7FAE-4593-8A80-F78681775739}" dt="2021-12-03T15:51:43.394" v="1472" actId="27803"/>
          <ac:grpSpMkLst>
            <pc:docMk/>
            <pc:sldMk cId="745248528" sldId="263"/>
            <ac:grpSpMk id="8" creationId="{12CCE344-1EC1-4367-A345-D1687211C1F0}"/>
          </ac:grpSpMkLst>
        </pc:grpChg>
        <pc:grpChg chg="add mod">
          <ac:chgData name="Louise Aspinall" userId="eacc5060-8c80-4c8d-9162-1f5ba8b77383" providerId="ADAL" clId="{FE2E6BEA-7FAE-4593-8A80-F78681775739}" dt="2021-12-03T15:51:49.303" v="1475" actId="14100"/>
          <ac:grpSpMkLst>
            <pc:docMk/>
            <pc:sldMk cId="745248528" sldId="263"/>
            <ac:grpSpMk id="14" creationId="{CBA27F1C-506B-4414-94F4-424E87F6BF7D}"/>
          </ac:grpSpMkLst>
        </pc:grpChg>
        <pc:picChg chg="add del mod ord">
          <ac:chgData name="Louise Aspinall" userId="eacc5060-8c80-4c8d-9162-1f5ba8b77383" providerId="ADAL" clId="{FE2E6BEA-7FAE-4593-8A80-F78681775739}" dt="2021-12-06T14:51:59.511" v="3787" actId="478"/>
          <ac:picMkLst>
            <pc:docMk/>
            <pc:sldMk cId="745248528" sldId="263"/>
            <ac:picMk id="4" creationId="{4E7765DB-9162-49B3-AB4D-9E556351CE3A}"/>
          </ac:picMkLst>
        </pc:picChg>
        <pc:picChg chg="add del">
          <ac:chgData name="Louise Aspinall" userId="eacc5060-8c80-4c8d-9162-1f5ba8b77383" providerId="ADAL" clId="{FE2E6BEA-7FAE-4593-8A80-F78681775739}" dt="2021-12-03T15:51:34.714" v="1470" actId="478"/>
          <ac:picMkLst>
            <pc:docMk/>
            <pc:sldMk cId="745248528" sldId="263"/>
            <ac:picMk id="5" creationId="{A7FDD63A-D140-4C18-943D-4031C3224FA1}"/>
          </ac:picMkLst>
        </pc:picChg>
        <pc:picChg chg="add del">
          <ac:chgData name="Louise Aspinall" userId="eacc5060-8c80-4c8d-9162-1f5ba8b77383" providerId="ADAL" clId="{FE2E6BEA-7FAE-4593-8A80-F78681775739}" dt="2021-12-03T15:51:43.394" v="1472" actId="27803"/>
          <ac:picMkLst>
            <pc:docMk/>
            <pc:sldMk cId="745248528" sldId="263"/>
            <ac:picMk id="7" creationId="{4066CFD0-2921-4AAE-A651-41E3F708C4E1}"/>
          </ac:picMkLst>
        </pc:picChg>
        <pc:picChg chg="add mod">
          <ac:chgData name="Louise Aspinall" userId="eacc5060-8c80-4c8d-9162-1f5ba8b77383" providerId="ADAL" clId="{FE2E6BEA-7FAE-4593-8A80-F78681775739}" dt="2021-12-03T15:52:50.728" v="1495" actId="1076"/>
          <ac:picMkLst>
            <pc:docMk/>
            <pc:sldMk cId="745248528" sldId="263"/>
            <ac:picMk id="16" creationId="{0F3F5326-AE25-4EEA-B0E8-6FE8B406D5C3}"/>
          </ac:picMkLst>
        </pc:picChg>
        <pc:picChg chg="add mod">
          <ac:chgData name="Louise Aspinall" userId="eacc5060-8c80-4c8d-9162-1f5ba8b77383" providerId="ADAL" clId="{FE2E6BEA-7FAE-4593-8A80-F78681775739}" dt="2021-12-03T15:53:14.729" v="1502" actId="1076"/>
          <ac:picMkLst>
            <pc:docMk/>
            <pc:sldMk cId="745248528" sldId="263"/>
            <ac:picMk id="18" creationId="{5CDA728D-6EB1-4E63-866D-256B906637E7}"/>
          </ac:picMkLst>
        </pc:picChg>
        <pc:picChg chg="add mod">
          <ac:chgData name="Louise Aspinall" userId="eacc5060-8c80-4c8d-9162-1f5ba8b77383" providerId="ADAL" clId="{FE2E6BEA-7FAE-4593-8A80-F78681775739}" dt="2021-12-06T14:51:59.881" v="3788"/>
          <ac:picMkLst>
            <pc:docMk/>
            <pc:sldMk cId="745248528" sldId="263"/>
            <ac:picMk id="19" creationId="{0FD943EC-172D-456D-A9E6-C3EDAC9D3947}"/>
          </ac:picMkLst>
        </pc:picChg>
        <pc:picChg chg="add mod">
          <ac:chgData name="Louise Aspinall" userId="eacc5060-8c80-4c8d-9162-1f5ba8b77383" providerId="ADAL" clId="{FE2E6BEA-7FAE-4593-8A80-F78681775739}" dt="2021-12-03T15:53:03.366" v="1498" actId="1076"/>
          <ac:picMkLst>
            <pc:docMk/>
            <pc:sldMk cId="745248528" sldId="263"/>
            <ac:picMk id="20" creationId="{C8CFF2EE-756A-41A1-9B28-9EE8542254BB}"/>
          </ac:picMkLst>
        </pc:picChg>
        <pc:picChg chg="add mod">
          <ac:chgData name="Louise Aspinall" userId="eacc5060-8c80-4c8d-9162-1f5ba8b77383" providerId="ADAL" clId="{FE2E6BEA-7FAE-4593-8A80-F78681775739}" dt="2021-12-03T15:53:23.212" v="1506" actId="1076"/>
          <ac:picMkLst>
            <pc:docMk/>
            <pc:sldMk cId="745248528" sldId="263"/>
            <ac:picMk id="22" creationId="{D4F425FE-2BDB-4163-A0EE-5F04F135658E}"/>
          </ac:picMkLst>
        </pc:picChg>
        <pc:picChg chg="add del mod">
          <ac:chgData name="Louise Aspinall" userId="eacc5060-8c80-4c8d-9162-1f5ba8b77383" providerId="ADAL" clId="{FE2E6BEA-7FAE-4593-8A80-F78681775739}" dt="2021-12-03T16:35:07.259" v="2258" actId="478"/>
          <ac:picMkLst>
            <pc:docMk/>
            <pc:sldMk cId="745248528" sldId="263"/>
            <ac:picMk id="24" creationId="{5CAC96B1-3B72-4808-98C4-523ED978BA17}"/>
          </ac:picMkLst>
        </pc:picChg>
      </pc:sldChg>
      <pc:sldChg chg="addSp delSp modSp add mod modTransition delAnim modAnim modNotes">
        <pc:chgData name="Louise Aspinall" userId="eacc5060-8c80-4c8d-9162-1f5ba8b77383" providerId="ADAL" clId="{FE2E6BEA-7FAE-4593-8A80-F78681775739}" dt="2021-12-06T14:55:03.760" v="3918" actId="790"/>
        <pc:sldMkLst>
          <pc:docMk/>
          <pc:sldMk cId="1669694496" sldId="264"/>
        </pc:sldMkLst>
        <pc:spChg chg="del mod">
          <ac:chgData name="Louise Aspinall" userId="eacc5060-8c80-4c8d-9162-1f5ba8b77383" providerId="ADAL" clId="{FE2E6BEA-7FAE-4593-8A80-F78681775739}" dt="2021-12-03T15:56:09.010" v="1582" actId="478"/>
          <ac:spMkLst>
            <pc:docMk/>
            <pc:sldMk cId="1669694496" sldId="264"/>
            <ac:spMk id="2" creationId="{3F07CBA2-6E07-45B3-AEF9-4A39E33FA371}"/>
          </ac:spMkLst>
        </pc:spChg>
        <pc:spChg chg="add del mod">
          <ac:chgData name="Louise Aspinall" userId="eacc5060-8c80-4c8d-9162-1f5ba8b77383" providerId="ADAL" clId="{FE2E6BEA-7FAE-4593-8A80-F78681775739}" dt="2021-12-06T09:07:40.421" v="2325" actId="767"/>
          <ac:spMkLst>
            <pc:docMk/>
            <pc:sldMk cId="1669694496" sldId="264"/>
            <ac:spMk id="2" creationId="{9E615332-2CF8-44C3-87E3-37DB9F6F6A52}"/>
          </ac:spMkLst>
        </pc:spChg>
        <pc:spChg chg="add mod">
          <ac:chgData name="Louise Aspinall" userId="eacc5060-8c80-4c8d-9162-1f5ba8b77383" providerId="ADAL" clId="{FE2E6BEA-7FAE-4593-8A80-F78681775739}" dt="2021-12-06T14:55:03.753" v="3908"/>
          <ac:spMkLst>
            <pc:docMk/>
            <pc:sldMk cId="1669694496" sldId="264"/>
            <ac:spMk id="3" creationId="{1BCFC891-1B4A-401F-9412-457DA6BF797B}"/>
          </ac:spMkLst>
        </pc:spChg>
        <pc:spChg chg="add del">
          <ac:chgData name="Louise Aspinall" userId="eacc5060-8c80-4c8d-9162-1f5ba8b77383" providerId="ADAL" clId="{FE2E6BEA-7FAE-4593-8A80-F78681775739}" dt="2021-12-06T13:43:00.525" v="3045" actId="478"/>
          <ac:spMkLst>
            <pc:docMk/>
            <pc:sldMk cId="1669694496" sldId="264"/>
            <ac:spMk id="4" creationId="{0582C29C-CE2C-43CD-9B03-CE47FDC3FA96}"/>
          </ac:spMkLst>
        </pc:spChg>
        <pc:spChg chg="add mod">
          <ac:chgData name="Louise Aspinall" userId="eacc5060-8c80-4c8d-9162-1f5ba8b77383" providerId="ADAL" clId="{FE2E6BEA-7FAE-4593-8A80-F78681775739}" dt="2021-12-06T14:55:03.759" v="3916"/>
          <ac:spMkLst>
            <pc:docMk/>
            <pc:sldMk cId="1669694496" sldId="264"/>
            <ac:spMk id="6" creationId="{E4C01ED4-5FDD-4CCB-8E7F-BD6C1B291FE5}"/>
          </ac:spMkLst>
        </pc:spChg>
        <pc:spChg chg="del mod">
          <ac:chgData name="Louise Aspinall" userId="eacc5060-8c80-4c8d-9162-1f5ba8b77383" providerId="ADAL" clId="{FE2E6BEA-7FAE-4593-8A80-F78681775739}" dt="2021-12-03T15:54:31.135" v="1516" actId="478"/>
          <ac:spMkLst>
            <pc:docMk/>
            <pc:sldMk cId="1669694496" sldId="264"/>
            <ac:spMk id="7" creationId="{1E6BD238-F4D7-4C59-9516-5A9CAA6E0351}"/>
          </ac:spMkLst>
        </pc:spChg>
        <pc:spChg chg="mod">
          <ac:chgData name="Louise Aspinall" userId="eacc5060-8c80-4c8d-9162-1f5ba8b77383" providerId="ADAL" clId="{FE2E6BEA-7FAE-4593-8A80-F78681775739}" dt="2021-12-06T14:55:03.756" v="3910"/>
          <ac:spMkLst>
            <pc:docMk/>
            <pc:sldMk cId="1669694496" sldId="264"/>
            <ac:spMk id="8" creationId="{0C2AFD04-C54B-4093-B547-BE5F469B72FE}"/>
          </ac:spMkLst>
        </pc:spChg>
        <pc:spChg chg="add del mod">
          <ac:chgData name="Louise Aspinall" userId="eacc5060-8c80-4c8d-9162-1f5ba8b77383" providerId="ADAL" clId="{FE2E6BEA-7FAE-4593-8A80-F78681775739}" dt="2021-12-06T10:55:20.693" v="2648" actId="478"/>
          <ac:spMkLst>
            <pc:docMk/>
            <pc:sldMk cId="1669694496" sldId="264"/>
            <ac:spMk id="9" creationId="{F042C7BB-BABD-40F0-AE35-A13B56362322}"/>
          </ac:spMkLst>
        </pc:spChg>
        <pc:spChg chg="add del mod">
          <ac:chgData name="Louise Aspinall" userId="eacc5060-8c80-4c8d-9162-1f5ba8b77383" providerId="ADAL" clId="{FE2E6BEA-7FAE-4593-8A80-F78681775739}" dt="2021-12-06T10:55:20.693" v="2648" actId="478"/>
          <ac:spMkLst>
            <pc:docMk/>
            <pc:sldMk cId="1669694496" sldId="264"/>
            <ac:spMk id="10" creationId="{0CEBAEE5-0F13-468E-98C3-3CE313EFDA2B}"/>
          </ac:spMkLst>
        </pc:spChg>
        <pc:spChg chg="add del mod">
          <ac:chgData name="Louise Aspinall" userId="eacc5060-8c80-4c8d-9162-1f5ba8b77383" providerId="ADAL" clId="{FE2E6BEA-7FAE-4593-8A80-F78681775739}" dt="2021-12-06T10:55:20.693" v="2648" actId="478"/>
          <ac:spMkLst>
            <pc:docMk/>
            <pc:sldMk cId="1669694496" sldId="264"/>
            <ac:spMk id="11" creationId="{84986807-86EF-47B5-8E2B-75A39087B630}"/>
          </ac:spMkLst>
        </pc:spChg>
        <pc:spChg chg="del mod">
          <ac:chgData name="Louise Aspinall" userId="eacc5060-8c80-4c8d-9162-1f5ba8b77383" providerId="ADAL" clId="{FE2E6BEA-7FAE-4593-8A80-F78681775739}" dt="2021-12-03T15:54:46.098" v="1544" actId="478"/>
          <ac:spMkLst>
            <pc:docMk/>
            <pc:sldMk cId="1669694496" sldId="264"/>
            <ac:spMk id="13" creationId="{BACB0FDF-E71F-4323-B9B7-849D2B5454B4}"/>
          </ac:spMkLst>
        </pc:spChg>
        <pc:spChg chg="mod">
          <ac:chgData name="Louise Aspinall" userId="eacc5060-8c80-4c8d-9162-1f5ba8b77383" providerId="ADAL" clId="{FE2E6BEA-7FAE-4593-8A80-F78681775739}" dt="2021-12-06T14:55:03.757" v="3912"/>
          <ac:spMkLst>
            <pc:docMk/>
            <pc:sldMk cId="1669694496" sldId="264"/>
            <ac:spMk id="14" creationId="{590C7D40-B2B5-4CA7-99C4-4C158AE957B4}"/>
          </ac:spMkLst>
        </pc:spChg>
        <pc:spChg chg="del mod">
          <ac:chgData name="Louise Aspinall" userId="eacc5060-8c80-4c8d-9162-1f5ba8b77383" providerId="ADAL" clId="{FE2E6BEA-7FAE-4593-8A80-F78681775739}" dt="2021-12-03T15:55:04.300" v="1573" actId="478"/>
          <ac:spMkLst>
            <pc:docMk/>
            <pc:sldMk cId="1669694496" sldId="264"/>
            <ac:spMk id="19" creationId="{849E8099-102C-43C2-8554-78F33972D8AD}"/>
          </ac:spMkLst>
        </pc:spChg>
        <pc:spChg chg="mod">
          <ac:chgData name="Louise Aspinall" userId="eacc5060-8c80-4c8d-9162-1f5ba8b77383" providerId="ADAL" clId="{FE2E6BEA-7FAE-4593-8A80-F78681775739}" dt="2021-12-06T14:55:03.758" v="3914"/>
          <ac:spMkLst>
            <pc:docMk/>
            <pc:sldMk cId="1669694496" sldId="264"/>
            <ac:spMk id="20" creationId="{8FA96F6B-B6A0-41B6-AB8C-9905672C8595}"/>
          </ac:spMkLst>
        </pc:spChg>
        <pc:spChg chg="add del mod">
          <ac:chgData name="Louise Aspinall" userId="eacc5060-8c80-4c8d-9162-1f5ba8b77383" providerId="ADAL" clId="{FE2E6BEA-7FAE-4593-8A80-F78681775739}" dt="2021-12-03T16:07:50.005" v="1742" actId="478"/>
          <ac:spMkLst>
            <pc:docMk/>
            <pc:sldMk cId="1669694496" sldId="264"/>
            <ac:spMk id="21" creationId="{07E49455-CA49-4D04-B292-4DA261F9A9B4}"/>
          </ac:spMkLst>
        </pc:spChg>
        <pc:grpChg chg="del mod">
          <ac:chgData name="Louise Aspinall" userId="eacc5060-8c80-4c8d-9162-1f5ba8b77383" providerId="ADAL" clId="{FE2E6BEA-7FAE-4593-8A80-F78681775739}" dt="2021-12-03T15:54:28.580" v="1515" actId="27803"/>
          <ac:grpSpMkLst>
            <pc:docMk/>
            <pc:sldMk cId="1669694496" sldId="264"/>
            <ac:grpSpMk id="6" creationId="{5A28A272-E1EF-4389-8D25-F51CE9788A9C}"/>
          </ac:grpSpMkLst>
        </pc:grpChg>
        <pc:grpChg chg="del mod">
          <ac:chgData name="Louise Aspinall" userId="eacc5060-8c80-4c8d-9162-1f5ba8b77383" providerId="ADAL" clId="{FE2E6BEA-7FAE-4593-8A80-F78681775739}" dt="2021-12-03T15:54:44.545" v="1543" actId="27803"/>
          <ac:grpSpMkLst>
            <pc:docMk/>
            <pc:sldMk cId="1669694496" sldId="264"/>
            <ac:grpSpMk id="12" creationId="{A3F17B55-AA77-4439-8A80-87BF2BD6886D}"/>
          </ac:grpSpMkLst>
        </pc:grpChg>
        <pc:grpChg chg="del mod">
          <ac:chgData name="Louise Aspinall" userId="eacc5060-8c80-4c8d-9162-1f5ba8b77383" providerId="ADAL" clId="{FE2E6BEA-7FAE-4593-8A80-F78681775739}" dt="2021-12-03T15:54:58.430" v="1571" actId="27803"/>
          <ac:grpSpMkLst>
            <pc:docMk/>
            <pc:sldMk cId="1669694496" sldId="264"/>
            <ac:grpSpMk id="18" creationId="{50D904FF-4D5D-46E8-96D8-3321F667F785}"/>
          </ac:grpSpMkLst>
        </pc:grpChg>
        <pc:picChg chg="add del mod">
          <ac:chgData name="Louise Aspinall" userId="eacc5060-8c80-4c8d-9162-1f5ba8b77383" providerId="ADAL" clId="{FE2E6BEA-7FAE-4593-8A80-F78681775739}" dt="2021-12-03T15:54:28.580" v="1515" actId="27803"/>
          <ac:picMkLst>
            <pc:docMk/>
            <pc:sldMk cId="1669694496" sldId="264"/>
            <ac:picMk id="5" creationId="{5FB1AC47-782D-4C32-AFA2-690B49208419}"/>
          </ac:picMkLst>
        </pc:picChg>
        <pc:picChg chg="add del mod">
          <ac:chgData name="Louise Aspinall" userId="eacc5060-8c80-4c8d-9162-1f5ba8b77383" providerId="ADAL" clId="{FE2E6BEA-7FAE-4593-8A80-F78681775739}" dt="2021-12-03T15:54:44.545" v="1543" actId="27803"/>
          <ac:picMkLst>
            <pc:docMk/>
            <pc:sldMk cId="1669694496" sldId="264"/>
            <ac:picMk id="10" creationId="{0BDA3C76-A431-4F9D-9DB1-E3A7A498E268}"/>
          </ac:picMkLst>
        </pc:picChg>
        <pc:picChg chg="add del mod modCrop">
          <ac:chgData name="Louise Aspinall" userId="eacc5060-8c80-4c8d-9162-1f5ba8b77383" providerId="ADAL" clId="{FE2E6BEA-7FAE-4593-8A80-F78681775739}" dt="2021-12-03T15:54:41.979" v="1534"/>
          <ac:picMkLst>
            <pc:docMk/>
            <pc:sldMk cId="1669694496" sldId="264"/>
            <ac:picMk id="11" creationId="{2CBF2A2C-D741-47FA-A400-C79FA616D37F}"/>
          </ac:picMkLst>
        </pc:picChg>
        <pc:picChg chg="add del mod">
          <ac:chgData name="Louise Aspinall" userId="eacc5060-8c80-4c8d-9162-1f5ba8b77383" providerId="ADAL" clId="{FE2E6BEA-7FAE-4593-8A80-F78681775739}" dt="2021-12-06T14:52:02.413" v="3789" actId="478"/>
          <ac:picMkLst>
            <pc:docMk/>
            <pc:sldMk cId="1669694496" sldId="264"/>
            <ac:picMk id="12" creationId="{7445B4B9-636F-403B-A071-43408F80B6CC}"/>
          </ac:picMkLst>
        </pc:picChg>
        <pc:picChg chg="add mod">
          <ac:chgData name="Louise Aspinall" userId="eacc5060-8c80-4c8d-9162-1f5ba8b77383" providerId="ADAL" clId="{FE2E6BEA-7FAE-4593-8A80-F78681775739}" dt="2021-12-06T14:52:02.666" v="3790"/>
          <ac:picMkLst>
            <pc:docMk/>
            <pc:sldMk cId="1669694496" sldId="264"/>
            <ac:picMk id="13" creationId="{91CEE35D-4665-4C74-B16C-5DBD2A73396F}"/>
          </ac:picMkLst>
        </pc:picChg>
        <pc:picChg chg="add del mod">
          <ac:chgData name="Louise Aspinall" userId="eacc5060-8c80-4c8d-9162-1f5ba8b77383" providerId="ADAL" clId="{FE2E6BEA-7FAE-4593-8A80-F78681775739}" dt="2021-12-03T15:54:58.430" v="1571" actId="27803"/>
          <ac:picMkLst>
            <pc:docMk/>
            <pc:sldMk cId="1669694496" sldId="264"/>
            <ac:picMk id="16" creationId="{35A38306-7DD3-4308-A132-23335C7184BE}"/>
          </ac:picMkLst>
        </pc:picChg>
        <pc:picChg chg="add del mod modCrop">
          <ac:chgData name="Louise Aspinall" userId="eacc5060-8c80-4c8d-9162-1f5ba8b77383" providerId="ADAL" clId="{FE2E6BEA-7FAE-4593-8A80-F78681775739}" dt="2021-12-03T15:54:55.687" v="1562"/>
          <ac:picMkLst>
            <pc:docMk/>
            <pc:sldMk cId="1669694496" sldId="264"/>
            <ac:picMk id="17" creationId="{002F7B4D-1166-4E8B-9313-AC7DA10D10EA}"/>
          </ac:picMkLst>
        </pc:picChg>
      </pc:sldChg>
      <pc:sldChg chg="addSp delSp modSp add mod modTransition delAnim modAnim modNotes">
        <pc:chgData name="Louise Aspinall" userId="eacc5060-8c80-4c8d-9162-1f5ba8b77383" providerId="ADAL" clId="{FE2E6BEA-7FAE-4593-8A80-F78681775739}" dt="2021-12-06T14:55:03.767" v="3929" actId="790"/>
        <pc:sldMkLst>
          <pc:docMk/>
          <pc:sldMk cId="4160676156" sldId="265"/>
        </pc:sldMkLst>
        <pc:spChg chg="del mod">
          <ac:chgData name="Louise Aspinall" userId="eacc5060-8c80-4c8d-9162-1f5ba8b77383" providerId="ADAL" clId="{FE2E6BEA-7FAE-4593-8A80-F78681775739}" dt="2021-12-03T15:56:07.391" v="1581" actId="478"/>
          <ac:spMkLst>
            <pc:docMk/>
            <pc:sldMk cId="4160676156" sldId="265"/>
            <ac:spMk id="2" creationId="{3F07CBA2-6E07-45B3-AEF9-4A39E33FA371}"/>
          </ac:spMkLst>
        </pc:spChg>
        <pc:spChg chg="add mod">
          <ac:chgData name="Louise Aspinall" userId="eacc5060-8c80-4c8d-9162-1f5ba8b77383" providerId="ADAL" clId="{FE2E6BEA-7FAE-4593-8A80-F78681775739}" dt="2021-12-06T14:55:03.760" v="3919"/>
          <ac:spMkLst>
            <pc:docMk/>
            <pc:sldMk cId="4160676156" sldId="265"/>
            <ac:spMk id="3" creationId="{4B5666AD-6578-44E4-9B0B-7B58D2F8B04A}"/>
          </ac:spMkLst>
        </pc:spChg>
        <pc:spChg chg="add mod">
          <ac:chgData name="Louise Aspinall" userId="eacc5060-8c80-4c8d-9162-1f5ba8b77383" providerId="ADAL" clId="{FE2E6BEA-7FAE-4593-8A80-F78681775739}" dt="2021-12-06T14:55:03.763" v="3921"/>
          <ac:spMkLst>
            <pc:docMk/>
            <pc:sldMk cId="4160676156" sldId="265"/>
            <ac:spMk id="4" creationId="{F4F624D0-3FC4-40D9-88D8-19B586699B3C}"/>
          </ac:spMkLst>
        </pc:spChg>
        <pc:spChg chg="add mod">
          <ac:chgData name="Louise Aspinall" userId="eacc5060-8c80-4c8d-9162-1f5ba8b77383" providerId="ADAL" clId="{FE2E6BEA-7FAE-4593-8A80-F78681775739}" dt="2021-12-06T14:55:03.764" v="3923"/>
          <ac:spMkLst>
            <pc:docMk/>
            <pc:sldMk cId="4160676156" sldId="265"/>
            <ac:spMk id="5" creationId="{73B39283-EF70-46D1-9E0A-E38BE1461DF4}"/>
          </ac:spMkLst>
        </pc:spChg>
        <pc:spChg chg="add mod">
          <ac:chgData name="Louise Aspinall" userId="eacc5060-8c80-4c8d-9162-1f5ba8b77383" providerId="ADAL" clId="{FE2E6BEA-7FAE-4593-8A80-F78681775739}" dt="2021-12-06T14:55:03.765" v="3925"/>
          <ac:spMkLst>
            <pc:docMk/>
            <pc:sldMk cId="4160676156" sldId="265"/>
            <ac:spMk id="6" creationId="{7150903D-62E5-4200-AB0E-DB3F71D667B0}"/>
          </ac:spMkLst>
        </pc:spChg>
        <pc:spChg chg="add del mod">
          <ac:chgData name="Louise Aspinall" userId="eacc5060-8c80-4c8d-9162-1f5ba8b77383" providerId="ADAL" clId="{FE2E6BEA-7FAE-4593-8A80-F78681775739}" dt="2021-12-06T09:08:42.651" v="2355"/>
          <ac:spMkLst>
            <pc:docMk/>
            <pc:sldMk cId="4160676156" sldId="265"/>
            <ac:spMk id="7" creationId="{6FFAC748-350D-4ABE-ABE2-BF609E2B6D9F}"/>
          </ac:spMkLst>
        </pc:spChg>
        <pc:spChg chg="add mod">
          <ac:chgData name="Louise Aspinall" userId="eacc5060-8c80-4c8d-9162-1f5ba8b77383" providerId="ADAL" clId="{FE2E6BEA-7FAE-4593-8A80-F78681775739}" dt="2021-12-06T14:55:03.766" v="3927"/>
          <ac:spMkLst>
            <pc:docMk/>
            <pc:sldMk cId="4160676156" sldId="265"/>
            <ac:spMk id="8" creationId="{2A8C6868-2272-4D32-AC89-B32DA72BE306}"/>
          </ac:spMkLst>
        </pc:spChg>
        <pc:spChg chg="add del mod ord">
          <ac:chgData name="Louise Aspinall" userId="eacc5060-8c80-4c8d-9162-1f5ba8b77383" providerId="ADAL" clId="{FE2E6BEA-7FAE-4593-8A80-F78681775739}" dt="2021-12-06T10:55:23.661" v="2649" actId="478"/>
          <ac:spMkLst>
            <pc:docMk/>
            <pc:sldMk cId="4160676156" sldId="265"/>
            <ac:spMk id="9" creationId="{654C005B-D4B3-462D-8FCE-44BE63DA6EA4}"/>
          </ac:spMkLst>
        </pc:spChg>
        <pc:spChg chg="add del mod ord">
          <ac:chgData name="Louise Aspinall" userId="eacc5060-8c80-4c8d-9162-1f5ba8b77383" providerId="ADAL" clId="{FE2E6BEA-7FAE-4593-8A80-F78681775739}" dt="2021-12-06T10:55:23.661" v="2649" actId="478"/>
          <ac:spMkLst>
            <pc:docMk/>
            <pc:sldMk cId="4160676156" sldId="265"/>
            <ac:spMk id="10" creationId="{1666526D-69CD-4DEA-875B-C4C0824EE285}"/>
          </ac:spMkLst>
        </pc:spChg>
        <pc:spChg chg="add del mod ord">
          <ac:chgData name="Louise Aspinall" userId="eacc5060-8c80-4c8d-9162-1f5ba8b77383" providerId="ADAL" clId="{FE2E6BEA-7FAE-4593-8A80-F78681775739}" dt="2021-12-06T10:55:23.661" v="2649" actId="478"/>
          <ac:spMkLst>
            <pc:docMk/>
            <pc:sldMk cId="4160676156" sldId="265"/>
            <ac:spMk id="11" creationId="{5C2F46C5-3045-4E3A-B2A1-962554888A47}"/>
          </ac:spMkLst>
        </pc:spChg>
        <pc:picChg chg="add del mod">
          <ac:chgData name="Louise Aspinall" userId="eacc5060-8c80-4c8d-9162-1f5ba8b77383" providerId="ADAL" clId="{FE2E6BEA-7FAE-4593-8A80-F78681775739}" dt="2021-12-06T14:52:04.485" v="3791" actId="478"/>
          <ac:picMkLst>
            <pc:docMk/>
            <pc:sldMk cId="4160676156" sldId="265"/>
            <ac:picMk id="12" creationId="{E2754516-8472-450E-93A3-63C844BF909B}"/>
          </ac:picMkLst>
        </pc:picChg>
        <pc:picChg chg="add mod">
          <ac:chgData name="Louise Aspinall" userId="eacc5060-8c80-4c8d-9162-1f5ba8b77383" providerId="ADAL" clId="{FE2E6BEA-7FAE-4593-8A80-F78681775739}" dt="2021-12-06T14:52:04.783" v="3792"/>
          <ac:picMkLst>
            <pc:docMk/>
            <pc:sldMk cId="4160676156" sldId="265"/>
            <ac:picMk id="13" creationId="{161CF258-3673-43C4-94FC-327E62D92F56}"/>
          </ac:picMkLst>
        </pc:picChg>
      </pc:sldChg>
      <pc:sldChg chg="addSp delSp modSp add mod modTransition delAnim modAnim modNotes">
        <pc:chgData name="Louise Aspinall" userId="eacc5060-8c80-4c8d-9162-1f5ba8b77383" providerId="ADAL" clId="{FE2E6BEA-7FAE-4593-8A80-F78681775739}" dt="2021-12-06T14:55:03.811" v="4007" actId="790"/>
        <pc:sldMkLst>
          <pc:docMk/>
          <pc:sldMk cId="668518294" sldId="266"/>
        </pc:sldMkLst>
        <pc:spChg chg="del mod">
          <ac:chgData name="Louise Aspinall" userId="eacc5060-8c80-4c8d-9162-1f5ba8b77383" providerId="ADAL" clId="{FE2E6BEA-7FAE-4593-8A80-F78681775739}" dt="2021-12-03T16:02:05.030" v="1639" actId="478"/>
          <ac:spMkLst>
            <pc:docMk/>
            <pc:sldMk cId="668518294" sldId="266"/>
            <ac:spMk id="2" creationId="{3F07CBA2-6E07-45B3-AEF9-4A39E33FA371}"/>
          </ac:spMkLst>
        </pc:spChg>
        <pc:spChg chg="mod">
          <ac:chgData name="Louise Aspinall" userId="eacc5060-8c80-4c8d-9162-1f5ba8b77383" providerId="ADAL" clId="{FE2E6BEA-7FAE-4593-8A80-F78681775739}" dt="2021-12-06T12:41:48.476" v="2912" actId="164"/>
          <ac:spMkLst>
            <pc:docMk/>
            <pc:sldMk cId="668518294" sldId="266"/>
            <ac:spMk id="3" creationId="{B26C75EC-1D66-48AC-8EAB-E159C6013D41}"/>
          </ac:spMkLst>
        </pc:spChg>
        <pc:spChg chg="mod">
          <ac:chgData name="Louise Aspinall" userId="eacc5060-8c80-4c8d-9162-1f5ba8b77383" providerId="ADAL" clId="{FE2E6BEA-7FAE-4593-8A80-F78681775739}" dt="2021-12-06T11:00:13.851" v="2658" actId="164"/>
          <ac:spMkLst>
            <pc:docMk/>
            <pc:sldMk cId="668518294" sldId="266"/>
            <ac:spMk id="5" creationId="{E96CACF2-3D1C-45D6-ACC5-A66A07F996F1}"/>
          </ac:spMkLst>
        </pc:spChg>
        <pc:spChg chg="mod">
          <ac:chgData name="Louise Aspinall" userId="eacc5060-8c80-4c8d-9162-1f5ba8b77383" providerId="ADAL" clId="{FE2E6BEA-7FAE-4593-8A80-F78681775739}" dt="2021-12-06T11:00:13.851" v="2658" actId="164"/>
          <ac:spMkLst>
            <pc:docMk/>
            <pc:sldMk cId="668518294" sldId="266"/>
            <ac:spMk id="7" creationId="{5768CB43-CDED-43F9-9B47-D1351E0620FB}"/>
          </ac:spMkLst>
        </pc:spChg>
        <pc:spChg chg="mod">
          <ac:chgData name="Louise Aspinall" userId="eacc5060-8c80-4c8d-9162-1f5ba8b77383" providerId="ADAL" clId="{FE2E6BEA-7FAE-4593-8A80-F78681775739}" dt="2021-12-06T11:00:13.851" v="2658" actId="164"/>
          <ac:spMkLst>
            <pc:docMk/>
            <pc:sldMk cId="668518294" sldId="266"/>
            <ac:spMk id="8" creationId="{4CC042F0-07B3-4E29-B6C8-6023533AE964}"/>
          </ac:spMkLst>
        </pc:spChg>
        <pc:spChg chg="mod">
          <ac:chgData name="Louise Aspinall" userId="eacc5060-8c80-4c8d-9162-1f5ba8b77383" providerId="ADAL" clId="{FE2E6BEA-7FAE-4593-8A80-F78681775739}" dt="2021-12-06T11:00:13.851" v="2658" actId="164"/>
          <ac:spMkLst>
            <pc:docMk/>
            <pc:sldMk cId="668518294" sldId="266"/>
            <ac:spMk id="9" creationId="{EB7DF2E1-CEB7-4E5E-8A6B-7A47F5D00B4E}"/>
          </ac:spMkLst>
        </pc:spChg>
        <pc:spChg chg="mod">
          <ac:chgData name="Louise Aspinall" userId="eacc5060-8c80-4c8d-9162-1f5ba8b77383" providerId="ADAL" clId="{FE2E6BEA-7FAE-4593-8A80-F78681775739}" dt="2021-12-06T11:00:13.851" v="2658" actId="164"/>
          <ac:spMkLst>
            <pc:docMk/>
            <pc:sldMk cId="668518294" sldId="266"/>
            <ac:spMk id="11" creationId="{AC0B8EBA-9AC3-47F6-BA00-80589BDBCBCD}"/>
          </ac:spMkLst>
        </pc:spChg>
        <pc:spChg chg="mod">
          <ac:chgData name="Louise Aspinall" userId="eacc5060-8c80-4c8d-9162-1f5ba8b77383" providerId="ADAL" clId="{FE2E6BEA-7FAE-4593-8A80-F78681775739}" dt="2021-12-06T12:41:46.111" v="2911" actId="164"/>
          <ac:spMkLst>
            <pc:docMk/>
            <pc:sldMk cId="668518294" sldId="266"/>
            <ac:spMk id="14" creationId="{E01E0428-9ADA-459D-B821-BEE13D724C11}"/>
          </ac:spMkLst>
        </pc:spChg>
        <pc:spChg chg="mod">
          <ac:chgData name="Louise Aspinall" userId="eacc5060-8c80-4c8d-9162-1f5ba8b77383" providerId="ADAL" clId="{FE2E6BEA-7FAE-4593-8A80-F78681775739}" dt="2021-12-06T11:02:34.547" v="2769" actId="164"/>
          <ac:spMkLst>
            <pc:docMk/>
            <pc:sldMk cId="668518294" sldId="266"/>
            <ac:spMk id="15" creationId="{B0330761-CABF-44DC-8B61-8AC0C6C0B525}"/>
          </ac:spMkLst>
        </pc:spChg>
        <pc:spChg chg="del mod">
          <ac:chgData name="Louise Aspinall" userId="eacc5060-8c80-4c8d-9162-1f5ba8b77383" providerId="ADAL" clId="{FE2E6BEA-7FAE-4593-8A80-F78681775739}" dt="2021-12-03T15:58:17.414" v="1604" actId="478"/>
          <ac:spMkLst>
            <pc:docMk/>
            <pc:sldMk cId="668518294" sldId="266"/>
            <ac:spMk id="16" creationId="{75E35372-42DC-4DD6-83A0-B051004014FC}"/>
          </ac:spMkLst>
        </pc:spChg>
        <pc:spChg chg="mod">
          <ac:chgData name="Louise Aspinall" userId="eacc5060-8c80-4c8d-9162-1f5ba8b77383" providerId="ADAL" clId="{FE2E6BEA-7FAE-4593-8A80-F78681775739}" dt="2021-12-06T11:02:34.547" v="2769" actId="164"/>
          <ac:spMkLst>
            <pc:docMk/>
            <pc:sldMk cId="668518294" sldId="266"/>
            <ac:spMk id="16" creationId="{F09B4E3F-BA94-46BE-B7C6-BE025D4E45B3}"/>
          </ac:spMkLst>
        </pc:spChg>
        <pc:spChg chg="del mod">
          <ac:chgData name="Louise Aspinall" userId="eacc5060-8c80-4c8d-9162-1f5ba8b77383" providerId="ADAL" clId="{FE2E6BEA-7FAE-4593-8A80-F78681775739}" dt="2021-12-03T15:58:17.414" v="1604" actId="478"/>
          <ac:spMkLst>
            <pc:docMk/>
            <pc:sldMk cId="668518294" sldId="266"/>
            <ac:spMk id="17" creationId="{205BC431-5F84-4ABA-AF7C-B7F3ACF400CF}"/>
          </ac:spMkLst>
        </pc:spChg>
        <pc:spChg chg="mod">
          <ac:chgData name="Louise Aspinall" userId="eacc5060-8c80-4c8d-9162-1f5ba8b77383" providerId="ADAL" clId="{FE2E6BEA-7FAE-4593-8A80-F78681775739}" dt="2021-12-06T11:02:34.547" v="2769" actId="164"/>
          <ac:spMkLst>
            <pc:docMk/>
            <pc:sldMk cId="668518294" sldId="266"/>
            <ac:spMk id="17" creationId="{C209166B-BEEC-42B8-B96B-D28BAC05F7A8}"/>
          </ac:spMkLst>
        </pc:spChg>
        <pc:spChg chg="mod">
          <ac:chgData name="Louise Aspinall" userId="eacc5060-8c80-4c8d-9162-1f5ba8b77383" providerId="ADAL" clId="{FE2E6BEA-7FAE-4593-8A80-F78681775739}" dt="2021-12-06T11:02:34.547" v="2769" actId="164"/>
          <ac:spMkLst>
            <pc:docMk/>
            <pc:sldMk cId="668518294" sldId="266"/>
            <ac:spMk id="18" creationId="{36A464EA-DC08-49CD-95D9-7DF9296DFB6A}"/>
          </ac:spMkLst>
        </pc:spChg>
        <pc:spChg chg="mod">
          <ac:chgData name="Louise Aspinall" userId="eacc5060-8c80-4c8d-9162-1f5ba8b77383" providerId="ADAL" clId="{FE2E6BEA-7FAE-4593-8A80-F78681775739}" dt="2021-12-03T15:58:13.258" v="1603" actId="27803"/>
          <ac:spMkLst>
            <pc:docMk/>
            <pc:sldMk cId="668518294" sldId="266"/>
            <ac:spMk id="19" creationId="{06CD6CB1-8191-4156-AD9C-CF947AD4B2A8}"/>
          </ac:spMkLst>
        </pc:spChg>
        <pc:spChg chg="add del mod ord">
          <ac:chgData name="Louise Aspinall" userId="eacc5060-8c80-4c8d-9162-1f5ba8b77383" providerId="ADAL" clId="{FE2E6BEA-7FAE-4593-8A80-F78681775739}" dt="2021-12-06T10:55:26.739" v="2650" actId="478"/>
          <ac:spMkLst>
            <pc:docMk/>
            <pc:sldMk cId="668518294" sldId="266"/>
            <ac:spMk id="19" creationId="{4CCB3D8D-B1F1-4A19-87E1-2B1E57D71C83}"/>
          </ac:spMkLst>
        </pc:spChg>
        <pc:spChg chg="add del mod ord">
          <ac:chgData name="Louise Aspinall" userId="eacc5060-8c80-4c8d-9162-1f5ba8b77383" providerId="ADAL" clId="{FE2E6BEA-7FAE-4593-8A80-F78681775739}" dt="2021-12-06T10:55:26.739" v="2650" actId="478"/>
          <ac:spMkLst>
            <pc:docMk/>
            <pc:sldMk cId="668518294" sldId="266"/>
            <ac:spMk id="20" creationId="{68A3192C-F142-43CE-A3DA-64B647C6F808}"/>
          </ac:spMkLst>
        </pc:spChg>
        <pc:spChg chg="mod">
          <ac:chgData name="Louise Aspinall" userId="eacc5060-8c80-4c8d-9162-1f5ba8b77383" providerId="ADAL" clId="{FE2E6BEA-7FAE-4593-8A80-F78681775739}" dt="2021-12-03T15:58:13.258" v="1603" actId="27803"/>
          <ac:spMkLst>
            <pc:docMk/>
            <pc:sldMk cId="668518294" sldId="266"/>
            <ac:spMk id="20" creationId="{8155891B-75E3-4370-BE84-EB74CA725B4C}"/>
          </ac:spMkLst>
        </pc:spChg>
        <pc:spChg chg="add del mod ord">
          <ac:chgData name="Louise Aspinall" userId="eacc5060-8c80-4c8d-9162-1f5ba8b77383" providerId="ADAL" clId="{FE2E6BEA-7FAE-4593-8A80-F78681775739}" dt="2021-12-06T10:55:26.739" v="2650" actId="478"/>
          <ac:spMkLst>
            <pc:docMk/>
            <pc:sldMk cId="668518294" sldId="266"/>
            <ac:spMk id="21" creationId="{DAE4F2DF-689F-4B1C-93A8-E7F9F385FBA4}"/>
          </ac:spMkLst>
        </pc:spChg>
        <pc:spChg chg="mod">
          <ac:chgData name="Louise Aspinall" userId="eacc5060-8c80-4c8d-9162-1f5ba8b77383" providerId="ADAL" clId="{FE2E6BEA-7FAE-4593-8A80-F78681775739}" dt="2021-12-03T15:58:13.258" v="1603" actId="27803"/>
          <ac:spMkLst>
            <pc:docMk/>
            <pc:sldMk cId="668518294" sldId="266"/>
            <ac:spMk id="21" creationId="{E8FB5702-E9C1-45B2-AC4E-D0207B5C7EF6}"/>
          </ac:spMkLst>
        </pc:spChg>
        <pc:spChg chg="mod">
          <ac:chgData name="Louise Aspinall" userId="eacc5060-8c80-4c8d-9162-1f5ba8b77383" providerId="ADAL" clId="{FE2E6BEA-7FAE-4593-8A80-F78681775739}" dt="2021-12-03T15:58:13.258" v="1603" actId="27803"/>
          <ac:spMkLst>
            <pc:docMk/>
            <pc:sldMk cId="668518294" sldId="266"/>
            <ac:spMk id="22" creationId="{11FB4FFC-5432-4A93-B7A0-E88907B285F4}"/>
          </ac:spMkLst>
        </pc:spChg>
        <pc:spChg chg="mod">
          <ac:chgData name="Louise Aspinall" userId="eacc5060-8c80-4c8d-9162-1f5ba8b77383" providerId="ADAL" clId="{FE2E6BEA-7FAE-4593-8A80-F78681775739}" dt="2021-12-03T15:58:13.258" v="1603" actId="27803"/>
          <ac:spMkLst>
            <pc:docMk/>
            <pc:sldMk cId="668518294" sldId="266"/>
            <ac:spMk id="23" creationId="{2F75F1FD-CD17-4D04-B2FB-0436829C37C9}"/>
          </ac:spMkLst>
        </pc:spChg>
        <pc:spChg chg="mod">
          <ac:chgData name="Louise Aspinall" userId="eacc5060-8c80-4c8d-9162-1f5ba8b77383" providerId="ADAL" clId="{FE2E6BEA-7FAE-4593-8A80-F78681775739}" dt="2021-12-03T15:58:13.258" v="1603" actId="27803"/>
          <ac:spMkLst>
            <pc:docMk/>
            <pc:sldMk cId="668518294" sldId="266"/>
            <ac:spMk id="24" creationId="{17158908-4BD7-43D7-930F-219B02D797D5}"/>
          </ac:spMkLst>
        </pc:spChg>
        <pc:spChg chg="mod">
          <ac:chgData name="Louise Aspinall" userId="eacc5060-8c80-4c8d-9162-1f5ba8b77383" providerId="ADAL" clId="{FE2E6BEA-7FAE-4593-8A80-F78681775739}" dt="2021-12-06T11:02:34.547" v="2769" actId="164"/>
          <ac:spMkLst>
            <pc:docMk/>
            <pc:sldMk cId="668518294" sldId="266"/>
            <ac:spMk id="24" creationId="{DD602F76-1239-40EA-9E6E-D7D3BBA8B15B}"/>
          </ac:spMkLst>
        </pc:spChg>
        <pc:spChg chg="mod">
          <ac:chgData name="Louise Aspinall" userId="eacc5060-8c80-4c8d-9162-1f5ba8b77383" providerId="ADAL" clId="{FE2E6BEA-7FAE-4593-8A80-F78681775739}" dt="2021-12-06T11:02:34.547" v="2769" actId="164"/>
          <ac:spMkLst>
            <pc:docMk/>
            <pc:sldMk cId="668518294" sldId="266"/>
            <ac:spMk id="25" creationId="{7D4D43C3-3ED5-4789-AE81-44F379CDF138}"/>
          </ac:spMkLst>
        </pc:spChg>
        <pc:spChg chg="mod">
          <ac:chgData name="Louise Aspinall" userId="eacc5060-8c80-4c8d-9162-1f5ba8b77383" providerId="ADAL" clId="{FE2E6BEA-7FAE-4593-8A80-F78681775739}" dt="2021-12-03T15:58:13.258" v="1603" actId="27803"/>
          <ac:spMkLst>
            <pc:docMk/>
            <pc:sldMk cId="668518294" sldId="266"/>
            <ac:spMk id="25" creationId="{8104123A-D737-4921-82DD-900ECB4DB232}"/>
          </ac:spMkLst>
        </pc:spChg>
        <pc:spChg chg="mod">
          <ac:chgData name="Louise Aspinall" userId="eacc5060-8c80-4c8d-9162-1f5ba8b77383" providerId="ADAL" clId="{FE2E6BEA-7FAE-4593-8A80-F78681775739}" dt="2021-12-03T15:58:13.258" v="1603" actId="27803"/>
          <ac:spMkLst>
            <pc:docMk/>
            <pc:sldMk cId="668518294" sldId="266"/>
            <ac:spMk id="26" creationId="{1D2E4A9B-5B5E-4C8B-86C7-C7767861532E}"/>
          </ac:spMkLst>
        </pc:spChg>
        <pc:spChg chg="mod">
          <ac:chgData name="Louise Aspinall" userId="eacc5060-8c80-4c8d-9162-1f5ba8b77383" providerId="ADAL" clId="{FE2E6BEA-7FAE-4593-8A80-F78681775739}" dt="2021-12-06T11:02:35.805" v="2770" actId="164"/>
          <ac:spMkLst>
            <pc:docMk/>
            <pc:sldMk cId="668518294" sldId="266"/>
            <ac:spMk id="26" creationId="{F2BA0212-9F32-4DAB-A9E8-1A7AD48D61B3}"/>
          </ac:spMkLst>
        </pc:spChg>
        <pc:spChg chg="mod">
          <ac:chgData name="Louise Aspinall" userId="eacc5060-8c80-4c8d-9162-1f5ba8b77383" providerId="ADAL" clId="{FE2E6BEA-7FAE-4593-8A80-F78681775739}" dt="2021-12-06T11:02:35.805" v="2770" actId="164"/>
          <ac:spMkLst>
            <pc:docMk/>
            <pc:sldMk cId="668518294" sldId="266"/>
            <ac:spMk id="27" creationId="{3E557455-B92A-4811-8A6A-609945F2FDAD}"/>
          </ac:spMkLst>
        </pc:spChg>
        <pc:spChg chg="mod">
          <ac:chgData name="Louise Aspinall" userId="eacc5060-8c80-4c8d-9162-1f5ba8b77383" providerId="ADAL" clId="{FE2E6BEA-7FAE-4593-8A80-F78681775739}" dt="2021-12-03T15:58:13.258" v="1603" actId="27803"/>
          <ac:spMkLst>
            <pc:docMk/>
            <pc:sldMk cId="668518294" sldId="266"/>
            <ac:spMk id="27" creationId="{CD9433D3-64EB-41B6-A6AD-11ECA3A06290}"/>
          </ac:spMkLst>
        </pc:spChg>
        <pc:spChg chg="mod">
          <ac:chgData name="Louise Aspinall" userId="eacc5060-8c80-4c8d-9162-1f5ba8b77383" providerId="ADAL" clId="{FE2E6BEA-7FAE-4593-8A80-F78681775739}" dt="2021-12-03T15:58:13.258" v="1603" actId="27803"/>
          <ac:spMkLst>
            <pc:docMk/>
            <pc:sldMk cId="668518294" sldId="266"/>
            <ac:spMk id="28" creationId="{4C1DAB08-D13F-4D8C-B5E5-A207CFE01EC0}"/>
          </ac:spMkLst>
        </pc:spChg>
        <pc:spChg chg="mod">
          <ac:chgData name="Louise Aspinall" userId="eacc5060-8c80-4c8d-9162-1f5ba8b77383" providerId="ADAL" clId="{FE2E6BEA-7FAE-4593-8A80-F78681775739}" dt="2021-12-06T11:02:35.805" v="2770" actId="164"/>
          <ac:spMkLst>
            <pc:docMk/>
            <pc:sldMk cId="668518294" sldId="266"/>
            <ac:spMk id="28" creationId="{FCE53286-9C6C-4158-B69D-2AEC2A86BD28}"/>
          </ac:spMkLst>
        </pc:spChg>
        <pc:spChg chg="mod">
          <ac:chgData name="Louise Aspinall" userId="eacc5060-8c80-4c8d-9162-1f5ba8b77383" providerId="ADAL" clId="{FE2E6BEA-7FAE-4593-8A80-F78681775739}" dt="2021-12-06T11:02:35.805" v="2770" actId="164"/>
          <ac:spMkLst>
            <pc:docMk/>
            <pc:sldMk cId="668518294" sldId="266"/>
            <ac:spMk id="29" creationId="{2063D18E-FE7A-4431-8CF6-799F6FBEA055}"/>
          </ac:spMkLst>
        </pc:spChg>
        <pc:spChg chg="mod">
          <ac:chgData name="Louise Aspinall" userId="eacc5060-8c80-4c8d-9162-1f5ba8b77383" providerId="ADAL" clId="{FE2E6BEA-7FAE-4593-8A80-F78681775739}" dt="2021-12-03T15:58:13.258" v="1603" actId="27803"/>
          <ac:spMkLst>
            <pc:docMk/>
            <pc:sldMk cId="668518294" sldId="266"/>
            <ac:spMk id="29" creationId="{6AA78A83-DD1C-409E-BB99-3D1953BD7BAB}"/>
          </ac:spMkLst>
        </pc:spChg>
        <pc:spChg chg="mod">
          <ac:chgData name="Louise Aspinall" userId="eacc5060-8c80-4c8d-9162-1f5ba8b77383" providerId="ADAL" clId="{FE2E6BEA-7FAE-4593-8A80-F78681775739}" dt="2021-12-03T15:58:13.258" v="1603" actId="27803"/>
          <ac:spMkLst>
            <pc:docMk/>
            <pc:sldMk cId="668518294" sldId="266"/>
            <ac:spMk id="30" creationId="{5D0E78B1-73DE-4DDD-B147-1E1D06D32CF7}"/>
          </ac:spMkLst>
        </pc:spChg>
        <pc:spChg chg="mod">
          <ac:chgData name="Louise Aspinall" userId="eacc5060-8c80-4c8d-9162-1f5ba8b77383" providerId="ADAL" clId="{FE2E6BEA-7FAE-4593-8A80-F78681775739}" dt="2021-12-06T11:02:35.805" v="2770" actId="164"/>
          <ac:spMkLst>
            <pc:docMk/>
            <pc:sldMk cId="668518294" sldId="266"/>
            <ac:spMk id="30" creationId="{D47A8CD5-AA24-4163-AF12-440B1CA5CB2E}"/>
          </ac:spMkLst>
        </pc:spChg>
        <pc:spChg chg="mod">
          <ac:chgData name="Louise Aspinall" userId="eacc5060-8c80-4c8d-9162-1f5ba8b77383" providerId="ADAL" clId="{FE2E6BEA-7FAE-4593-8A80-F78681775739}" dt="2021-12-06T11:02:35.805" v="2770" actId="164"/>
          <ac:spMkLst>
            <pc:docMk/>
            <pc:sldMk cId="668518294" sldId="266"/>
            <ac:spMk id="31" creationId="{1B205251-DDE4-4E12-AAC5-E4BEE940BD66}"/>
          </ac:spMkLst>
        </pc:spChg>
        <pc:spChg chg="mod">
          <ac:chgData name="Louise Aspinall" userId="eacc5060-8c80-4c8d-9162-1f5ba8b77383" providerId="ADAL" clId="{FE2E6BEA-7FAE-4593-8A80-F78681775739}" dt="2021-12-06T11:02:37.155" v="2771" actId="164"/>
          <ac:spMkLst>
            <pc:docMk/>
            <pc:sldMk cId="668518294" sldId="266"/>
            <ac:spMk id="32" creationId="{BCEF78B9-27E7-46CC-905D-20242068A0C0}"/>
          </ac:spMkLst>
        </pc:spChg>
        <pc:spChg chg="mod">
          <ac:chgData name="Louise Aspinall" userId="eacc5060-8c80-4c8d-9162-1f5ba8b77383" providerId="ADAL" clId="{FE2E6BEA-7FAE-4593-8A80-F78681775739}" dt="2021-12-06T11:02:37.155" v="2771" actId="164"/>
          <ac:spMkLst>
            <pc:docMk/>
            <pc:sldMk cId="668518294" sldId="266"/>
            <ac:spMk id="33" creationId="{213E2095-25D7-4988-8813-62533079FE51}"/>
          </ac:spMkLst>
        </pc:spChg>
        <pc:spChg chg="mod">
          <ac:chgData name="Louise Aspinall" userId="eacc5060-8c80-4c8d-9162-1f5ba8b77383" providerId="ADAL" clId="{FE2E6BEA-7FAE-4593-8A80-F78681775739}" dt="2021-12-06T11:02:37.155" v="2771" actId="164"/>
          <ac:spMkLst>
            <pc:docMk/>
            <pc:sldMk cId="668518294" sldId="266"/>
            <ac:spMk id="35" creationId="{25CCAE3D-842E-4574-A545-60B8E266B778}"/>
          </ac:spMkLst>
        </pc:spChg>
        <pc:spChg chg="mod">
          <ac:chgData name="Louise Aspinall" userId="eacc5060-8c80-4c8d-9162-1f5ba8b77383" providerId="ADAL" clId="{FE2E6BEA-7FAE-4593-8A80-F78681775739}" dt="2021-12-06T11:02:37.155" v="2771" actId="164"/>
          <ac:spMkLst>
            <pc:docMk/>
            <pc:sldMk cId="668518294" sldId="266"/>
            <ac:spMk id="36" creationId="{2B7DA678-0CFF-4007-8A23-D5A8A189159B}"/>
          </ac:spMkLst>
        </pc:spChg>
        <pc:spChg chg="mod">
          <ac:chgData name="Louise Aspinall" userId="eacc5060-8c80-4c8d-9162-1f5ba8b77383" providerId="ADAL" clId="{FE2E6BEA-7FAE-4593-8A80-F78681775739}" dt="2021-12-06T11:02:37.155" v="2771" actId="164"/>
          <ac:spMkLst>
            <pc:docMk/>
            <pc:sldMk cId="668518294" sldId="266"/>
            <ac:spMk id="37" creationId="{A33C76EC-62AC-49B5-81B7-BCB9A0AEF4C6}"/>
          </ac:spMkLst>
        </pc:spChg>
        <pc:spChg chg="mod">
          <ac:chgData name="Louise Aspinall" userId="eacc5060-8c80-4c8d-9162-1f5ba8b77383" providerId="ADAL" clId="{FE2E6BEA-7FAE-4593-8A80-F78681775739}" dt="2021-12-06T11:02:37.155" v="2771" actId="164"/>
          <ac:spMkLst>
            <pc:docMk/>
            <pc:sldMk cId="668518294" sldId="266"/>
            <ac:spMk id="39" creationId="{E4856112-5CCC-47C1-A2AB-28941BB75670}"/>
          </ac:spMkLst>
        </pc:spChg>
        <pc:spChg chg="mod">
          <ac:chgData name="Louise Aspinall" userId="eacc5060-8c80-4c8d-9162-1f5ba8b77383" providerId="ADAL" clId="{FE2E6BEA-7FAE-4593-8A80-F78681775739}" dt="2021-12-06T11:02:38.528" v="2772" actId="164"/>
          <ac:spMkLst>
            <pc:docMk/>
            <pc:sldMk cId="668518294" sldId="266"/>
            <ac:spMk id="40" creationId="{522A4D04-B2B4-4419-BA7A-8C8083D35CA2}"/>
          </ac:spMkLst>
        </pc:spChg>
        <pc:spChg chg="mod">
          <ac:chgData name="Louise Aspinall" userId="eacc5060-8c80-4c8d-9162-1f5ba8b77383" providerId="ADAL" clId="{FE2E6BEA-7FAE-4593-8A80-F78681775739}" dt="2021-12-06T11:02:38.528" v="2772" actId="164"/>
          <ac:spMkLst>
            <pc:docMk/>
            <pc:sldMk cId="668518294" sldId="266"/>
            <ac:spMk id="41" creationId="{5317104F-34D9-403C-8F9B-C0C8DF03D8A6}"/>
          </ac:spMkLst>
        </pc:spChg>
        <pc:spChg chg="mod">
          <ac:chgData name="Louise Aspinall" userId="eacc5060-8c80-4c8d-9162-1f5ba8b77383" providerId="ADAL" clId="{FE2E6BEA-7FAE-4593-8A80-F78681775739}" dt="2021-12-06T11:02:38.528" v="2772" actId="164"/>
          <ac:spMkLst>
            <pc:docMk/>
            <pc:sldMk cId="668518294" sldId="266"/>
            <ac:spMk id="43" creationId="{DB78FEA2-6D11-428E-895E-357D36F06036}"/>
          </ac:spMkLst>
        </pc:spChg>
        <pc:spChg chg="mod">
          <ac:chgData name="Louise Aspinall" userId="eacc5060-8c80-4c8d-9162-1f5ba8b77383" providerId="ADAL" clId="{FE2E6BEA-7FAE-4593-8A80-F78681775739}" dt="2021-12-06T11:02:38.528" v="2772" actId="164"/>
          <ac:spMkLst>
            <pc:docMk/>
            <pc:sldMk cId="668518294" sldId="266"/>
            <ac:spMk id="44" creationId="{50E10317-016F-45DA-9318-F4F1AEE54224}"/>
          </ac:spMkLst>
        </pc:spChg>
        <pc:spChg chg="mod">
          <ac:chgData name="Louise Aspinall" userId="eacc5060-8c80-4c8d-9162-1f5ba8b77383" providerId="ADAL" clId="{FE2E6BEA-7FAE-4593-8A80-F78681775739}" dt="2021-12-06T14:55:03.798" v="3983" actId="790"/>
          <ac:spMkLst>
            <pc:docMk/>
            <pc:sldMk cId="668518294" sldId="266"/>
            <ac:spMk id="45" creationId="{35E5C05E-4D98-47BB-A167-E5295D3AB97F}"/>
          </ac:spMkLst>
        </pc:spChg>
        <pc:spChg chg="mod">
          <ac:chgData name="Louise Aspinall" userId="eacc5060-8c80-4c8d-9162-1f5ba8b77383" providerId="ADAL" clId="{FE2E6BEA-7FAE-4593-8A80-F78681775739}" dt="2021-12-06T14:55:03.798" v="3984" actId="790"/>
          <ac:spMkLst>
            <pc:docMk/>
            <pc:sldMk cId="668518294" sldId="266"/>
            <ac:spMk id="46" creationId="{5BE7A423-026E-4609-B0F0-3810D8893EB9}"/>
          </ac:spMkLst>
        </pc:spChg>
        <pc:spChg chg="mod">
          <ac:chgData name="Louise Aspinall" userId="eacc5060-8c80-4c8d-9162-1f5ba8b77383" providerId="ADAL" clId="{FE2E6BEA-7FAE-4593-8A80-F78681775739}" dt="2021-12-06T14:55:03.799" v="3985" actId="790"/>
          <ac:spMkLst>
            <pc:docMk/>
            <pc:sldMk cId="668518294" sldId="266"/>
            <ac:spMk id="47" creationId="{C54BCE38-9C5F-4FFE-9FAF-DF6BD0F974A2}"/>
          </ac:spMkLst>
        </pc:spChg>
        <pc:spChg chg="mod">
          <ac:chgData name="Louise Aspinall" userId="eacc5060-8c80-4c8d-9162-1f5ba8b77383" providerId="ADAL" clId="{FE2E6BEA-7FAE-4593-8A80-F78681775739}" dt="2021-12-06T14:55:03.799" v="3986" actId="790"/>
          <ac:spMkLst>
            <pc:docMk/>
            <pc:sldMk cId="668518294" sldId="266"/>
            <ac:spMk id="48" creationId="{D20710B7-954A-49B0-8331-1AB468F9B3D7}"/>
          </ac:spMkLst>
        </pc:spChg>
        <pc:spChg chg="mod">
          <ac:chgData name="Louise Aspinall" userId="eacc5060-8c80-4c8d-9162-1f5ba8b77383" providerId="ADAL" clId="{FE2E6BEA-7FAE-4593-8A80-F78681775739}" dt="2021-12-06T14:55:03.800" v="3987" actId="790"/>
          <ac:spMkLst>
            <pc:docMk/>
            <pc:sldMk cId="668518294" sldId="266"/>
            <ac:spMk id="49" creationId="{0D4DEB95-32AA-4D3E-95AE-ADAA092CF505}"/>
          </ac:spMkLst>
        </pc:spChg>
        <pc:spChg chg="mod">
          <ac:chgData name="Louise Aspinall" userId="eacc5060-8c80-4c8d-9162-1f5ba8b77383" providerId="ADAL" clId="{FE2E6BEA-7FAE-4593-8A80-F78681775739}" dt="2021-12-06T14:55:03.800" v="3988" actId="790"/>
          <ac:spMkLst>
            <pc:docMk/>
            <pc:sldMk cId="668518294" sldId="266"/>
            <ac:spMk id="50" creationId="{256E356B-7F6E-4E5D-9E05-AB67B04F5F35}"/>
          </ac:spMkLst>
        </pc:spChg>
        <pc:spChg chg="mod">
          <ac:chgData name="Louise Aspinall" userId="eacc5060-8c80-4c8d-9162-1f5ba8b77383" providerId="ADAL" clId="{FE2E6BEA-7FAE-4593-8A80-F78681775739}" dt="2021-12-06T14:55:03.801" v="3989" actId="790"/>
          <ac:spMkLst>
            <pc:docMk/>
            <pc:sldMk cId="668518294" sldId="266"/>
            <ac:spMk id="51" creationId="{A066DF99-2B3A-4110-9B2F-39A2989D286E}"/>
          </ac:spMkLst>
        </pc:spChg>
        <pc:spChg chg="mod">
          <ac:chgData name="Louise Aspinall" userId="eacc5060-8c80-4c8d-9162-1f5ba8b77383" providerId="ADAL" clId="{FE2E6BEA-7FAE-4593-8A80-F78681775739}" dt="2021-12-06T14:55:03.801" v="3990" actId="790"/>
          <ac:spMkLst>
            <pc:docMk/>
            <pc:sldMk cId="668518294" sldId="266"/>
            <ac:spMk id="52" creationId="{201A3904-2927-4F59-BB0D-4A7E32F1724C}"/>
          </ac:spMkLst>
        </pc:spChg>
        <pc:spChg chg="mod">
          <ac:chgData name="Louise Aspinall" userId="eacc5060-8c80-4c8d-9162-1f5ba8b77383" providerId="ADAL" clId="{FE2E6BEA-7FAE-4593-8A80-F78681775739}" dt="2021-12-06T14:55:03.802" v="3991" actId="790"/>
          <ac:spMkLst>
            <pc:docMk/>
            <pc:sldMk cId="668518294" sldId="266"/>
            <ac:spMk id="53" creationId="{EFE661A1-0F84-4829-BFBE-522B85D9A6F1}"/>
          </ac:spMkLst>
        </pc:spChg>
        <pc:spChg chg="add mod">
          <ac:chgData name="Louise Aspinall" userId="eacc5060-8c80-4c8d-9162-1f5ba8b77383" providerId="ADAL" clId="{FE2E6BEA-7FAE-4593-8A80-F78681775739}" dt="2021-12-06T14:55:03.803" v="3993"/>
          <ac:spMkLst>
            <pc:docMk/>
            <pc:sldMk cId="668518294" sldId="266"/>
            <ac:spMk id="55" creationId="{07D4ADCC-8FF2-4C9D-911F-223AD7CAABC4}"/>
          </ac:spMkLst>
        </pc:spChg>
        <pc:spChg chg="mod">
          <ac:chgData name="Louise Aspinall" userId="eacc5060-8c80-4c8d-9162-1f5ba8b77383" providerId="ADAL" clId="{FE2E6BEA-7FAE-4593-8A80-F78681775739}" dt="2021-12-06T11:02:38.528" v="2772" actId="164"/>
          <ac:spMkLst>
            <pc:docMk/>
            <pc:sldMk cId="668518294" sldId="266"/>
            <ac:spMk id="56" creationId="{47463772-53E4-4182-A0BE-597278C1E37A}"/>
          </ac:spMkLst>
        </pc:spChg>
        <pc:spChg chg="mod">
          <ac:chgData name="Louise Aspinall" userId="eacc5060-8c80-4c8d-9162-1f5ba8b77383" providerId="ADAL" clId="{FE2E6BEA-7FAE-4593-8A80-F78681775739}" dt="2021-12-06T11:02:38.528" v="2772" actId="164"/>
          <ac:spMkLst>
            <pc:docMk/>
            <pc:sldMk cId="668518294" sldId="266"/>
            <ac:spMk id="57" creationId="{C1B3D5F0-C843-4C4A-9727-639EE9D68A82}"/>
          </ac:spMkLst>
        </pc:spChg>
        <pc:spChg chg="mod">
          <ac:chgData name="Louise Aspinall" userId="eacc5060-8c80-4c8d-9162-1f5ba8b77383" providerId="ADAL" clId="{FE2E6BEA-7FAE-4593-8A80-F78681775739}" dt="2021-12-06T11:03:14.909" v="2779" actId="571"/>
          <ac:spMkLst>
            <pc:docMk/>
            <pc:sldMk cId="668518294" sldId="266"/>
            <ac:spMk id="63" creationId="{A27EFE3C-810D-45A8-8ECD-B41681E288FC}"/>
          </ac:spMkLst>
        </pc:spChg>
        <pc:spChg chg="mod">
          <ac:chgData name="Louise Aspinall" userId="eacc5060-8c80-4c8d-9162-1f5ba8b77383" providerId="ADAL" clId="{FE2E6BEA-7FAE-4593-8A80-F78681775739}" dt="2021-12-06T11:03:14.909" v="2779" actId="571"/>
          <ac:spMkLst>
            <pc:docMk/>
            <pc:sldMk cId="668518294" sldId="266"/>
            <ac:spMk id="64" creationId="{0869ECFB-D6D8-403A-89EA-5628D4B57F60}"/>
          </ac:spMkLst>
        </pc:spChg>
        <pc:spChg chg="mod">
          <ac:chgData name="Louise Aspinall" userId="eacc5060-8c80-4c8d-9162-1f5ba8b77383" providerId="ADAL" clId="{FE2E6BEA-7FAE-4593-8A80-F78681775739}" dt="2021-12-06T11:03:14.909" v="2779" actId="571"/>
          <ac:spMkLst>
            <pc:docMk/>
            <pc:sldMk cId="668518294" sldId="266"/>
            <ac:spMk id="65" creationId="{6A245791-C9F2-4380-8740-906452CE710B}"/>
          </ac:spMkLst>
        </pc:spChg>
        <pc:spChg chg="mod">
          <ac:chgData name="Louise Aspinall" userId="eacc5060-8c80-4c8d-9162-1f5ba8b77383" providerId="ADAL" clId="{FE2E6BEA-7FAE-4593-8A80-F78681775739}" dt="2021-12-06T11:03:14.909" v="2779" actId="571"/>
          <ac:spMkLst>
            <pc:docMk/>
            <pc:sldMk cId="668518294" sldId="266"/>
            <ac:spMk id="66" creationId="{B193F853-F0EF-433C-8478-18EF55B2719C}"/>
          </ac:spMkLst>
        </pc:spChg>
        <pc:spChg chg="mod">
          <ac:chgData name="Louise Aspinall" userId="eacc5060-8c80-4c8d-9162-1f5ba8b77383" providerId="ADAL" clId="{FE2E6BEA-7FAE-4593-8A80-F78681775739}" dt="2021-12-06T11:03:14.909" v="2779" actId="571"/>
          <ac:spMkLst>
            <pc:docMk/>
            <pc:sldMk cId="668518294" sldId="266"/>
            <ac:spMk id="67" creationId="{8C3A03D0-8360-43AF-91CA-19D46202F2EF}"/>
          </ac:spMkLst>
        </pc:spChg>
        <pc:spChg chg="mod">
          <ac:chgData name="Louise Aspinall" userId="eacc5060-8c80-4c8d-9162-1f5ba8b77383" providerId="ADAL" clId="{FE2E6BEA-7FAE-4593-8A80-F78681775739}" dt="2021-12-06T14:55:03.769" v="3931"/>
          <ac:spMkLst>
            <pc:docMk/>
            <pc:sldMk cId="668518294" sldId="266"/>
            <ac:spMk id="75" creationId="{08F33D20-4779-44D0-88CD-0FDAB007E495}"/>
          </ac:spMkLst>
        </pc:spChg>
        <pc:spChg chg="mod topLvl">
          <ac:chgData name="Louise Aspinall" userId="eacc5060-8c80-4c8d-9162-1f5ba8b77383" providerId="ADAL" clId="{FE2E6BEA-7FAE-4593-8A80-F78681775739}" dt="2021-12-06T14:55:03.770" v="3932"/>
          <ac:spMkLst>
            <pc:docMk/>
            <pc:sldMk cId="668518294" sldId="266"/>
            <ac:spMk id="76" creationId="{A6F77AC8-45DD-4EF8-BD6B-E9B52188944A}"/>
          </ac:spMkLst>
        </pc:spChg>
        <pc:spChg chg="mod topLvl">
          <ac:chgData name="Louise Aspinall" userId="eacc5060-8c80-4c8d-9162-1f5ba8b77383" providerId="ADAL" clId="{FE2E6BEA-7FAE-4593-8A80-F78681775739}" dt="2021-12-06T14:55:03.770" v="3933"/>
          <ac:spMkLst>
            <pc:docMk/>
            <pc:sldMk cId="668518294" sldId="266"/>
            <ac:spMk id="77" creationId="{8AEBD7D8-FF4F-468C-968E-120B89A4BCFB}"/>
          </ac:spMkLst>
        </pc:spChg>
        <pc:spChg chg="mod">
          <ac:chgData name="Louise Aspinall" userId="eacc5060-8c80-4c8d-9162-1f5ba8b77383" providerId="ADAL" clId="{FE2E6BEA-7FAE-4593-8A80-F78681775739}" dt="2021-12-06T14:55:03.805" v="3996"/>
          <ac:spMkLst>
            <pc:docMk/>
            <pc:sldMk cId="668518294" sldId="266"/>
            <ac:spMk id="78" creationId="{2A1D792B-C54F-4DD5-A3B4-964EB251DB01}"/>
          </ac:spMkLst>
        </pc:spChg>
        <pc:spChg chg="mod">
          <ac:chgData name="Louise Aspinall" userId="eacc5060-8c80-4c8d-9162-1f5ba8b77383" providerId="ADAL" clId="{FE2E6BEA-7FAE-4593-8A80-F78681775739}" dt="2021-12-06T14:55:03.806" v="3997"/>
          <ac:spMkLst>
            <pc:docMk/>
            <pc:sldMk cId="668518294" sldId="266"/>
            <ac:spMk id="79" creationId="{C8CBC7B4-C796-424B-9984-C14F90DC031D}"/>
          </ac:spMkLst>
        </pc:spChg>
        <pc:spChg chg="mod">
          <ac:chgData name="Louise Aspinall" userId="eacc5060-8c80-4c8d-9162-1f5ba8b77383" providerId="ADAL" clId="{FE2E6BEA-7FAE-4593-8A80-F78681775739}" dt="2021-12-06T14:55:03.806" v="3998"/>
          <ac:spMkLst>
            <pc:docMk/>
            <pc:sldMk cId="668518294" sldId="266"/>
            <ac:spMk id="80" creationId="{0D692B5B-D4EF-47EB-8A90-188455A87A06}"/>
          </ac:spMkLst>
        </pc:spChg>
        <pc:spChg chg="mod">
          <ac:chgData name="Louise Aspinall" userId="eacc5060-8c80-4c8d-9162-1f5ba8b77383" providerId="ADAL" clId="{FE2E6BEA-7FAE-4593-8A80-F78681775739}" dt="2021-12-06T14:55:03.806" v="3999"/>
          <ac:spMkLst>
            <pc:docMk/>
            <pc:sldMk cId="668518294" sldId="266"/>
            <ac:spMk id="81" creationId="{4D46A8DA-C30B-4AE1-9D10-BF2360806306}"/>
          </ac:spMkLst>
        </pc:spChg>
        <pc:spChg chg="mod">
          <ac:chgData name="Louise Aspinall" userId="eacc5060-8c80-4c8d-9162-1f5ba8b77383" providerId="ADAL" clId="{FE2E6BEA-7FAE-4593-8A80-F78681775739}" dt="2021-12-06T14:55:03.807" v="4000"/>
          <ac:spMkLst>
            <pc:docMk/>
            <pc:sldMk cId="668518294" sldId="266"/>
            <ac:spMk id="82" creationId="{384AB77F-4A4C-4367-99C6-CE94B4C7944C}"/>
          </ac:spMkLst>
        </pc:spChg>
        <pc:spChg chg="mod">
          <ac:chgData name="Louise Aspinall" userId="eacc5060-8c80-4c8d-9162-1f5ba8b77383" providerId="ADAL" clId="{FE2E6BEA-7FAE-4593-8A80-F78681775739}" dt="2021-12-06T14:55:03.771" v="3936"/>
          <ac:spMkLst>
            <pc:docMk/>
            <pc:sldMk cId="668518294" sldId="266"/>
            <ac:spMk id="84" creationId="{F7EFC3A0-9907-4807-B5B6-2CE43C0A6671}"/>
          </ac:spMkLst>
        </pc:spChg>
        <pc:spChg chg="mod">
          <ac:chgData name="Louise Aspinall" userId="eacc5060-8c80-4c8d-9162-1f5ba8b77383" providerId="ADAL" clId="{FE2E6BEA-7FAE-4593-8A80-F78681775739}" dt="2021-12-06T14:55:03.773" v="3938" actId="790"/>
          <ac:spMkLst>
            <pc:docMk/>
            <pc:sldMk cId="668518294" sldId="266"/>
            <ac:spMk id="85" creationId="{C9EEC960-4080-4249-8303-612BBAFBECF5}"/>
          </ac:spMkLst>
        </pc:spChg>
        <pc:spChg chg="mod">
          <ac:chgData name="Louise Aspinall" userId="eacc5060-8c80-4c8d-9162-1f5ba8b77383" providerId="ADAL" clId="{FE2E6BEA-7FAE-4593-8A80-F78681775739}" dt="2021-12-06T14:55:03.774" v="3939" actId="790"/>
          <ac:spMkLst>
            <pc:docMk/>
            <pc:sldMk cId="668518294" sldId="266"/>
            <ac:spMk id="86" creationId="{E60B6098-288A-45EF-9F21-8ACBC78AC525}"/>
          </ac:spMkLst>
        </pc:spChg>
        <pc:spChg chg="mod">
          <ac:chgData name="Louise Aspinall" userId="eacc5060-8c80-4c8d-9162-1f5ba8b77383" providerId="ADAL" clId="{FE2E6BEA-7FAE-4593-8A80-F78681775739}" dt="2021-12-06T14:55:03.774" v="3940" actId="790"/>
          <ac:spMkLst>
            <pc:docMk/>
            <pc:sldMk cId="668518294" sldId="266"/>
            <ac:spMk id="87" creationId="{5EB56CD0-A1CB-44D3-9856-5A2C3E79FA5F}"/>
          </ac:spMkLst>
        </pc:spChg>
        <pc:spChg chg="mod">
          <ac:chgData name="Louise Aspinall" userId="eacc5060-8c80-4c8d-9162-1f5ba8b77383" providerId="ADAL" clId="{FE2E6BEA-7FAE-4593-8A80-F78681775739}" dt="2021-12-06T14:55:03.775" v="3941" actId="790"/>
          <ac:spMkLst>
            <pc:docMk/>
            <pc:sldMk cId="668518294" sldId="266"/>
            <ac:spMk id="88" creationId="{C5DCCAB4-AAF0-46F7-8C9B-2A6A77F61C99}"/>
          </ac:spMkLst>
        </pc:spChg>
        <pc:spChg chg="mod">
          <ac:chgData name="Louise Aspinall" userId="eacc5060-8c80-4c8d-9162-1f5ba8b77383" providerId="ADAL" clId="{FE2E6BEA-7FAE-4593-8A80-F78681775739}" dt="2021-12-06T14:55:03.775" v="3942" actId="790"/>
          <ac:spMkLst>
            <pc:docMk/>
            <pc:sldMk cId="668518294" sldId="266"/>
            <ac:spMk id="89" creationId="{2EB92F9D-DC03-46EB-BE0A-43355C275886}"/>
          </ac:spMkLst>
        </pc:spChg>
        <pc:spChg chg="mod">
          <ac:chgData name="Louise Aspinall" userId="eacc5060-8c80-4c8d-9162-1f5ba8b77383" providerId="ADAL" clId="{FE2E6BEA-7FAE-4593-8A80-F78681775739}" dt="2021-12-06T14:55:03.776" v="3943" actId="790"/>
          <ac:spMkLst>
            <pc:docMk/>
            <pc:sldMk cId="668518294" sldId="266"/>
            <ac:spMk id="90" creationId="{155C24E5-E1ED-4A79-8A5A-347CA8F65CFC}"/>
          </ac:spMkLst>
        </pc:spChg>
        <pc:spChg chg="mod">
          <ac:chgData name="Louise Aspinall" userId="eacc5060-8c80-4c8d-9162-1f5ba8b77383" providerId="ADAL" clId="{FE2E6BEA-7FAE-4593-8A80-F78681775739}" dt="2021-12-06T14:55:03.776" v="3944" actId="790"/>
          <ac:spMkLst>
            <pc:docMk/>
            <pc:sldMk cId="668518294" sldId="266"/>
            <ac:spMk id="91" creationId="{A7176993-3FB5-4755-8672-787EB0290572}"/>
          </ac:spMkLst>
        </pc:spChg>
        <pc:spChg chg="mod">
          <ac:chgData name="Louise Aspinall" userId="eacc5060-8c80-4c8d-9162-1f5ba8b77383" providerId="ADAL" clId="{FE2E6BEA-7FAE-4593-8A80-F78681775739}" dt="2021-12-06T14:55:03.777" v="3945" actId="790"/>
          <ac:spMkLst>
            <pc:docMk/>
            <pc:sldMk cId="668518294" sldId="266"/>
            <ac:spMk id="92" creationId="{D355C1BF-7E94-457F-AAD6-359025C57AEC}"/>
          </ac:spMkLst>
        </pc:spChg>
        <pc:spChg chg="mod">
          <ac:chgData name="Louise Aspinall" userId="eacc5060-8c80-4c8d-9162-1f5ba8b77383" providerId="ADAL" clId="{FE2E6BEA-7FAE-4593-8A80-F78681775739}" dt="2021-12-06T14:55:03.778" v="3946" actId="790"/>
          <ac:spMkLst>
            <pc:docMk/>
            <pc:sldMk cId="668518294" sldId="266"/>
            <ac:spMk id="93" creationId="{96ABEA0D-E4F4-45B8-B9D1-4972498A8373}"/>
          </ac:spMkLst>
        </pc:spChg>
        <pc:spChg chg="mod">
          <ac:chgData name="Louise Aspinall" userId="eacc5060-8c80-4c8d-9162-1f5ba8b77383" providerId="ADAL" clId="{FE2E6BEA-7FAE-4593-8A80-F78681775739}" dt="2021-12-06T14:55:03.778" v="3947" actId="790"/>
          <ac:spMkLst>
            <pc:docMk/>
            <pc:sldMk cId="668518294" sldId="266"/>
            <ac:spMk id="94" creationId="{D7DB3D98-D4E8-4305-81B6-FD02B4D9F58D}"/>
          </ac:spMkLst>
        </pc:spChg>
        <pc:spChg chg="mod">
          <ac:chgData name="Louise Aspinall" userId="eacc5060-8c80-4c8d-9162-1f5ba8b77383" providerId="ADAL" clId="{FE2E6BEA-7FAE-4593-8A80-F78681775739}" dt="2021-12-06T14:55:03.779" v="3948" actId="790"/>
          <ac:spMkLst>
            <pc:docMk/>
            <pc:sldMk cId="668518294" sldId="266"/>
            <ac:spMk id="95" creationId="{70BCD8B6-DE5E-4CFF-8166-8A07DDB8854E}"/>
          </ac:spMkLst>
        </pc:spChg>
        <pc:spChg chg="mod">
          <ac:chgData name="Louise Aspinall" userId="eacc5060-8c80-4c8d-9162-1f5ba8b77383" providerId="ADAL" clId="{FE2E6BEA-7FAE-4593-8A80-F78681775739}" dt="2021-12-06T14:55:03.779" v="3949" actId="790"/>
          <ac:spMkLst>
            <pc:docMk/>
            <pc:sldMk cId="668518294" sldId="266"/>
            <ac:spMk id="96" creationId="{7B073441-743C-495D-AC85-D528B8233B30}"/>
          </ac:spMkLst>
        </pc:spChg>
        <pc:spChg chg="mod">
          <ac:chgData name="Louise Aspinall" userId="eacc5060-8c80-4c8d-9162-1f5ba8b77383" providerId="ADAL" clId="{FE2E6BEA-7FAE-4593-8A80-F78681775739}" dt="2021-12-06T14:55:03.780" v="3950" actId="790"/>
          <ac:spMkLst>
            <pc:docMk/>
            <pc:sldMk cId="668518294" sldId="266"/>
            <ac:spMk id="97" creationId="{80058FA0-1489-4D4D-AB15-1A218530B8A6}"/>
          </ac:spMkLst>
        </pc:spChg>
        <pc:spChg chg="mod">
          <ac:chgData name="Louise Aspinall" userId="eacc5060-8c80-4c8d-9162-1f5ba8b77383" providerId="ADAL" clId="{FE2E6BEA-7FAE-4593-8A80-F78681775739}" dt="2021-12-06T14:55:03.780" v="3951" actId="790"/>
          <ac:spMkLst>
            <pc:docMk/>
            <pc:sldMk cId="668518294" sldId="266"/>
            <ac:spMk id="98" creationId="{7C7551C2-CB88-4606-BB72-92F9BD7B2736}"/>
          </ac:spMkLst>
        </pc:spChg>
        <pc:spChg chg="mod">
          <ac:chgData name="Louise Aspinall" userId="eacc5060-8c80-4c8d-9162-1f5ba8b77383" providerId="ADAL" clId="{FE2E6BEA-7FAE-4593-8A80-F78681775739}" dt="2021-12-06T14:55:03.781" v="3952" actId="790"/>
          <ac:spMkLst>
            <pc:docMk/>
            <pc:sldMk cId="668518294" sldId="266"/>
            <ac:spMk id="99" creationId="{84928273-5E95-42BC-95D1-FF347944AFB4}"/>
          </ac:spMkLst>
        </pc:spChg>
        <pc:spChg chg="mod">
          <ac:chgData name="Louise Aspinall" userId="eacc5060-8c80-4c8d-9162-1f5ba8b77383" providerId="ADAL" clId="{FE2E6BEA-7FAE-4593-8A80-F78681775739}" dt="2021-12-06T14:55:03.781" v="3953" actId="790"/>
          <ac:spMkLst>
            <pc:docMk/>
            <pc:sldMk cId="668518294" sldId="266"/>
            <ac:spMk id="100" creationId="{7491D662-4360-4798-8FBC-56CBC00661B6}"/>
          </ac:spMkLst>
        </pc:spChg>
        <pc:spChg chg="mod">
          <ac:chgData name="Louise Aspinall" userId="eacc5060-8c80-4c8d-9162-1f5ba8b77383" providerId="ADAL" clId="{FE2E6BEA-7FAE-4593-8A80-F78681775739}" dt="2021-12-06T14:55:03.782" v="3954" actId="790"/>
          <ac:spMkLst>
            <pc:docMk/>
            <pc:sldMk cId="668518294" sldId="266"/>
            <ac:spMk id="101" creationId="{31C956BB-F6E9-4A47-B191-AF2BA8D73D7B}"/>
          </ac:spMkLst>
        </pc:spChg>
        <pc:spChg chg="mod">
          <ac:chgData name="Louise Aspinall" userId="eacc5060-8c80-4c8d-9162-1f5ba8b77383" providerId="ADAL" clId="{FE2E6BEA-7FAE-4593-8A80-F78681775739}" dt="2021-12-06T14:55:03.783" v="3955" actId="790"/>
          <ac:spMkLst>
            <pc:docMk/>
            <pc:sldMk cId="668518294" sldId="266"/>
            <ac:spMk id="102" creationId="{1D343206-7BE6-4D8F-A45D-C4C8C0DEBD3B}"/>
          </ac:spMkLst>
        </pc:spChg>
        <pc:spChg chg="mod">
          <ac:chgData name="Louise Aspinall" userId="eacc5060-8c80-4c8d-9162-1f5ba8b77383" providerId="ADAL" clId="{FE2E6BEA-7FAE-4593-8A80-F78681775739}" dt="2021-12-06T14:55:03.783" v="3956" actId="790"/>
          <ac:spMkLst>
            <pc:docMk/>
            <pc:sldMk cId="668518294" sldId="266"/>
            <ac:spMk id="103" creationId="{9AE76F0A-5BC7-44A7-AE61-53644575C388}"/>
          </ac:spMkLst>
        </pc:spChg>
        <pc:spChg chg="mod">
          <ac:chgData name="Louise Aspinall" userId="eacc5060-8c80-4c8d-9162-1f5ba8b77383" providerId="ADAL" clId="{FE2E6BEA-7FAE-4593-8A80-F78681775739}" dt="2021-12-06T14:55:03.784" v="3957" actId="790"/>
          <ac:spMkLst>
            <pc:docMk/>
            <pc:sldMk cId="668518294" sldId="266"/>
            <ac:spMk id="104" creationId="{EFFA892F-3B13-4B9D-ABEC-06F6CAA12CB7}"/>
          </ac:spMkLst>
        </pc:spChg>
        <pc:spChg chg="mod">
          <ac:chgData name="Louise Aspinall" userId="eacc5060-8c80-4c8d-9162-1f5ba8b77383" providerId="ADAL" clId="{FE2E6BEA-7FAE-4593-8A80-F78681775739}" dt="2021-12-06T14:55:03.784" v="3958" actId="790"/>
          <ac:spMkLst>
            <pc:docMk/>
            <pc:sldMk cId="668518294" sldId="266"/>
            <ac:spMk id="105" creationId="{ABCD969F-F63B-40E0-903F-CA38ABEEF192}"/>
          </ac:spMkLst>
        </pc:spChg>
        <pc:spChg chg="mod">
          <ac:chgData name="Louise Aspinall" userId="eacc5060-8c80-4c8d-9162-1f5ba8b77383" providerId="ADAL" clId="{FE2E6BEA-7FAE-4593-8A80-F78681775739}" dt="2021-12-06T14:55:03.785" v="3959" actId="790"/>
          <ac:spMkLst>
            <pc:docMk/>
            <pc:sldMk cId="668518294" sldId="266"/>
            <ac:spMk id="106" creationId="{741D6ED2-6547-43A3-96F5-83302294BA42}"/>
          </ac:spMkLst>
        </pc:spChg>
        <pc:spChg chg="mod">
          <ac:chgData name="Louise Aspinall" userId="eacc5060-8c80-4c8d-9162-1f5ba8b77383" providerId="ADAL" clId="{FE2E6BEA-7FAE-4593-8A80-F78681775739}" dt="2021-12-06T14:55:03.785" v="3960" actId="790"/>
          <ac:spMkLst>
            <pc:docMk/>
            <pc:sldMk cId="668518294" sldId="266"/>
            <ac:spMk id="107" creationId="{BE6B1D91-F509-4DBF-9697-F948071EB41E}"/>
          </ac:spMkLst>
        </pc:spChg>
        <pc:spChg chg="mod">
          <ac:chgData name="Louise Aspinall" userId="eacc5060-8c80-4c8d-9162-1f5ba8b77383" providerId="ADAL" clId="{FE2E6BEA-7FAE-4593-8A80-F78681775739}" dt="2021-12-06T14:55:03.786" v="3961" actId="790"/>
          <ac:spMkLst>
            <pc:docMk/>
            <pc:sldMk cId="668518294" sldId="266"/>
            <ac:spMk id="108" creationId="{F54F5E82-4099-4C8C-8D1A-8265A737C04C}"/>
          </ac:spMkLst>
        </pc:spChg>
        <pc:spChg chg="mod">
          <ac:chgData name="Louise Aspinall" userId="eacc5060-8c80-4c8d-9162-1f5ba8b77383" providerId="ADAL" clId="{FE2E6BEA-7FAE-4593-8A80-F78681775739}" dt="2021-12-06T14:55:03.786" v="3962" actId="790"/>
          <ac:spMkLst>
            <pc:docMk/>
            <pc:sldMk cId="668518294" sldId="266"/>
            <ac:spMk id="109" creationId="{777C0517-C3AE-4FBB-8716-0C831982AF78}"/>
          </ac:spMkLst>
        </pc:spChg>
        <pc:spChg chg="mod">
          <ac:chgData name="Louise Aspinall" userId="eacc5060-8c80-4c8d-9162-1f5ba8b77383" providerId="ADAL" clId="{FE2E6BEA-7FAE-4593-8A80-F78681775739}" dt="2021-12-06T14:55:03.787" v="3963" actId="790"/>
          <ac:spMkLst>
            <pc:docMk/>
            <pc:sldMk cId="668518294" sldId="266"/>
            <ac:spMk id="110" creationId="{736B9442-8038-4B55-9F02-35A21872FC58}"/>
          </ac:spMkLst>
        </pc:spChg>
        <pc:spChg chg="mod">
          <ac:chgData name="Louise Aspinall" userId="eacc5060-8c80-4c8d-9162-1f5ba8b77383" providerId="ADAL" clId="{FE2E6BEA-7FAE-4593-8A80-F78681775739}" dt="2021-12-06T14:55:03.787" v="3964" actId="790"/>
          <ac:spMkLst>
            <pc:docMk/>
            <pc:sldMk cId="668518294" sldId="266"/>
            <ac:spMk id="111" creationId="{358CD6E9-3B58-49D6-93C4-2327A1CFDDB5}"/>
          </ac:spMkLst>
        </pc:spChg>
        <pc:spChg chg="mod">
          <ac:chgData name="Louise Aspinall" userId="eacc5060-8c80-4c8d-9162-1f5ba8b77383" providerId="ADAL" clId="{FE2E6BEA-7FAE-4593-8A80-F78681775739}" dt="2021-12-06T14:55:03.788" v="3965" actId="790"/>
          <ac:spMkLst>
            <pc:docMk/>
            <pc:sldMk cId="668518294" sldId="266"/>
            <ac:spMk id="112" creationId="{C46D880A-83B2-4F09-BC39-0647EB981BD3}"/>
          </ac:spMkLst>
        </pc:spChg>
        <pc:spChg chg="mod">
          <ac:chgData name="Louise Aspinall" userId="eacc5060-8c80-4c8d-9162-1f5ba8b77383" providerId="ADAL" clId="{FE2E6BEA-7FAE-4593-8A80-F78681775739}" dt="2021-12-06T14:55:03.789" v="3966" actId="790"/>
          <ac:spMkLst>
            <pc:docMk/>
            <pc:sldMk cId="668518294" sldId="266"/>
            <ac:spMk id="113" creationId="{40007DCD-4D21-4E7F-9791-3D89DC5829D5}"/>
          </ac:spMkLst>
        </pc:spChg>
        <pc:spChg chg="mod">
          <ac:chgData name="Louise Aspinall" userId="eacc5060-8c80-4c8d-9162-1f5ba8b77383" providerId="ADAL" clId="{FE2E6BEA-7FAE-4593-8A80-F78681775739}" dt="2021-12-06T14:55:03.789" v="3967" actId="790"/>
          <ac:spMkLst>
            <pc:docMk/>
            <pc:sldMk cId="668518294" sldId="266"/>
            <ac:spMk id="114" creationId="{CEC52DF5-EFCC-4F53-A1F5-7D6E1F191264}"/>
          </ac:spMkLst>
        </pc:spChg>
        <pc:spChg chg="mod">
          <ac:chgData name="Louise Aspinall" userId="eacc5060-8c80-4c8d-9162-1f5ba8b77383" providerId="ADAL" clId="{FE2E6BEA-7FAE-4593-8A80-F78681775739}" dt="2021-12-06T14:55:03.790" v="3968" actId="790"/>
          <ac:spMkLst>
            <pc:docMk/>
            <pc:sldMk cId="668518294" sldId="266"/>
            <ac:spMk id="115" creationId="{1614395E-B31D-4BF5-AB59-3065C85243FA}"/>
          </ac:spMkLst>
        </pc:spChg>
        <pc:spChg chg="mod">
          <ac:chgData name="Louise Aspinall" userId="eacc5060-8c80-4c8d-9162-1f5ba8b77383" providerId="ADAL" clId="{FE2E6BEA-7FAE-4593-8A80-F78681775739}" dt="2021-12-06T14:55:03.790" v="3969" actId="790"/>
          <ac:spMkLst>
            <pc:docMk/>
            <pc:sldMk cId="668518294" sldId="266"/>
            <ac:spMk id="116" creationId="{36F5E073-9EBB-4036-AF4F-5F93B2A0E0C8}"/>
          </ac:spMkLst>
        </pc:spChg>
        <pc:spChg chg="mod">
          <ac:chgData name="Louise Aspinall" userId="eacc5060-8c80-4c8d-9162-1f5ba8b77383" providerId="ADAL" clId="{FE2E6BEA-7FAE-4593-8A80-F78681775739}" dt="2021-12-06T14:55:03.791" v="3970" actId="790"/>
          <ac:spMkLst>
            <pc:docMk/>
            <pc:sldMk cId="668518294" sldId="266"/>
            <ac:spMk id="117" creationId="{3628CAE0-D371-42EB-9B00-C0B5D9C2C9C2}"/>
          </ac:spMkLst>
        </pc:spChg>
        <pc:spChg chg="mod">
          <ac:chgData name="Louise Aspinall" userId="eacc5060-8c80-4c8d-9162-1f5ba8b77383" providerId="ADAL" clId="{FE2E6BEA-7FAE-4593-8A80-F78681775739}" dt="2021-12-06T14:55:03.791" v="3971" actId="790"/>
          <ac:spMkLst>
            <pc:docMk/>
            <pc:sldMk cId="668518294" sldId="266"/>
            <ac:spMk id="118" creationId="{E0C61D7A-73C4-4619-984B-9447C3B0DF14}"/>
          </ac:spMkLst>
        </pc:spChg>
        <pc:spChg chg="mod">
          <ac:chgData name="Louise Aspinall" userId="eacc5060-8c80-4c8d-9162-1f5ba8b77383" providerId="ADAL" clId="{FE2E6BEA-7FAE-4593-8A80-F78681775739}" dt="2021-12-06T14:55:03.792" v="3972" actId="790"/>
          <ac:spMkLst>
            <pc:docMk/>
            <pc:sldMk cId="668518294" sldId="266"/>
            <ac:spMk id="119" creationId="{185557D6-2E50-4CC3-AE90-35697C40F313}"/>
          </ac:spMkLst>
        </pc:spChg>
        <pc:spChg chg="mod">
          <ac:chgData name="Louise Aspinall" userId="eacc5060-8c80-4c8d-9162-1f5ba8b77383" providerId="ADAL" clId="{FE2E6BEA-7FAE-4593-8A80-F78681775739}" dt="2021-12-06T14:55:03.792" v="3973" actId="790"/>
          <ac:spMkLst>
            <pc:docMk/>
            <pc:sldMk cId="668518294" sldId="266"/>
            <ac:spMk id="120" creationId="{4A3F272F-ED7C-4F8A-B2B1-7A4D1C3F422E}"/>
          </ac:spMkLst>
        </pc:spChg>
        <pc:spChg chg="mod">
          <ac:chgData name="Louise Aspinall" userId="eacc5060-8c80-4c8d-9162-1f5ba8b77383" providerId="ADAL" clId="{FE2E6BEA-7FAE-4593-8A80-F78681775739}" dt="2021-12-06T14:55:03.793" v="3974" actId="790"/>
          <ac:spMkLst>
            <pc:docMk/>
            <pc:sldMk cId="668518294" sldId="266"/>
            <ac:spMk id="121" creationId="{CB15172B-9D40-418D-B629-B25E1A384175}"/>
          </ac:spMkLst>
        </pc:spChg>
        <pc:spChg chg="mod">
          <ac:chgData name="Louise Aspinall" userId="eacc5060-8c80-4c8d-9162-1f5ba8b77383" providerId="ADAL" clId="{FE2E6BEA-7FAE-4593-8A80-F78681775739}" dt="2021-12-06T14:55:03.793" v="3975" actId="790"/>
          <ac:spMkLst>
            <pc:docMk/>
            <pc:sldMk cId="668518294" sldId="266"/>
            <ac:spMk id="122" creationId="{C7E36E3C-10AE-41F4-8A16-3C878AA225F5}"/>
          </ac:spMkLst>
        </pc:spChg>
        <pc:spChg chg="mod">
          <ac:chgData name="Louise Aspinall" userId="eacc5060-8c80-4c8d-9162-1f5ba8b77383" providerId="ADAL" clId="{FE2E6BEA-7FAE-4593-8A80-F78681775739}" dt="2021-12-06T14:55:03.794" v="3976" actId="790"/>
          <ac:spMkLst>
            <pc:docMk/>
            <pc:sldMk cId="668518294" sldId="266"/>
            <ac:spMk id="123" creationId="{1E7804C3-4AFA-4F0B-B4AF-E28AE484C5F2}"/>
          </ac:spMkLst>
        </pc:spChg>
        <pc:spChg chg="mod">
          <ac:chgData name="Louise Aspinall" userId="eacc5060-8c80-4c8d-9162-1f5ba8b77383" providerId="ADAL" clId="{FE2E6BEA-7FAE-4593-8A80-F78681775739}" dt="2021-12-06T14:55:03.795" v="3977" actId="790"/>
          <ac:spMkLst>
            <pc:docMk/>
            <pc:sldMk cId="668518294" sldId="266"/>
            <ac:spMk id="124" creationId="{382488DD-94D7-42F2-8833-72FA8D826794}"/>
          </ac:spMkLst>
        </pc:spChg>
        <pc:spChg chg="mod">
          <ac:chgData name="Louise Aspinall" userId="eacc5060-8c80-4c8d-9162-1f5ba8b77383" providerId="ADAL" clId="{FE2E6BEA-7FAE-4593-8A80-F78681775739}" dt="2021-12-06T14:55:03.795" v="3978" actId="790"/>
          <ac:spMkLst>
            <pc:docMk/>
            <pc:sldMk cId="668518294" sldId="266"/>
            <ac:spMk id="125" creationId="{36B09C93-1426-4173-B70F-F8B6728D1839}"/>
          </ac:spMkLst>
        </pc:spChg>
        <pc:spChg chg="mod">
          <ac:chgData name="Louise Aspinall" userId="eacc5060-8c80-4c8d-9162-1f5ba8b77383" providerId="ADAL" clId="{FE2E6BEA-7FAE-4593-8A80-F78681775739}" dt="2021-12-06T14:55:03.796" v="3979" actId="790"/>
          <ac:spMkLst>
            <pc:docMk/>
            <pc:sldMk cId="668518294" sldId="266"/>
            <ac:spMk id="126" creationId="{88FC9DE4-2867-4AAB-8DBD-0AE17F0DA06C}"/>
          </ac:spMkLst>
        </pc:spChg>
        <pc:spChg chg="mod">
          <ac:chgData name="Louise Aspinall" userId="eacc5060-8c80-4c8d-9162-1f5ba8b77383" providerId="ADAL" clId="{FE2E6BEA-7FAE-4593-8A80-F78681775739}" dt="2021-12-06T14:55:03.796" v="3980" actId="790"/>
          <ac:spMkLst>
            <pc:docMk/>
            <pc:sldMk cId="668518294" sldId="266"/>
            <ac:spMk id="127" creationId="{48A99DE1-8AFB-4033-A2A5-FCC154056E6E}"/>
          </ac:spMkLst>
        </pc:spChg>
        <pc:spChg chg="mod">
          <ac:chgData name="Louise Aspinall" userId="eacc5060-8c80-4c8d-9162-1f5ba8b77383" providerId="ADAL" clId="{FE2E6BEA-7FAE-4593-8A80-F78681775739}" dt="2021-12-06T14:55:03.808" v="4001" actId="790"/>
          <ac:spMkLst>
            <pc:docMk/>
            <pc:sldMk cId="668518294" sldId="266"/>
            <ac:spMk id="132" creationId="{936935BF-17A1-4606-8DF8-9B712AC03776}"/>
          </ac:spMkLst>
        </pc:spChg>
        <pc:spChg chg="mod">
          <ac:chgData name="Louise Aspinall" userId="eacc5060-8c80-4c8d-9162-1f5ba8b77383" providerId="ADAL" clId="{FE2E6BEA-7FAE-4593-8A80-F78681775739}" dt="2021-12-06T14:55:03.808" v="4002" actId="790"/>
          <ac:spMkLst>
            <pc:docMk/>
            <pc:sldMk cId="668518294" sldId="266"/>
            <ac:spMk id="133" creationId="{225BC0DA-B4B5-4509-89B5-7682A51F056E}"/>
          </ac:spMkLst>
        </pc:spChg>
        <pc:spChg chg="mod">
          <ac:chgData name="Louise Aspinall" userId="eacc5060-8c80-4c8d-9162-1f5ba8b77383" providerId="ADAL" clId="{FE2E6BEA-7FAE-4593-8A80-F78681775739}" dt="2021-12-06T14:55:03.809" v="4003" actId="790"/>
          <ac:spMkLst>
            <pc:docMk/>
            <pc:sldMk cId="668518294" sldId="266"/>
            <ac:spMk id="134" creationId="{B29D4FCC-64A1-4CAF-976A-EE58450F7E9F}"/>
          </ac:spMkLst>
        </pc:spChg>
        <pc:spChg chg="mod">
          <ac:chgData name="Louise Aspinall" userId="eacc5060-8c80-4c8d-9162-1f5ba8b77383" providerId="ADAL" clId="{FE2E6BEA-7FAE-4593-8A80-F78681775739}" dt="2021-12-06T14:55:03.810" v="4004" actId="790"/>
          <ac:spMkLst>
            <pc:docMk/>
            <pc:sldMk cId="668518294" sldId="266"/>
            <ac:spMk id="135" creationId="{6012C55B-D0DE-45EB-8CB3-78C0797E7EFD}"/>
          </ac:spMkLst>
        </pc:spChg>
        <pc:spChg chg="mod">
          <ac:chgData name="Louise Aspinall" userId="eacc5060-8c80-4c8d-9162-1f5ba8b77383" providerId="ADAL" clId="{FE2E6BEA-7FAE-4593-8A80-F78681775739}" dt="2021-12-06T14:55:03.810" v="4005" actId="790"/>
          <ac:spMkLst>
            <pc:docMk/>
            <pc:sldMk cId="668518294" sldId="266"/>
            <ac:spMk id="136" creationId="{E6B81328-BF45-4A1E-B571-80A00E0210FA}"/>
          </ac:spMkLst>
        </pc:spChg>
        <pc:grpChg chg="del mod">
          <ac:chgData name="Louise Aspinall" userId="eacc5060-8c80-4c8d-9162-1f5ba8b77383" providerId="ADAL" clId="{FE2E6BEA-7FAE-4593-8A80-F78681775739}" dt="2021-12-06T11:00:09.649" v="2657" actId="27803"/>
          <ac:grpSpMkLst>
            <pc:docMk/>
            <pc:sldMk cId="668518294" sldId="266"/>
            <ac:grpSpMk id="2" creationId="{3FC0871D-D333-4DF3-8EE5-B71CA80C2F53}"/>
          </ac:grpSpMkLst>
        </pc:grpChg>
        <pc:grpChg chg="add mod">
          <ac:chgData name="Louise Aspinall" userId="eacc5060-8c80-4c8d-9162-1f5ba8b77383" providerId="ADAL" clId="{FE2E6BEA-7FAE-4593-8A80-F78681775739}" dt="2021-12-06T12:41:48.476" v="2912" actId="164"/>
          <ac:grpSpMkLst>
            <pc:docMk/>
            <pc:sldMk cId="668518294" sldId="266"/>
            <ac:grpSpMk id="12" creationId="{7B61842D-B1C8-4FAB-810B-6C014B752433}"/>
          </ac:grpSpMkLst>
        </pc:grpChg>
        <pc:grpChg chg="del mod">
          <ac:chgData name="Louise Aspinall" userId="eacc5060-8c80-4c8d-9162-1f5ba8b77383" providerId="ADAL" clId="{FE2E6BEA-7FAE-4593-8A80-F78681775739}" dt="2021-12-06T11:02:31.113" v="2768" actId="27803"/>
          <ac:grpSpMkLst>
            <pc:docMk/>
            <pc:sldMk cId="668518294" sldId="266"/>
            <ac:grpSpMk id="13" creationId="{272AD93E-C646-4B8B-820E-A5F78846F8EF}"/>
          </ac:grpSpMkLst>
        </pc:grpChg>
        <pc:grpChg chg="del mod">
          <ac:chgData name="Louise Aspinall" userId="eacc5060-8c80-4c8d-9162-1f5ba8b77383" providerId="ADAL" clId="{FE2E6BEA-7FAE-4593-8A80-F78681775739}" dt="2021-12-03T15:58:13.258" v="1603" actId="27803"/>
          <ac:grpSpMkLst>
            <pc:docMk/>
            <pc:sldMk cId="668518294" sldId="266"/>
            <ac:grpSpMk id="15" creationId="{30CA7A7D-7CF5-4BB7-813B-CB703032CD27}"/>
          </ac:grpSpMkLst>
        </pc:grpChg>
        <pc:grpChg chg="del mod">
          <ac:chgData name="Louise Aspinall" userId="eacc5060-8c80-4c8d-9162-1f5ba8b77383" providerId="ADAL" clId="{FE2E6BEA-7FAE-4593-8A80-F78681775739}" dt="2021-12-03T15:58:17.414" v="1604" actId="478"/>
          <ac:grpSpMkLst>
            <pc:docMk/>
            <pc:sldMk cId="668518294" sldId="266"/>
            <ac:grpSpMk id="18" creationId="{1C187A08-E44E-4821-AD83-F9E658668ED1}"/>
          </ac:grpSpMkLst>
        </pc:grpChg>
        <pc:grpChg chg="add del mod">
          <ac:chgData name="Louise Aspinall" userId="eacc5060-8c80-4c8d-9162-1f5ba8b77383" providerId="ADAL" clId="{FE2E6BEA-7FAE-4593-8A80-F78681775739}" dt="2021-12-03T16:01:16.635" v="1625" actId="165"/>
          <ac:grpSpMkLst>
            <pc:docMk/>
            <pc:sldMk cId="668518294" sldId="266"/>
            <ac:grpSpMk id="43" creationId="{AD78364E-2886-4A93-B1E8-7E8611814206}"/>
          </ac:grpSpMkLst>
        </pc:grpChg>
        <pc:grpChg chg="del mod">
          <ac:chgData name="Louise Aspinall" userId="eacc5060-8c80-4c8d-9162-1f5ba8b77383" providerId="ADAL" clId="{FE2E6BEA-7FAE-4593-8A80-F78681775739}" dt="2021-12-03T16:01:47.368" v="1633" actId="27803"/>
          <ac:grpSpMkLst>
            <pc:docMk/>
            <pc:sldMk cId="668518294" sldId="266"/>
            <ac:grpSpMk id="44" creationId="{08CB483B-280D-45C3-85FD-E57CA754FC61}"/>
          </ac:grpSpMkLst>
        </pc:grpChg>
        <pc:grpChg chg="add mod">
          <ac:chgData name="Louise Aspinall" userId="eacc5060-8c80-4c8d-9162-1f5ba8b77383" providerId="ADAL" clId="{FE2E6BEA-7FAE-4593-8A80-F78681775739}" dt="2021-12-03T16:01:48.314" v="1634" actId="164"/>
          <ac:grpSpMkLst>
            <pc:docMk/>
            <pc:sldMk cId="668518294" sldId="266"/>
            <ac:grpSpMk id="54" creationId="{ABDF2B3D-15E7-49F7-ADB0-CD80D1762DFB}"/>
          </ac:grpSpMkLst>
        </pc:grpChg>
        <pc:grpChg chg="add mod">
          <ac:chgData name="Louise Aspinall" userId="eacc5060-8c80-4c8d-9162-1f5ba8b77383" providerId="ADAL" clId="{FE2E6BEA-7FAE-4593-8A80-F78681775739}" dt="2021-12-06T12:41:46.111" v="2911" actId="164"/>
          <ac:grpSpMkLst>
            <pc:docMk/>
            <pc:sldMk cId="668518294" sldId="266"/>
            <ac:grpSpMk id="58" creationId="{FE0AE713-29FF-4511-8572-C0E87B120F96}"/>
          </ac:grpSpMkLst>
        </pc:grpChg>
        <pc:grpChg chg="add mod">
          <ac:chgData name="Louise Aspinall" userId="eacc5060-8c80-4c8d-9162-1f5ba8b77383" providerId="ADAL" clId="{FE2E6BEA-7FAE-4593-8A80-F78681775739}" dt="2021-12-06T12:41:46.111" v="2911" actId="164"/>
          <ac:grpSpMkLst>
            <pc:docMk/>
            <pc:sldMk cId="668518294" sldId="266"/>
            <ac:grpSpMk id="59" creationId="{DF18373A-5AFC-4B15-B8A2-60BA6E236D26}"/>
          </ac:grpSpMkLst>
        </pc:grpChg>
        <pc:grpChg chg="add mod">
          <ac:chgData name="Louise Aspinall" userId="eacc5060-8c80-4c8d-9162-1f5ba8b77383" providerId="ADAL" clId="{FE2E6BEA-7FAE-4593-8A80-F78681775739}" dt="2021-12-06T12:41:46.111" v="2911" actId="164"/>
          <ac:grpSpMkLst>
            <pc:docMk/>
            <pc:sldMk cId="668518294" sldId="266"/>
            <ac:grpSpMk id="60" creationId="{37374483-150A-43E0-9A43-9ABEC9E2F55D}"/>
          </ac:grpSpMkLst>
        </pc:grpChg>
        <pc:grpChg chg="add mod">
          <ac:chgData name="Louise Aspinall" userId="eacc5060-8c80-4c8d-9162-1f5ba8b77383" providerId="ADAL" clId="{FE2E6BEA-7FAE-4593-8A80-F78681775739}" dt="2021-12-06T12:41:46.111" v="2911" actId="164"/>
          <ac:grpSpMkLst>
            <pc:docMk/>
            <pc:sldMk cId="668518294" sldId="266"/>
            <ac:grpSpMk id="61" creationId="{04CCD536-C5EF-4DDC-ACA6-7B6570F1675D}"/>
          </ac:grpSpMkLst>
        </pc:grpChg>
        <pc:grpChg chg="add del mod">
          <ac:chgData name="Louise Aspinall" userId="eacc5060-8c80-4c8d-9162-1f5ba8b77383" providerId="ADAL" clId="{FE2E6BEA-7FAE-4593-8A80-F78681775739}" dt="2021-12-06T11:03:28.954" v="2837" actId="478"/>
          <ac:grpSpMkLst>
            <pc:docMk/>
            <pc:sldMk cId="668518294" sldId="266"/>
            <ac:grpSpMk id="62" creationId="{2880AC2C-61C7-45DF-9229-AF44C0C6CD20}"/>
          </ac:grpSpMkLst>
        </pc:grpChg>
        <pc:grpChg chg="add del mod">
          <ac:chgData name="Louise Aspinall" userId="eacc5060-8c80-4c8d-9162-1f5ba8b77383" providerId="ADAL" clId="{FE2E6BEA-7FAE-4593-8A80-F78681775739}" dt="2021-12-06T12:42:57.889" v="2921" actId="478"/>
          <ac:grpSpMkLst>
            <pc:docMk/>
            <pc:sldMk cId="668518294" sldId="266"/>
            <ac:grpSpMk id="68" creationId="{823594F5-8563-4D19-BEB6-E327D08DBF6C}"/>
          </ac:grpSpMkLst>
        </pc:grpChg>
        <pc:grpChg chg="add del mod">
          <ac:chgData name="Louise Aspinall" userId="eacc5060-8c80-4c8d-9162-1f5ba8b77383" providerId="ADAL" clId="{FE2E6BEA-7FAE-4593-8A80-F78681775739}" dt="2021-12-06T12:43:09.745" v="2926" actId="478"/>
          <ac:grpSpMkLst>
            <pc:docMk/>
            <pc:sldMk cId="668518294" sldId="266"/>
            <ac:grpSpMk id="69" creationId="{32E68381-44BF-4F75-82A7-64124B5DB4CF}"/>
          </ac:grpSpMkLst>
        </pc:grpChg>
        <pc:grpChg chg="del mod">
          <ac:chgData name="Louise Aspinall" userId="eacc5060-8c80-4c8d-9162-1f5ba8b77383" providerId="ADAL" clId="{FE2E6BEA-7FAE-4593-8A80-F78681775739}" dt="2021-12-06T13:45:55.370" v="3063" actId="27803"/>
          <ac:grpSpMkLst>
            <pc:docMk/>
            <pc:sldMk cId="668518294" sldId="266"/>
            <ac:grpSpMk id="74" creationId="{5AFFD085-8C31-4860-A20F-C61DEE817D47}"/>
          </ac:grpSpMkLst>
        </pc:grpChg>
        <pc:grpChg chg="del mod">
          <ac:chgData name="Louise Aspinall" userId="eacc5060-8c80-4c8d-9162-1f5ba8b77383" providerId="ADAL" clId="{FE2E6BEA-7FAE-4593-8A80-F78681775739}" dt="2021-12-06T13:45:55.370" v="3063" actId="27803"/>
          <ac:grpSpMkLst>
            <pc:docMk/>
            <pc:sldMk cId="668518294" sldId="266"/>
            <ac:grpSpMk id="83" creationId="{5D60B91B-E933-4A1D-957B-366BB0349A5E}"/>
          </ac:grpSpMkLst>
        </pc:grpChg>
        <pc:grpChg chg="add mod">
          <ac:chgData name="Louise Aspinall" userId="eacc5060-8c80-4c8d-9162-1f5ba8b77383" providerId="ADAL" clId="{FE2E6BEA-7FAE-4593-8A80-F78681775739}" dt="2021-12-06T13:45:59.233" v="3064" actId="164"/>
          <ac:grpSpMkLst>
            <pc:docMk/>
            <pc:sldMk cId="668518294" sldId="266"/>
            <ac:grpSpMk id="128" creationId="{AB825487-CC68-4F0F-BC2F-BE08F2896C8E}"/>
          </ac:grpSpMkLst>
        </pc:grpChg>
        <pc:grpChg chg="add del mod ord">
          <ac:chgData name="Louise Aspinall" userId="eacc5060-8c80-4c8d-9162-1f5ba8b77383" providerId="ADAL" clId="{FE2E6BEA-7FAE-4593-8A80-F78681775739}" dt="2021-12-06T13:48:40.541" v="3133" actId="165"/>
          <ac:grpSpMkLst>
            <pc:docMk/>
            <pc:sldMk cId="668518294" sldId="266"/>
            <ac:grpSpMk id="129" creationId="{00398A1B-F4C7-42CB-A118-9261C4557F87}"/>
          </ac:grpSpMkLst>
        </pc:grpChg>
        <pc:grpChg chg="add mod">
          <ac:chgData name="Louise Aspinall" userId="eacc5060-8c80-4c8d-9162-1f5ba8b77383" providerId="ADAL" clId="{FE2E6BEA-7FAE-4593-8A80-F78681775739}" dt="2021-12-06T13:46:59.821" v="3088" actId="164"/>
          <ac:grpSpMkLst>
            <pc:docMk/>
            <pc:sldMk cId="668518294" sldId="266"/>
            <ac:grpSpMk id="130" creationId="{BAF96797-FA3C-49FB-B71E-9BCF79B39661}"/>
          </ac:grpSpMkLst>
        </pc:grpChg>
        <pc:grpChg chg="add mod">
          <ac:chgData name="Louise Aspinall" userId="eacc5060-8c80-4c8d-9162-1f5ba8b77383" providerId="ADAL" clId="{FE2E6BEA-7FAE-4593-8A80-F78681775739}" dt="2021-12-06T13:46:59.821" v="3088" actId="164"/>
          <ac:grpSpMkLst>
            <pc:docMk/>
            <pc:sldMk cId="668518294" sldId="266"/>
            <ac:grpSpMk id="131" creationId="{63BE8046-DD35-4501-B44A-66CDDE766A87}"/>
          </ac:grpSpMkLst>
        </pc:grpChg>
        <pc:grpChg chg="add mod">
          <ac:chgData name="Louise Aspinall" userId="eacc5060-8c80-4c8d-9162-1f5ba8b77383" providerId="ADAL" clId="{FE2E6BEA-7FAE-4593-8A80-F78681775739}" dt="2021-12-06T13:46:59.821" v="3088" actId="164"/>
          <ac:grpSpMkLst>
            <pc:docMk/>
            <pc:sldMk cId="668518294" sldId="266"/>
            <ac:grpSpMk id="137" creationId="{9CD6CACB-461A-4E1C-8E4C-3A8D6C8333D8}"/>
          </ac:grpSpMkLst>
        </pc:grpChg>
        <pc:grpChg chg="add mod ord">
          <ac:chgData name="Louise Aspinall" userId="eacc5060-8c80-4c8d-9162-1f5ba8b77383" providerId="ADAL" clId="{FE2E6BEA-7FAE-4593-8A80-F78681775739}" dt="2021-12-06T13:48:40.557" v="3157"/>
          <ac:grpSpMkLst>
            <pc:docMk/>
            <pc:sldMk cId="668518294" sldId="266"/>
            <ac:grpSpMk id="138" creationId="{0E2B0AD3-F89D-4558-B989-3FDC3F87A565}"/>
          </ac:grpSpMkLst>
        </pc:grpChg>
        <pc:picChg chg="add del mod topLvl">
          <ac:chgData name="Louise Aspinall" userId="eacc5060-8c80-4c8d-9162-1f5ba8b77383" providerId="ADAL" clId="{FE2E6BEA-7FAE-4593-8A80-F78681775739}" dt="2021-12-06T11:00:09.649" v="2657" actId="27803"/>
          <ac:picMkLst>
            <pc:docMk/>
            <pc:sldMk cId="668518294" sldId="266"/>
            <ac:picMk id="4" creationId="{DCB54D8C-EC17-42B1-935C-F22635488EB8}"/>
          </ac:picMkLst>
        </pc:picChg>
        <pc:picChg chg="add del mod topLvl">
          <ac:chgData name="Louise Aspinall" userId="eacc5060-8c80-4c8d-9162-1f5ba8b77383" providerId="ADAL" clId="{FE2E6BEA-7FAE-4593-8A80-F78681775739}" dt="2021-12-06T13:45:55.370" v="3063" actId="27803"/>
          <ac:picMkLst>
            <pc:docMk/>
            <pc:sldMk cId="668518294" sldId="266"/>
            <ac:picMk id="6" creationId="{168658E9-1008-4A8D-BDC0-08504A169FA8}"/>
          </ac:picMkLst>
        </pc:picChg>
        <pc:picChg chg="add del mod">
          <ac:chgData name="Louise Aspinall" userId="eacc5060-8c80-4c8d-9162-1f5ba8b77383" providerId="ADAL" clId="{FE2E6BEA-7FAE-4593-8A80-F78681775739}" dt="2021-12-03T15:56:52.639" v="1596" actId="478"/>
          <ac:picMkLst>
            <pc:docMk/>
            <pc:sldMk cId="668518294" sldId="266"/>
            <ac:picMk id="8" creationId="{9CFD9E1F-C3D0-4C21-ADE3-5FDF5EF2D068}"/>
          </ac:picMkLst>
        </pc:picChg>
        <pc:picChg chg="add mod topLvl">
          <ac:chgData name="Louise Aspinall" userId="eacc5060-8c80-4c8d-9162-1f5ba8b77383" providerId="ADAL" clId="{FE2E6BEA-7FAE-4593-8A80-F78681775739}" dt="2021-12-06T13:03:26.486" v="3000" actId="14100"/>
          <ac:picMkLst>
            <pc:docMk/>
            <pc:sldMk cId="668518294" sldId="266"/>
            <ac:picMk id="10" creationId="{FE05546F-1D65-49BC-A912-D48906B7740C}"/>
          </ac:picMkLst>
        </pc:picChg>
        <pc:picChg chg="add del">
          <ac:chgData name="Louise Aspinall" userId="eacc5060-8c80-4c8d-9162-1f5ba8b77383" providerId="ADAL" clId="{FE2E6BEA-7FAE-4593-8A80-F78681775739}" dt="2021-12-03T15:57:57.552" v="1600" actId="478"/>
          <ac:picMkLst>
            <pc:docMk/>
            <pc:sldMk cId="668518294" sldId="266"/>
            <ac:picMk id="12" creationId="{AA50C35B-5B9D-4AB4-BFAE-3F94FA2926D1}"/>
          </ac:picMkLst>
        </pc:picChg>
        <pc:picChg chg="add del mod">
          <ac:chgData name="Louise Aspinall" userId="eacc5060-8c80-4c8d-9162-1f5ba8b77383" providerId="ADAL" clId="{FE2E6BEA-7FAE-4593-8A80-F78681775739}" dt="2021-12-03T15:58:13.258" v="1603" actId="27803"/>
          <ac:picMkLst>
            <pc:docMk/>
            <pc:sldMk cId="668518294" sldId="266"/>
            <ac:picMk id="14" creationId="{913E3EED-325C-46EB-ADDC-5D3A05D991A8}"/>
          </ac:picMkLst>
        </pc:picChg>
        <pc:picChg chg="add del mod">
          <ac:chgData name="Louise Aspinall" userId="eacc5060-8c80-4c8d-9162-1f5ba8b77383" providerId="ADAL" clId="{FE2E6BEA-7FAE-4593-8A80-F78681775739}" dt="2021-12-06T14:52:07.564" v="3793" actId="478"/>
          <ac:picMkLst>
            <pc:docMk/>
            <pc:sldMk cId="668518294" sldId="266"/>
            <ac:picMk id="22" creationId="{664681C8-26AD-4C9F-9183-C250E795690C}"/>
          </ac:picMkLst>
        </pc:picChg>
        <pc:picChg chg="add del mod">
          <ac:chgData name="Louise Aspinall" userId="eacc5060-8c80-4c8d-9162-1f5ba8b77383" providerId="ADAL" clId="{FE2E6BEA-7FAE-4593-8A80-F78681775739}" dt="2021-12-06T11:01:58.258" v="2764" actId="478"/>
          <ac:picMkLst>
            <pc:docMk/>
            <pc:sldMk cId="668518294" sldId="266"/>
            <ac:picMk id="23" creationId="{1B2B4DD1-7EFB-4BF4-B731-D12D90BC334A}"/>
          </ac:picMkLst>
        </pc:picChg>
        <pc:picChg chg="add del">
          <ac:chgData name="Louise Aspinall" userId="eacc5060-8c80-4c8d-9162-1f5ba8b77383" providerId="ADAL" clId="{FE2E6BEA-7FAE-4593-8A80-F78681775739}" dt="2021-12-03T15:58:25.699" v="1606" actId="478"/>
          <ac:picMkLst>
            <pc:docMk/>
            <pc:sldMk cId="668518294" sldId="266"/>
            <ac:picMk id="32" creationId="{7B01ABD4-4CD3-46E7-9CA6-2D01E672B7E6}"/>
          </ac:picMkLst>
        </pc:picChg>
        <pc:picChg chg="add del mod topLvl">
          <ac:chgData name="Louise Aspinall" userId="eacc5060-8c80-4c8d-9162-1f5ba8b77383" providerId="ADAL" clId="{FE2E6BEA-7FAE-4593-8A80-F78681775739}" dt="2021-12-06T11:02:31.113" v="2768" actId="27803"/>
          <ac:picMkLst>
            <pc:docMk/>
            <pc:sldMk cId="668518294" sldId="266"/>
            <ac:picMk id="34" creationId="{8582FBA6-FA26-469D-BA7D-73079D509EDB}"/>
          </ac:picMkLst>
        </pc:picChg>
        <pc:picChg chg="add del mod ord topLvl">
          <ac:chgData name="Louise Aspinall" userId="eacc5060-8c80-4c8d-9162-1f5ba8b77383" providerId="ADAL" clId="{FE2E6BEA-7FAE-4593-8A80-F78681775739}" dt="2021-12-03T16:01:47.368" v="1633" actId="27803"/>
          <ac:picMkLst>
            <pc:docMk/>
            <pc:sldMk cId="668518294" sldId="266"/>
            <ac:picMk id="36" creationId="{18118737-A655-4899-89D6-EE046373DC4D}"/>
          </ac:picMkLst>
        </pc:picChg>
        <pc:picChg chg="add del mod topLvl">
          <ac:chgData name="Louise Aspinall" userId="eacc5060-8c80-4c8d-9162-1f5ba8b77383" providerId="ADAL" clId="{FE2E6BEA-7FAE-4593-8A80-F78681775739}" dt="2021-12-06T13:45:55.370" v="3063" actId="27803"/>
          <ac:picMkLst>
            <pc:docMk/>
            <pc:sldMk cId="668518294" sldId="266"/>
            <ac:picMk id="38" creationId="{3BD3DD5B-D3ED-4ECD-84AE-142E7E0C9147}"/>
          </ac:picMkLst>
        </pc:picChg>
        <pc:picChg chg="add del">
          <ac:chgData name="Louise Aspinall" userId="eacc5060-8c80-4c8d-9162-1f5ba8b77383" providerId="ADAL" clId="{FE2E6BEA-7FAE-4593-8A80-F78681775739}" dt="2021-12-03T15:59:20.779" v="1618" actId="478"/>
          <ac:picMkLst>
            <pc:docMk/>
            <pc:sldMk cId="668518294" sldId="266"/>
            <ac:picMk id="40" creationId="{84DC12C8-C12B-4469-ACC5-B62FCEABD342}"/>
          </ac:picMkLst>
        </pc:picChg>
        <pc:picChg chg="add mod ord topLvl">
          <ac:chgData name="Louise Aspinall" userId="eacc5060-8c80-4c8d-9162-1f5ba8b77383" providerId="ADAL" clId="{FE2E6BEA-7FAE-4593-8A80-F78681775739}" dt="2021-12-06T12:43:04.237" v="2924" actId="552"/>
          <ac:picMkLst>
            <pc:docMk/>
            <pc:sldMk cId="668518294" sldId="266"/>
            <ac:picMk id="42" creationId="{C483B54C-FCEC-4391-84D0-DEB5D1C5FE71}"/>
          </ac:picMkLst>
        </pc:picChg>
        <pc:picChg chg="add mod">
          <ac:chgData name="Louise Aspinall" userId="eacc5060-8c80-4c8d-9162-1f5ba8b77383" providerId="ADAL" clId="{FE2E6BEA-7FAE-4593-8A80-F78681775739}" dt="2021-12-06T12:43:07.692" v="2925" actId="14100"/>
          <ac:picMkLst>
            <pc:docMk/>
            <pc:sldMk cId="668518294" sldId="266"/>
            <ac:picMk id="71" creationId="{FDFBB2E9-5142-4D61-98F5-035B133C7F84}"/>
          </ac:picMkLst>
        </pc:picChg>
        <pc:picChg chg="add mod ord">
          <ac:chgData name="Louise Aspinall" userId="eacc5060-8c80-4c8d-9162-1f5ba8b77383" providerId="ADAL" clId="{FE2E6BEA-7FAE-4593-8A80-F78681775739}" dt="2021-12-06T13:03:40.857" v="3001" actId="14100"/>
          <ac:picMkLst>
            <pc:docMk/>
            <pc:sldMk cId="668518294" sldId="266"/>
            <ac:picMk id="73" creationId="{47134F31-5B03-4A6E-A3B5-E19A8267F493}"/>
          </ac:picMkLst>
        </pc:picChg>
        <pc:picChg chg="add mod">
          <ac:chgData name="Louise Aspinall" userId="eacc5060-8c80-4c8d-9162-1f5ba8b77383" providerId="ADAL" clId="{FE2E6BEA-7FAE-4593-8A80-F78681775739}" dt="2021-12-06T14:52:07.841" v="3794"/>
          <ac:picMkLst>
            <pc:docMk/>
            <pc:sldMk cId="668518294" sldId="266"/>
            <ac:picMk id="139" creationId="{5AC5BF60-B969-4391-A4EF-E4E5EDBF4844}"/>
          </ac:picMkLst>
        </pc:picChg>
      </pc:sldChg>
      <pc:sldChg chg="addSp delSp modSp add mod modTransition delAnim modAnim modNotes">
        <pc:chgData name="Louise Aspinall" userId="eacc5060-8c80-4c8d-9162-1f5ba8b77383" providerId="ADAL" clId="{FE2E6BEA-7FAE-4593-8A80-F78681775739}" dt="2021-12-06T14:55:03.857" v="4085" actId="790"/>
        <pc:sldMkLst>
          <pc:docMk/>
          <pc:sldMk cId="1945154763" sldId="267"/>
        </pc:sldMkLst>
        <pc:spChg chg="del mod">
          <ac:chgData name="Louise Aspinall" userId="eacc5060-8c80-4c8d-9162-1f5ba8b77383" providerId="ADAL" clId="{FE2E6BEA-7FAE-4593-8A80-F78681775739}" dt="2021-12-03T16:02:07.483" v="1640" actId="478"/>
          <ac:spMkLst>
            <pc:docMk/>
            <pc:sldMk cId="1945154763" sldId="267"/>
            <ac:spMk id="2" creationId="{3F07CBA2-6E07-45B3-AEF9-4A39E33FA371}"/>
          </ac:spMkLst>
        </pc:spChg>
        <pc:spChg chg="mod">
          <ac:chgData name="Louise Aspinall" userId="eacc5060-8c80-4c8d-9162-1f5ba8b77383" providerId="ADAL" clId="{FE2E6BEA-7FAE-4593-8A80-F78681775739}" dt="2021-12-06T14:55:03.813" v="4009"/>
          <ac:spMkLst>
            <pc:docMk/>
            <pc:sldMk cId="1945154763" sldId="267"/>
            <ac:spMk id="3" creationId="{B5A568AC-240E-45AA-B879-DA85FBFA48D9}"/>
          </ac:spMkLst>
        </pc:spChg>
        <pc:spChg chg="mod">
          <ac:chgData name="Louise Aspinall" userId="eacc5060-8c80-4c8d-9162-1f5ba8b77383" providerId="ADAL" clId="{FE2E6BEA-7FAE-4593-8A80-F78681775739}" dt="2021-12-06T14:55:03.813" v="4010"/>
          <ac:spMkLst>
            <pc:docMk/>
            <pc:sldMk cId="1945154763" sldId="267"/>
            <ac:spMk id="5" creationId="{065DAD35-075A-4629-9CCF-38B80D089C4E}"/>
          </ac:spMkLst>
        </pc:spChg>
        <pc:spChg chg="mod">
          <ac:chgData name="Louise Aspinall" userId="eacc5060-8c80-4c8d-9162-1f5ba8b77383" providerId="ADAL" clId="{FE2E6BEA-7FAE-4593-8A80-F78681775739}" dt="2021-12-06T14:55:03.814" v="4011"/>
          <ac:spMkLst>
            <pc:docMk/>
            <pc:sldMk cId="1945154763" sldId="267"/>
            <ac:spMk id="7" creationId="{2E1421B2-2DC8-4F5B-9F03-D95C56973990}"/>
          </ac:spMkLst>
        </pc:spChg>
        <pc:spChg chg="mod">
          <ac:chgData name="Louise Aspinall" userId="eacc5060-8c80-4c8d-9162-1f5ba8b77383" providerId="ADAL" clId="{FE2E6BEA-7FAE-4593-8A80-F78681775739}" dt="2021-12-06T14:55:03.851" v="4074"/>
          <ac:spMkLst>
            <pc:docMk/>
            <pc:sldMk cId="1945154763" sldId="267"/>
            <ac:spMk id="9" creationId="{D9EB3714-C960-448D-9AD4-60C4EC4D21BC}"/>
          </ac:spMkLst>
        </pc:spChg>
        <pc:spChg chg="mod">
          <ac:chgData name="Louise Aspinall" userId="eacc5060-8c80-4c8d-9162-1f5ba8b77383" providerId="ADAL" clId="{FE2E6BEA-7FAE-4593-8A80-F78681775739}" dt="2021-12-06T14:55:03.852" v="4075"/>
          <ac:spMkLst>
            <pc:docMk/>
            <pc:sldMk cId="1945154763" sldId="267"/>
            <ac:spMk id="11" creationId="{B86407A7-DCD3-475F-8380-8E16D2269C0D}"/>
          </ac:spMkLst>
        </pc:spChg>
        <pc:spChg chg="mod">
          <ac:chgData name="Louise Aspinall" userId="eacc5060-8c80-4c8d-9162-1f5ba8b77383" providerId="ADAL" clId="{FE2E6BEA-7FAE-4593-8A80-F78681775739}" dt="2021-12-06T14:55:03.852" v="4076"/>
          <ac:spMkLst>
            <pc:docMk/>
            <pc:sldMk cId="1945154763" sldId="267"/>
            <ac:spMk id="12" creationId="{6A0C35DA-EA24-4045-BB5D-F1B3403D7127}"/>
          </ac:spMkLst>
        </pc:spChg>
        <pc:spChg chg="mod">
          <ac:chgData name="Louise Aspinall" userId="eacc5060-8c80-4c8d-9162-1f5ba8b77383" providerId="ADAL" clId="{FE2E6BEA-7FAE-4593-8A80-F78681775739}" dt="2021-12-06T14:55:03.852" v="4077"/>
          <ac:spMkLst>
            <pc:docMk/>
            <pc:sldMk cId="1945154763" sldId="267"/>
            <ac:spMk id="13" creationId="{394D833F-C419-42D6-8305-D8C8AD835650}"/>
          </ac:spMkLst>
        </pc:spChg>
        <pc:spChg chg="mod">
          <ac:chgData name="Louise Aspinall" userId="eacc5060-8c80-4c8d-9162-1f5ba8b77383" providerId="ADAL" clId="{FE2E6BEA-7FAE-4593-8A80-F78681775739}" dt="2021-12-06T14:55:03.853" v="4078"/>
          <ac:spMkLst>
            <pc:docMk/>
            <pc:sldMk cId="1945154763" sldId="267"/>
            <ac:spMk id="15" creationId="{03163B4E-55A4-48BB-BA59-74005FB23133}"/>
          </ac:spMkLst>
        </pc:spChg>
        <pc:spChg chg="mod">
          <ac:chgData name="Louise Aspinall" userId="eacc5060-8c80-4c8d-9162-1f5ba8b77383" providerId="ADAL" clId="{FE2E6BEA-7FAE-4593-8A80-F78681775739}" dt="2021-12-06T14:55:03.823" v="4026"/>
          <ac:spMkLst>
            <pc:docMk/>
            <pc:sldMk cId="1945154763" sldId="267"/>
            <ac:spMk id="18" creationId="{56A0C9EF-0A5A-441B-AED7-0E9A3816F4E7}"/>
          </ac:spMkLst>
        </pc:spChg>
        <pc:spChg chg="mod">
          <ac:chgData name="Louise Aspinall" userId="eacc5060-8c80-4c8d-9162-1f5ba8b77383" providerId="ADAL" clId="{FE2E6BEA-7FAE-4593-8A80-F78681775739}" dt="2021-12-06T14:55:03.817" v="4015" actId="790"/>
          <ac:spMkLst>
            <pc:docMk/>
            <pc:sldMk cId="1945154763" sldId="267"/>
            <ac:spMk id="19" creationId="{E4C11809-82F7-4DF0-90BE-0646627DED66}"/>
          </ac:spMkLst>
        </pc:spChg>
        <pc:spChg chg="mod">
          <ac:chgData name="Louise Aspinall" userId="eacc5060-8c80-4c8d-9162-1f5ba8b77383" providerId="ADAL" clId="{FE2E6BEA-7FAE-4593-8A80-F78681775739}" dt="2021-12-06T14:55:03.817" v="4016" actId="790"/>
          <ac:spMkLst>
            <pc:docMk/>
            <pc:sldMk cId="1945154763" sldId="267"/>
            <ac:spMk id="20" creationId="{FC05D568-A50C-4F47-9D06-7AB3F1E7E3C5}"/>
          </ac:spMkLst>
        </pc:spChg>
        <pc:spChg chg="mod">
          <ac:chgData name="Louise Aspinall" userId="eacc5060-8c80-4c8d-9162-1f5ba8b77383" providerId="ADAL" clId="{FE2E6BEA-7FAE-4593-8A80-F78681775739}" dt="2021-12-06T14:55:03.818" v="4017" actId="790"/>
          <ac:spMkLst>
            <pc:docMk/>
            <pc:sldMk cId="1945154763" sldId="267"/>
            <ac:spMk id="21" creationId="{0D16476E-6942-474F-9B9F-D9536CC0A471}"/>
          </ac:spMkLst>
        </pc:spChg>
        <pc:spChg chg="mod">
          <ac:chgData name="Louise Aspinall" userId="eacc5060-8c80-4c8d-9162-1f5ba8b77383" providerId="ADAL" clId="{FE2E6BEA-7FAE-4593-8A80-F78681775739}" dt="2021-12-06T14:55:03.818" v="4018" actId="790"/>
          <ac:spMkLst>
            <pc:docMk/>
            <pc:sldMk cId="1945154763" sldId="267"/>
            <ac:spMk id="22" creationId="{A2CC3441-A72D-4CE2-9AEF-E988651DA951}"/>
          </ac:spMkLst>
        </pc:spChg>
        <pc:spChg chg="mod">
          <ac:chgData name="Louise Aspinall" userId="eacc5060-8c80-4c8d-9162-1f5ba8b77383" providerId="ADAL" clId="{FE2E6BEA-7FAE-4593-8A80-F78681775739}" dt="2021-12-06T14:55:03.819" v="4019" actId="790"/>
          <ac:spMkLst>
            <pc:docMk/>
            <pc:sldMk cId="1945154763" sldId="267"/>
            <ac:spMk id="23" creationId="{9C6789DE-FA77-4C27-B112-365EF462147A}"/>
          </ac:spMkLst>
        </pc:spChg>
        <pc:spChg chg="mod">
          <ac:chgData name="Louise Aspinall" userId="eacc5060-8c80-4c8d-9162-1f5ba8b77383" providerId="ADAL" clId="{FE2E6BEA-7FAE-4593-8A80-F78681775739}" dt="2021-12-06T14:55:03.819" v="4020" actId="790"/>
          <ac:spMkLst>
            <pc:docMk/>
            <pc:sldMk cId="1945154763" sldId="267"/>
            <ac:spMk id="24" creationId="{2ED868EC-59F2-4613-B791-FF753D4805D9}"/>
          </ac:spMkLst>
        </pc:spChg>
        <pc:spChg chg="mod">
          <ac:chgData name="Louise Aspinall" userId="eacc5060-8c80-4c8d-9162-1f5ba8b77383" providerId="ADAL" clId="{FE2E6BEA-7FAE-4593-8A80-F78681775739}" dt="2021-12-06T14:55:03.820" v="4021" actId="790"/>
          <ac:spMkLst>
            <pc:docMk/>
            <pc:sldMk cId="1945154763" sldId="267"/>
            <ac:spMk id="25" creationId="{65197547-00C9-427E-ABF7-FF2261D2042E}"/>
          </ac:spMkLst>
        </pc:spChg>
        <pc:spChg chg="mod">
          <ac:chgData name="Louise Aspinall" userId="eacc5060-8c80-4c8d-9162-1f5ba8b77383" providerId="ADAL" clId="{FE2E6BEA-7FAE-4593-8A80-F78681775739}" dt="2021-12-06T14:55:03.820" v="4022" actId="790"/>
          <ac:spMkLst>
            <pc:docMk/>
            <pc:sldMk cId="1945154763" sldId="267"/>
            <ac:spMk id="26" creationId="{0AA90B40-17D9-4AAF-84BA-041797B98EC0}"/>
          </ac:spMkLst>
        </pc:spChg>
        <pc:spChg chg="mod">
          <ac:chgData name="Louise Aspinall" userId="eacc5060-8c80-4c8d-9162-1f5ba8b77383" providerId="ADAL" clId="{FE2E6BEA-7FAE-4593-8A80-F78681775739}" dt="2021-12-06T14:55:03.821" v="4023" actId="790"/>
          <ac:spMkLst>
            <pc:docMk/>
            <pc:sldMk cId="1945154763" sldId="267"/>
            <ac:spMk id="27" creationId="{8152385D-24FD-4771-A4F8-7B73CDAC6E3E}"/>
          </ac:spMkLst>
        </pc:spChg>
        <pc:spChg chg="add mod">
          <ac:chgData name="Louise Aspinall" userId="eacc5060-8c80-4c8d-9162-1f5ba8b77383" providerId="ADAL" clId="{FE2E6BEA-7FAE-4593-8A80-F78681775739}" dt="2021-12-06T14:55:03.850" v="4072"/>
          <ac:spMkLst>
            <pc:docMk/>
            <pc:sldMk cId="1945154763" sldId="267"/>
            <ac:spMk id="29" creationId="{7A4A59A3-103A-4CC9-B179-36BCA749E044}"/>
          </ac:spMkLst>
        </pc:spChg>
        <pc:spChg chg="add del mod ord">
          <ac:chgData name="Louise Aspinall" userId="eacc5060-8c80-4c8d-9162-1f5ba8b77383" providerId="ADAL" clId="{FE2E6BEA-7FAE-4593-8A80-F78681775739}" dt="2021-12-06T10:55:30.796" v="2651" actId="478"/>
          <ac:spMkLst>
            <pc:docMk/>
            <pc:sldMk cId="1945154763" sldId="267"/>
            <ac:spMk id="30" creationId="{42A092B6-E831-4D88-A0E4-9E331E9D1031}"/>
          </ac:spMkLst>
        </pc:spChg>
        <pc:spChg chg="add del mod ord">
          <ac:chgData name="Louise Aspinall" userId="eacc5060-8c80-4c8d-9162-1f5ba8b77383" providerId="ADAL" clId="{FE2E6BEA-7FAE-4593-8A80-F78681775739}" dt="2021-12-06T10:55:30.796" v="2651" actId="478"/>
          <ac:spMkLst>
            <pc:docMk/>
            <pc:sldMk cId="1945154763" sldId="267"/>
            <ac:spMk id="31" creationId="{C66E66E7-ADFC-4EA2-8D31-C728B792A9F8}"/>
          </ac:spMkLst>
        </pc:spChg>
        <pc:spChg chg="add del mod ord">
          <ac:chgData name="Louise Aspinall" userId="eacc5060-8c80-4c8d-9162-1f5ba8b77383" providerId="ADAL" clId="{FE2E6BEA-7FAE-4593-8A80-F78681775739}" dt="2021-12-06T10:55:30.796" v="2651" actId="478"/>
          <ac:spMkLst>
            <pc:docMk/>
            <pc:sldMk cId="1945154763" sldId="267"/>
            <ac:spMk id="32" creationId="{2EA2CE45-883A-4108-8098-2B252F561E0D}"/>
          </ac:spMkLst>
        </pc:spChg>
        <pc:spChg chg="mod">
          <ac:chgData name="Louise Aspinall" userId="eacc5060-8c80-4c8d-9162-1f5ba8b77383" providerId="ADAL" clId="{FE2E6BEA-7FAE-4593-8A80-F78681775739}" dt="2021-12-06T14:55:03.825" v="4028" actId="790"/>
          <ac:spMkLst>
            <pc:docMk/>
            <pc:sldMk cId="1945154763" sldId="267"/>
            <ac:spMk id="34" creationId="{5B0893D6-D7B1-480B-8290-0AE25EB66A49}"/>
          </ac:spMkLst>
        </pc:spChg>
        <pc:spChg chg="mod">
          <ac:chgData name="Louise Aspinall" userId="eacc5060-8c80-4c8d-9162-1f5ba8b77383" providerId="ADAL" clId="{FE2E6BEA-7FAE-4593-8A80-F78681775739}" dt="2021-12-06T14:55:03.826" v="4029" actId="790"/>
          <ac:spMkLst>
            <pc:docMk/>
            <pc:sldMk cId="1945154763" sldId="267"/>
            <ac:spMk id="35" creationId="{C8282851-B6B3-43CB-9D8C-441CCDA6A80B}"/>
          </ac:spMkLst>
        </pc:spChg>
        <pc:spChg chg="mod">
          <ac:chgData name="Louise Aspinall" userId="eacc5060-8c80-4c8d-9162-1f5ba8b77383" providerId="ADAL" clId="{FE2E6BEA-7FAE-4593-8A80-F78681775739}" dt="2021-12-06T14:55:03.826" v="4030" actId="790"/>
          <ac:spMkLst>
            <pc:docMk/>
            <pc:sldMk cId="1945154763" sldId="267"/>
            <ac:spMk id="36" creationId="{B244D571-2211-4A13-91DE-2DB449DDCA54}"/>
          </ac:spMkLst>
        </pc:spChg>
        <pc:spChg chg="mod">
          <ac:chgData name="Louise Aspinall" userId="eacc5060-8c80-4c8d-9162-1f5ba8b77383" providerId="ADAL" clId="{FE2E6BEA-7FAE-4593-8A80-F78681775739}" dt="2021-12-06T14:55:03.827" v="4031" actId="790"/>
          <ac:spMkLst>
            <pc:docMk/>
            <pc:sldMk cId="1945154763" sldId="267"/>
            <ac:spMk id="37" creationId="{1A253283-2661-4A2D-9839-56D1F1FE521E}"/>
          </ac:spMkLst>
        </pc:spChg>
        <pc:spChg chg="mod">
          <ac:chgData name="Louise Aspinall" userId="eacc5060-8c80-4c8d-9162-1f5ba8b77383" providerId="ADAL" clId="{FE2E6BEA-7FAE-4593-8A80-F78681775739}" dt="2021-12-06T14:55:03.827" v="4032" actId="790"/>
          <ac:spMkLst>
            <pc:docMk/>
            <pc:sldMk cId="1945154763" sldId="267"/>
            <ac:spMk id="38" creationId="{C74D8869-E905-48F3-8DCA-B4B54249D872}"/>
          </ac:spMkLst>
        </pc:spChg>
        <pc:spChg chg="mod">
          <ac:chgData name="Louise Aspinall" userId="eacc5060-8c80-4c8d-9162-1f5ba8b77383" providerId="ADAL" clId="{FE2E6BEA-7FAE-4593-8A80-F78681775739}" dt="2021-12-06T14:55:03.828" v="4033" actId="790"/>
          <ac:spMkLst>
            <pc:docMk/>
            <pc:sldMk cId="1945154763" sldId="267"/>
            <ac:spMk id="39" creationId="{420F75CD-45D0-4C0F-AAD4-8F2ED5CB3531}"/>
          </ac:spMkLst>
        </pc:spChg>
        <pc:spChg chg="mod">
          <ac:chgData name="Louise Aspinall" userId="eacc5060-8c80-4c8d-9162-1f5ba8b77383" providerId="ADAL" clId="{FE2E6BEA-7FAE-4593-8A80-F78681775739}" dt="2021-12-06T14:55:03.829" v="4034" actId="790"/>
          <ac:spMkLst>
            <pc:docMk/>
            <pc:sldMk cId="1945154763" sldId="267"/>
            <ac:spMk id="40" creationId="{807BC21A-C853-4D5A-84B7-2A2A37CC1F34}"/>
          </ac:spMkLst>
        </pc:spChg>
        <pc:spChg chg="mod">
          <ac:chgData name="Louise Aspinall" userId="eacc5060-8c80-4c8d-9162-1f5ba8b77383" providerId="ADAL" clId="{FE2E6BEA-7FAE-4593-8A80-F78681775739}" dt="2021-12-06T14:55:03.829" v="4035" actId="790"/>
          <ac:spMkLst>
            <pc:docMk/>
            <pc:sldMk cId="1945154763" sldId="267"/>
            <ac:spMk id="41" creationId="{7BA0434F-A065-42D0-A4E3-EABF5D6F24AF}"/>
          </ac:spMkLst>
        </pc:spChg>
        <pc:spChg chg="mod">
          <ac:chgData name="Louise Aspinall" userId="eacc5060-8c80-4c8d-9162-1f5ba8b77383" providerId="ADAL" clId="{FE2E6BEA-7FAE-4593-8A80-F78681775739}" dt="2021-12-06T14:55:03.830" v="4036" actId="790"/>
          <ac:spMkLst>
            <pc:docMk/>
            <pc:sldMk cId="1945154763" sldId="267"/>
            <ac:spMk id="42" creationId="{662315D4-9C5F-4D63-AB3D-8BE1C68F2A18}"/>
          </ac:spMkLst>
        </pc:spChg>
        <pc:spChg chg="mod">
          <ac:chgData name="Louise Aspinall" userId="eacc5060-8c80-4c8d-9162-1f5ba8b77383" providerId="ADAL" clId="{FE2E6BEA-7FAE-4593-8A80-F78681775739}" dt="2021-12-06T14:55:03.830" v="4037" actId="790"/>
          <ac:spMkLst>
            <pc:docMk/>
            <pc:sldMk cId="1945154763" sldId="267"/>
            <ac:spMk id="43" creationId="{3899A136-B2E8-4B43-AB3B-CD49896ECDDF}"/>
          </ac:spMkLst>
        </pc:spChg>
        <pc:spChg chg="mod">
          <ac:chgData name="Louise Aspinall" userId="eacc5060-8c80-4c8d-9162-1f5ba8b77383" providerId="ADAL" clId="{FE2E6BEA-7FAE-4593-8A80-F78681775739}" dt="2021-12-06T14:55:03.831" v="4038" actId="790"/>
          <ac:spMkLst>
            <pc:docMk/>
            <pc:sldMk cId="1945154763" sldId="267"/>
            <ac:spMk id="44" creationId="{5B5C5049-05CD-4D79-9168-C059C7774C30}"/>
          </ac:spMkLst>
        </pc:spChg>
        <pc:spChg chg="mod">
          <ac:chgData name="Louise Aspinall" userId="eacc5060-8c80-4c8d-9162-1f5ba8b77383" providerId="ADAL" clId="{FE2E6BEA-7FAE-4593-8A80-F78681775739}" dt="2021-12-06T14:55:03.831" v="4039" actId="790"/>
          <ac:spMkLst>
            <pc:docMk/>
            <pc:sldMk cId="1945154763" sldId="267"/>
            <ac:spMk id="45" creationId="{CFD1B173-1852-40CB-B60C-FCB9D1983548}"/>
          </ac:spMkLst>
        </pc:spChg>
        <pc:spChg chg="mod">
          <ac:chgData name="Louise Aspinall" userId="eacc5060-8c80-4c8d-9162-1f5ba8b77383" providerId="ADAL" clId="{FE2E6BEA-7FAE-4593-8A80-F78681775739}" dt="2021-12-06T14:55:03.832" v="4040" actId="790"/>
          <ac:spMkLst>
            <pc:docMk/>
            <pc:sldMk cId="1945154763" sldId="267"/>
            <ac:spMk id="46" creationId="{C6E2B81C-BBB6-4F21-A516-5158225EED66}"/>
          </ac:spMkLst>
        </pc:spChg>
        <pc:spChg chg="mod">
          <ac:chgData name="Louise Aspinall" userId="eacc5060-8c80-4c8d-9162-1f5ba8b77383" providerId="ADAL" clId="{FE2E6BEA-7FAE-4593-8A80-F78681775739}" dt="2021-12-06T14:55:03.832" v="4041" actId="790"/>
          <ac:spMkLst>
            <pc:docMk/>
            <pc:sldMk cId="1945154763" sldId="267"/>
            <ac:spMk id="47" creationId="{E1BBF60C-AB2E-446D-BEA9-69B08B654327}"/>
          </ac:spMkLst>
        </pc:spChg>
        <pc:spChg chg="mod">
          <ac:chgData name="Louise Aspinall" userId="eacc5060-8c80-4c8d-9162-1f5ba8b77383" providerId="ADAL" clId="{FE2E6BEA-7FAE-4593-8A80-F78681775739}" dt="2021-12-06T14:55:03.833" v="4042" actId="790"/>
          <ac:spMkLst>
            <pc:docMk/>
            <pc:sldMk cId="1945154763" sldId="267"/>
            <ac:spMk id="48" creationId="{C90001A5-8509-4D5B-973D-3869793E6C31}"/>
          </ac:spMkLst>
        </pc:spChg>
        <pc:spChg chg="mod">
          <ac:chgData name="Louise Aspinall" userId="eacc5060-8c80-4c8d-9162-1f5ba8b77383" providerId="ADAL" clId="{FE2E6BEA-7FAE-4593-8A80-F78681775739}" dt="2021-12-06T14:55:03.834" v="4043" actId="790"/>
          <ac:spMkLst>
            <pc:docMk/>
            <pc:sldMk cId="1945154763" sldId="267"/>
            <ac:spMk id="49" creationId="{40C6153E-342C-459A-B584-06D18FAA29F5}"/>
          </ac:spMkLst>
        </pc:spChg>
        <pc:spChg chg="mod">
          <ac:chgData name="Louise Aspinall" userId="eacc5060-8c80-4c8d-9162-1f5ba8b77383" providerId="ADAL" clId="{FE2E6BEA-7FAE-4593-8A80-F78681775739}" dt="2021-12-06T14:55:03.834" v="4044" actId="790"/>
          <ac:spMkLst>
            <pc:docMk/>
            <pc:sldMk cId="1945154763" sldId="267"/>
            <ac:spMk id="50" creationId="{D261517A-0A2E-4A15-9241-CC151C1568A4}"/>
          </ac:spMkLst>
        </pc:spChg>
        <pc:spChg chg="mod">
          <ac:chgData name="Louise Aspinall" userId="eacc5060-8c80-4c8d-9162-1f5ba8b77383" providerId="ADAL" clId="{FE2E6BEA-7FAE-4593-8A80-F78681775739}" dt="2021-12-06T14:55:03.835" v="4045" actId="790"/>
          <ac:spMkLst>
            <pc:docMk/>
            <pc:sldMk cId="1945154763" sldId="267"/>
            <ac:spMk id="51" creationId="{25D4BA9A-6F47-4626-9864-C30A69AC9AC3}"/>
          </ac:spMkLst>
        </pc:spChg>
        <pc:spChg chg="mod">
          <ac:chgData name="Louise Aspinall" userId="eacc5060-8c80-4c8d-9162-1f5ba8b77383" providerId="ADAL" clId="{FE2E6BEA-7FAE-4593-8A80-F78681775739}" dt="2021-12-06T14:55:03.835" v="4046" actId="790"/>
          <ac:spMkLst>
            <pc:docMk/>
            <pc:sldMk cId="1945154763" sldId="267"/>
            <ac:spMk id="52" creationId="{7FDEA76B-24BA-4A71-8728-3EBD4F97CB9A}"/>
          </ac:spMkLst>
        </pc:spChg>
        <pc:spChg chg="mod">
          <ac:chgData name="Louise Aspinall" userId="eacc5060-8c80-4c8d-9162-1f5ba8b77383" providerId="ADAL" clId="{FE2E6BEA-7FAE-4593-8A80-F78681775739}" dt="2021-12-06T14:55:03.836" v="4047" actId="790"/>
          <ac:spMkLst>
            <pc:docMk/>
            <pc:sldMk cId="1945154763" sldId="267"/>
            <ac:spMk id="53" creationId="{82BCC300-930E-4841-BC0A-1A001B28E6ED}"/>
          </ac:spMkLst>
        </pc:spChg>
        <pc:spChg chg="mod">
          <ac:chgData name="Louise Aspinall" userId="eacc5060-8c80-4c8d-9162-1f5ba8b77383" providerId="ADAL" clId="{FE2E6BEA-7FAE-4593-8A80-F78681775739}" dt="2021-12-06T14:55:03.836" v="4048" actId="790"/>
          <ac:spMkLst>
            <pc:docMk/>
            <pc:sldMk cId="1945154763" sldId="267"/>
            <ac:spMk id="54" creationId="{AF1C5122-19A0-46EA-AD94-91956A6379AB}"/>
          </ac:spMkLst>
        </pc:spChg>
        <pc:spChg chg="mod">
          <ac:chgData name="Louise Aspinall" userId="eacc5060-8c80-4c8d-9162-1f5ba8b77383" providerId="ADAL" clId="{FE2E6BEA-7FAE-4593-8A80-F78681775739}" dt="2021-12-06T14:55:03.837" v="4049" actId="790"/>
          <ac:spMkLst>
            <pc:docMk/>
            <pc:sldMk cId="1945154763" sldId="267"/>
            <ac:spMk id="55" creationId="{2E23D560-D1DC-4B64-AAC2-EDF55AC259F5}"/>
          </ac:spMkLst>
        </pc:spChg>
        <pc:spChg chg="mod">
          <ac:chgData name="Louise Aspinall" userId="eacc5060-8c80-4c8d-9162-1f5ba8b77383" providerId="ADAL" clId="{FE2E6BEA-7FAE-4593-8A80-F78681775739}" dt="2021-12-06T14:55:03.837" v="4050" actId="790"/>
          <ac:spMkLst>
            <pc:docMk/>
            <pc:sldMk cId="1945154763" sldId="267"/>
            <ac:spMk id="56" creationId="{ADC9CB6C-EA80-4F36-8D17-F1E41EE6C817}"/>
          </ac:spMkLst>
        </pc:spChg>
        <pc:spChg chg="mod">
          <ac:chgData name="Louise Aspinall" userId="eacc5060-8c80-4c8d-9162-1f5ba8b77383" providerId="ADAL" clId="{FE2E6BEA-7FAE-4593-8A80-F78681775739}" dt="2021-12-06T14:55:03.838" v="4051" actId="790"/>
          <ac:spMkLst>
            <pc:docMk/>
            <pc:sldMk cId="1945154763" sldId="267"/>
            <ac:spMk id="57" creationId="{3F616525-0BC8-49E4-82CB-C730DAD82197}"/>
          </ac:spMkLst>
        </pc:spChg>
        <pc:spChg chg="mod">
          <ac:chgData name="Louise Aspinall" userId="eacc5060-8c80-4c8d-9162-1f5ba8b77383" providerId="ADAL" clId="{FE2E6BEA-7FAE-4593-8A80-F78681775739}" dt="2021-12-06T14:55:03.838" v="4052" actId="790"/>
          <ac:spMkLst>
            <pc:docMk/>
            <pc:sldMk cId="1945154763" sldId="267"/>
            <ac:spMk id="58" creationId="{A6AFD8EB-0E23-42CD-8786-CE465918DB4B}"/>
          </ac:spMkLst>
        </pc:spChg>
        <pc:spChg chg="mod">
          <ac:chgData name="Louise Aspinall" userId="eacc5060-8c80-4c8d-9162-1f5ba8b77383" providerId="ADAL" clId="{FE2E6BEA-7FAE-4593-8A80-F78681775739}" dt="2021-12-06T14:55:03.839" v="4053" actId="790"/>
          <ac:spMkLst>
            <pc:docMk/>
            <pc:sldMk cId="1945154763" sldId="267"/>
            <ac:spMk id="59" creationId="{510A6AA4-0518-41B6-BD6B-AE7ADFF668CD}"/>
          </ac:spMkLst>
        </pc:spChg>
        <pc:spChg chg="mod">
          <ac:chgData name="Louise Aspinall" userId="eacc5060-8c80-4c8d-9162-1f5ba8b77383" providerId="ADAL" clId="{FE2E6BEA-7FAE-4593-8A80-F78681775739}" dt="2021-12-06T14:55:03.840" v="4054" actId="790"/>
          <ac:spMkLst>
            <pc:docMk/>
            <pc:sldMk cId="1945154763" sldId="267"/>
            <ac:spMk id="60" creationId="{9A5533C0-712E-42D2-810C-739AE6C6DC81}"/>
          </ac:spMkLst>
        </pc:spChg>
        <pc:spChg chg="mod">
          <ac:chgData name="Louise Aspinall" userId="eacc5060-8c80-4c8d-9162-1f5ba8b77383" providerId="ADAL" clId="{FE2E6BEA-7FAE-4593-8A80-F78681775739}" dt="2021-12-06T14:55:03.840" v="4055" actId="790"/>
          <ac:spMkLst>
            <pc:docMk/>
            <pc:sldMk cId="1945154763" sldId="267"/>
            <ac:spMk id="61" creationId="{759047EA-F6A7-4BAB-9765-979A709460F0}"/>
          </ac:spMkLst>
        </pc:spChg>
        <pc:spChg chg="mod">
          <ac:chgData name="Louise Aspinall" userId="eacc5060-8c80-4c8d-9162-1f5ba8b77383" providerId="ADAL" clId="{FE2E6BEA-7FAE-4593-8A80-F78681775739}" dt="2021-12-06T14:55:03.841" v="4056" actId="790"/>
          <ac:spMkLst>
            <pc:docMk/>
            <pc:sldMk cId="1945154763" sldId="267"/>
            <ac:spMk id="62" creationId="{69165F67-D7C1-4B5D-A475-2A5B8413D39D}"/>
          </ac:spMkLst>
        </pc:spChg>
        <pc:spChg chg="mod">
          <ac:chgData name="Louise Aspinall" userId="eacc5060-8c80-4c8d-9162-1f5ba8b77383" providerId="ADAL" clId="{FE2E6BEA-7FAE-4593-8A80-F78681775739}" dt="2021-12-06T14:55:03.841" v="4057" actId="790"/>
          <ac:spMkLst>
            <pc:docMk/>
            <pc:sldMk cId="1945154763" sldId="267"/>
            <ac:spMk id="63" creationId="{52E4F227-1A9D-4551-AAAD-7D7B87E1B316}"/>
          </ac:spMkLst>
        </pc:spChg>
        <pc:spChg chg="mod">
          <ac:chgData name="Louise Aspinall" userId="eacc5060-8c80-4c8d-9162-1f5ba8b77383" providerId="ADAL" clId="{FE2E6BEA-7FAE-4593-8A80-F78681775739}" dt="2021-12-06T14:55:03.842" v="4058" actId="790"/>
          <ac:spMkLst>
            <pc:docMk/>
            <pc:sldMk cId="1945154763" sldId="267"/>
            <ac:spMk id="64" creationId="{39104C1A-F671-4E43-AC3F-A2B9EA7BA938}"/>
          </ac:spMkLst>
        </pc:spChg>
        <pc:spChg chg="mod">
          <ac:chgData name="Louise Aspinall" userId="eacc5060-8c80-4c8d-9162-1f5ba8b77383" providerId="ADAL" clId="{FE2E6BEA-7FAE-4593-8A80-F78681775739}" dt="2021-12-06T14:55:03.842" v="4059" actId="790"/>
          <ac:spMkLst>
            <pc:docMk/>
            <pc:sldMk cId="1945154763" sldId="267"/>
            <ac:spMk id="65" creationId="{84F2EACA-875D-43CB-8214-1AFBE60DF3EE}"/>
          </ac:spMkLst>
        </pc:spChg>
        <pc:spChg chg="mod">
          <ac:chgData name="Louise Aspinall" userId="eacc5060-8c80-4c8d-9162-1f5ba8b77383" providerId="ADAL" clId="{FE2E6BEA-7FAE-4593-8A80-F78681775739}" dt="2021-12-06T14:55:03.843" v="4060" actId="790"/>
          <ac:spMkLst>
            <pc:docMk/>
            <pc:sldMk cId="1945154763" sldId="267"/>
            <ac:spMk id="66" creationId="{F90C1608-1953-432B-A485-BE362EEFAEC6}"/>
          </ac:spMkLst>
        </pc:spChg>
        <pc:spChg chg="mod">
          <ac:chgData name="Louise Aspinall" userId="eacc5060-8c80-4c8d-9162-1f5ba8b77383" providerId="ADAL" clId="{FE2E6BEA-7FAE-4593-8A80-F78681775739}" dt="2021-12-06T14:55:03.843" v="4061" actId="790"/>
          <ac:spMkLst>
            <pc:docMk/>
            <pc:sldMk cId="1945154763" sldId="267"/>
            <ac:spMk id="67" creationId="{238E5511-DC45-41FB-9FE2-77EE3E5941CC}"/>
          </ac:spMkLst>
        </pc:spChg>
        <pc:spChg chg="mod">
          <ac:chgData name="Louise Aspinall" userId="eacc5060-8c80-4c8d-9162-1f5ba8b77383" providerId="ADAL" clId="{FE2E6BEA-7FAE-4593-8A80-F78681775739}" dt="2021-12-06T14:55:03.844" v="4062" actId="790"/>
          <ac:spMkLst>
            <pc:docMk/>
            <pc:sldMk cId="1945154763" sldId="267"/>
            <ac:spMk id="68" creationId="{5A5F726A-A410-4872-AEDB-07CDB7EA0726}"/>
          </ac:spMkLst>
        </pc:spChg>
        <pc:spChg chg="mod">
          <ac:chgData name="Louise Aspinall" userId="eacc5060-8c80-4c8d-9162-1f5ba8b77383" providerId="ADAL" clId="{FE2E6BEA-7FAE-4593-8A80-F78681775739}" dt="2021-12-06T14:55:03.845" v="4063" actId="790"/>
          <ac:spMkLst>
            <pc:docMk/>
            <pc:sldMk cId="1945154763" sldId="267"/>
            <ac:spMk id="69" creationId="{51DD2CF9-C73C-47A5-A41F-6A797EB19A18}"/>
          </ac:spMkLst>
        </pc:spChg>
        <pc:spChg chg="mod">
          <ac:chgData name="Louise Aspinall" userId="eacc5060-8c80-4c8d-9162-1f5ba8b77383" providerId="ADAL" clId="{FE2E6BEA-7FAE-4593-8A80-F78681775739}" dt="2021-12-06T14:55:03.845" v="4064" actId="790"/>
          <ac:spMkLst>
            <pc:docMk/>
            <pc:sldMk cId="1945154763" sldId="267"/>
            <ac:spMk id="70" creationId="{C41E0F8A-3EAB-4137-887E-356E86BD016B}"/>
          </ac:spMkLst>
        </pc:spChg>
        <pc:spChg chg="mod">
          <ac:chgData name="Louise Aspinall" userId="eacc5060-8c80-4c8d-9162-1f5ba8b77383" providerId="ADAL" clId="{FE2E6BEA-7FAE-4593-8A80-F78681775739}" dt="2021-12-06T14:55:03.846" v="4065" actId="790"/>
          <ac:spMkLst>
            <pc:docMk/>
            <pc:sldMk cId="1945154763" sldId="267"/>
            <ac:spMk id="71" creationId="{9C8F1AB2-ADE2-4813-B4BD-DEF7A6AE33EF}"/>
          </ac:spMkLst>
        </pc:spChg>
        <pc:spChg chg="mod">
          <ac:chgData name="Louise Aspinall" userId="eacc5060-8c80-4c8d-9162-1f5ba8b77383" providerId="ADAL" clId="{FE2E6BEA-7FAE-4593-8A80-F78681775739}" dt="2021-12-06T14:55:03.846" v="4066" actId="790"/>
          <ac:spMkLst>
            <pc:docMk/>
            <pc:sldMk cId="1945154763" sldId="267"/>
            <ac:spMk id="72" creationId="{D918D7D8-F9F2-40A0-925A-ECD8CA557AA3}"/>
          </ac:spMkLst>
        </pc:spChg>
        <pc:spChg chg="mod">
          <ac:chgData name="Louise Aspinall" userId="eacc5060-8c80-4c8d-9162-1f5ba8b77383" providerId="ADAL" clId="{FE2E6BEA-7FAE-4593-8A80-F78681775739}" dt="2021-12-06T14:55:03.847" v="4067" actId="790"/>
          <ac:spMkLst>
            <pc:docMk/>
            <pc:sldMk cId="1945154763" sldId="267"/>
            <ac:spMk id="73" creationId="{4270631A-F224-49FA-898F-86B2DCCE7BE8}"/>
          </ac:spMkLst>
        </pc:spChg>
        <pc:spChg chg="mod">
          <ac:chgData name="Louise Aspinall" userId="eacc5060-8c80-4c8d-9162-1f5ba8b77383" providerId="ADAL" clId="{FE2E6BEA-7FAE-4593-8A80-F78681775739}" dt="2021-12-06T14:55:03.847" v="4068" actId="790"/>
          <ac:spMkLst>
            <pc:docMk/>
            <pc:sldMk cId="1945154763" sldId="267"/>
            <ac:spMk id="74" creationId="{3A9A3895-3101-47AF-972D-C681341A012F}"/>
          </ac:spMkLst>
        </pc:spChg>
        <pc:spChg chg="mod">
          <ac:chgData name="Louise Aspinall" userId="eacc5060-8c80-4c8d-9162-1f5ba8b77383" providerId="ADAL" clId="{FE2E6BEA-7FAE-4593-8A80-F78681775739}" dt="2021-12-06T14:55:03.848" v="4069" actId="790"/>
          <ac:spMkLst>
            <pc:docMk/>
            <pc:sldMk cId="1945154763" sldId="267"/>
            <ac:spMk id="75" creationId="{12CD337B-13F5-4A49-B112-43394A88BBC0}"/>
          </ac:spMkLst>
        </pc:spChg>
        <pc:spChg chg="mod">
          <ac:chgData name="Louise Aspinall" userId="eacc5060-8c80-4c8d-9162-1f5ba8b77383" providerId="ADAL" clId="{FE2E6BEA-7FAE-4593-8A80-F78681775739}" dt="2021-12-06T14:55:03.848" v="4070" actId="790"/>
          <ac:spMkLst>
            <pc:docMk/>
            <pc:sldMk cId="1945154763" sldId="267"/>
            <ac:spMk id="76" creationId="{A75E49E1-2225-4794-B39A-34A202C6D739}"/>
          </ac:spMkLst>
        </pc:spChg>
        <pc:spChg chg="mod">
          <ac:chgData name="Louise Aspinall" userId="eacc5060-8c80-4c8d-9162-1f5ba8b77383" providerId="ADAL" clId="{FE2E6BEA-7FAE-4593-8A80-F78681775739}" dt="2021-12-06T14:55:03.854" v="4079" actId="790"/>
          <ac:spMkLst>
            <pc:docMk/>
            <pc:sldMk cId="1945154763" sldId="267"/>
            <ac:spMk id="81" creationId="{DA2884A6-BD6C-41E1-86F6-1F5E09EB46CF}"/>
          </ac:spMkLst>
        </pc:spChg>
        <pc:spChg chg="mod">
          <ac:chgData name="Louise Aspinall" userId="eacc5060-8c80-4c8d-9162-1f5ba8b77383" providerId="ADAL" clId="{FE2E6BEA-7FAE-4593-8A80-F78681775739}" dt="2021-12-06T14:55:03.855" v="4080" actId="790"/>
          <ac:spMkLst>
            <pc:docMk/>
            <pc:sldMk cId="1945154763" sldId="267"/>
            <ac:spMk id="82" creationId="{0214AC99-A878-4903-A1DF-C26EC819A03F}"/>
          </ac:spMkLst>
        </pc:spChg>
        <pc:spChg chg="mod">
          <ac:chgData name="Louise Aspinall" userId="eacc5060-8c80-4c8d-9162-1f5ba8b77383" providerId="ADAL" clId="{FE2E6BEA-7FAE-4593-8A80-F78681775739}" dt="2021-12-06T14:55:03.855" v="4081" actId="790"/>
          <ac:spMkLst>
            <pc:docMk/>
            <pc:sldMk cId="1945154763" sldId="267"/>
            <ac:spMk id="83" creationId="{C8B41D90-8865-4C3B-A5D9-F5D2BA228B90}"/>
          </ac:spMkLst>
        </pc:spChg>
        <pc:spChg chg="mod">
          <ac:chgData name="Louise Aspinall" userId="eacc5060-8c80-4c8d-9162-1f5ba8b77383" providerId="ADAL" clId="{FE2E6BEA-7FAE-4593-8A80-F78681775739}" dt="2021-12-06T14:55:03.856" v="4082" actId="790"/>
          <ac:spMkLst>
            <pc:docMk/>
            <pc:sldMk cId="1945154763" sldId="267"/>
            <ac:spMk id="84" creationId="{E56A51E2-53D2-40A1-901D-5601DA8D0A1A}"/>
          </ac:spMkLst>
        </pc:spChg>
        <pc:spChg chg="mod">
          <ac:chgData name="Louise Aspinall" userId="eacc5060-8c80-4c8d-9162-1f5ba8b77383" providerId="ADAL" clId="{FE2E6BEA-7FAE-4593-8A80-F78681775739}" dt="2021-12-06T14:55:03.856" v="4083" actId="790"/>
          <ac:spMkLst>
            <pc:docMk/>
            <pc:sldMk cId="1945154763" sldId="267"/>
            <ac:spMk id="85" creationId="{20B7A82D-A6D9-4500-B700-740F8DA744CD}"/>
          </ac:spMkLst>
        </pc:spChg>
        <pc:grpChg chg="del mod">
          <ac:chgData name="Louise Aspinall" userId="eacc5060-8c80-4c8d-9162-1f5ba8b77383" providerId="ADAL" clId="{FE2E6BEA-7FAE-4593-8A80-F78681775739}" dt="2021-12-06T13:49:00.857" v="3158" actId="27803"/>
          <ac:grpSpMkLst>
            <pc:docMk/>
            <pc:sldMk cId="1945154763" sldId="267"/>
            <ac:grpSpMk id="2" creationId="{349727E6-1241-4BD9-AC87-7D81B7D94791}"/>
          </ac:grpSpMkLst>
        </pc:grpChg>
        <pc:grpChg chg="add del mod">
          <ac:chgData name="Louise Aspinall" userId="eacc5060-8c80-4c8d-9162-1f5ba8b77383" providerId="ADAL" clId="{FE2E6BEA-7FAE-4593-8A80-F78681775739}" dt="2021-12-03T16:04:01.198" v="1674" actId="165"/>
          <ac:grpSpMkLst>
            <pc:docMk/>
            <pc:sldMk cId="1945154763" sldId="267"/>
            <ac:grpSpMk id="17" creationId="{4ABDEA5A-CBC8-4444-A117-F6D8A217E536}"/>
          </ac:grpSpMkLst>
        </pc:grpChg>
        <pc:grpChg chg="del mod">
          <ac:chgData name="Louise Aspinall" userId="eacc5060-8c80-4c8d-9162-1f5ba8b77383" providerId="ADAL" clId="{FE2E6BEA-7FAE-4593-8A80-F78681775739}" dt="2021-12-06T13:49:00.857" v="3158" actId="27803"/>
          <ac:grpSpMkLst>
            <pc:docMk/>
            <pc:sldMk cId="1945154763" sldId="267"/>
            <ac:grpSpMk id="17" creationId="{959C5ADF-6251-45C3-847F-C2D96AB4ADFE}"/>
          </ac:grpSpMkLst>
        </pc:grpChg>
        <pc:grpChg chg="del mod">
          <ac:chgData name="Louise Aspinall" userId="eacc5060-8c80-4c8d-9162-1f5ba8b77383" providerId="ADAL" clId="{FE2E6BEA-7FAE-4593-8A80-F78681775739}" dt="2021-12-03T16:04:03.838" v="1675" actId="27803"/>
          <ac:grpSpMkLst>
            <pc:docMk/>
            <pc:sldMk cId="1945154763" sldId="267"/>
            <ac:grpSpMk id="18" creationId="{E7C67CC3-EA8C-491F-9012-78F47967B569}"/>
          </ac:grpSpMkLst>
        </pc:grpChg>
        <pc:grpChg chg="add mod">
          <ac:chgData name="Louise Aspinall" userId="eacc5060-8c80-4c8d-9162-1f5ba8b77383" providerId="ADAL" clId="{FE2E6BEA-7FAE-4593-8A80-F78681775739}" dt="2021-12-03T16:04:04.732" v="1676" actId="164"/>
          <ac:grpSpMkLst>
            <pc:docMk/>
            <pc:sldMk cId="1945154763" sldId="267"/>
            <ac:grpSpMk id="28" creationId="{EF5BFE2F-73FE-44D5-8D8A-2C1EA27AB3FE}"/>
          </ac:grpSpMkLst>
        </pc:grpChg>
        <pc:grpChg chg="add mod">
          <ac:chgData name="Louise Aspinall" userId="eacc5060-8c80-4c8d-9162-1f5ba8b77383" providerId="ADAL" clId="{FE2E6BEA-7FAE-4593-8A80-F78681775739}" dt="2021-12-06T13:49:04.765" v="3159" actId="164"/>
          <ac:grpSpMkLst>
            <pc:docMk/>
            <pc:sldMk cId="1945154763" sldId="267"/>
            <ac:grpSpMk id="77" creationId="{988E2A41-06F1-456B-8F2B-C2962D3A28DA}"/>
          </ac:grpSpMkLst>
        </pc:grpChg>
        <pc:grpChg chg="add mod">
          <ac:chgData name="Louise Aspinall" userId="eacc5060-8c80-4c8d-9162-1f5ba8b77383" providerId="ADAL" clId="{FE2E6BEA-7FAE-4593-8A80-F78681775739}" dt="2021-12-06T13:49:23.711" v="3164" actId="164"/>
          <ac:grpSpMkLst>
            <pc:docMk/>
            <pc:sldMk cId="1945154763" sldId="267"/>
            <ac:grpSpMk id="78" creationId="{357347AE-3451-43BD-8007-DDA4F054EC5D}"/>
          </ac:grpSpMkLst>
        </pc:grpChg>
        <pc:grpChg chg="add mod">
          <ac:chgData name="Louise Aspinall" userId="eacc5060-8c80-4c8d-9162-1f5ba8b77383" providerId="ADAL" clId="{FE2E6BEA-7FAE-4593-8A80-F78681775739}" dt="2021-12-06T13:49:36.624" v="3170" actId="164"/>
          <ac:grpSpMkLst>
            <pc:docMk/>
            <pc:sldMk cId="1945154763" sldId="267"/>
            <ac:grpSpMk id="79" creationId="{4F5F4587-8026-45BA-9EDB-E04612B274C1}"/>
          </ac:grpSpMkLst>
        </pc:grpChg>
        <pc:grpChg chg="add mod">
          <ac:chgData name="Louise Aspinall" userId="eacc5060-8c80-4c8d-9162-1f5ba8b77383" providerId="ADAL" clId="{FE2E6BEA-7FAE-4593-8A80-F78681775739}" dt="2021-12-06T13:49:36.624" v="3170" actId="164"/>
          <ac:grpSpMkLst>
            <pc:docMk/>
            <pc:sldMk cId="1945154763" sldId="267"/>
            <ac:grpSpMk id="80" creationId="{11203DDA-487C-4CCD-9220-7749E6C0E2E5}"/>
          </ac:grpSpMkLst>
        </pc:grpChg>
        <pc:grpChg chg="add mod">
          <ac:chgData name="Louise Aspinall" userId="eacc5060-8c80-4c8d-9162-1f5ba8b77383" providerId="ADAL" clId="{FE2E6BEA-7FAE-4593-8A80-F78681775739}" dt="2021-12-06T13:49:36.624" v="3170" actId="164"/>
          <ac:grpSpMkLst>
            <pc:docMk/>
            <pc:sldMk cId="1945154763" sldId="267"/>
            <ac:grpSpMk id="86" creationId="{63F25048-9F82-4B3C-90E4-FB37B327E525}"/>
          </ac:grpSpMkLst>
        </pc:grpChg>
        <pc:picChg chg="add mod topLvl">
          <ac:chgData name="Louise Aspinall" userId="eacc5060-8c80-4c8d-9162-1f5ba8b77383" providerId="ADAL" clId="{FE2E6BEA-7FAE-4593-8A80-F78681775739}" dt="2021-12-03T16:12:37.217" v="1867" actId="12789"/>
          <ac:picMkLst>
            <pc:docMk/>
            <pc:sldMk cId="1945154763" sldId="267"/>
            <ac:picMk id="4" creationId="{A6FC1D19-8276-4AB7-BCD0-25AA7180E103}"/>
          </ac:picMkLst>
        </pc:picChg>
        <pc:picChg chg="add del mod topLvl">
          <ac:chgData name="Louise Aspinall" userId="eacc5060-8c80-4c8d-9162-1f5ba8b77383" providerId="ADAL" clId="{FE2E6BEA-7FAE-4593-8A80-F78681775739}" dt="2021-12-06T13:49:00.857" v="3158" actId="27803"/>
          <ac:picMkLst>
            <pc:docMk/>
            <pc:sldMk cId="1945154763" sldId="267"/>
            <ac:picMk id="6" creationId="{5CF89B76-4548-4A82-AB39-D902F26BBA2C}"/>
          </ac:picMkLst>
        </pc:picChg>
        <pc:picChg chg="add mod topLvl">
          <ac:chgData name="Louise Aspinall" userId="eacc5060-8c80-4c8d-9162-1f5ba8b77383" providerId="ADAL" clId="{FE2E6BEA-7FAE-4593-8A80-F78681775739}" dt="2021-12-03T16:04:01.198" v="1674" actId="165"/>
          <ac:picMkLst>
            <pc:docMk/>
            <pc:sldMk cId="1945154763" sldId="267"/>
            <ac:picMk id="8" creationId="{F8D53013-317D-4F71-9BA8-7F17FB429657}"/>
          </ac:picMkLst>
        </pc:picChg>
        <pc:picChg chg="add mod topLvl">
          <ac:chgData name="Louise Aspinall" userId="eacc5060-8c80-4c8d-9162-1f5ba8b77383" providerId="ADAL" clId="{FE2E6BEA-7FAE-4593-8A80-F78681775739}" dt="2021-12-03T16:04:01.198" v="1674" actId="165"/>
          <ac:picMkLst>
            <pc:docMk/>
            <pc:sldMk cId="1945154763" sldId="267"/>
            <ac:picMk id="10" creationId="{8CB14826-3258-472B-AA17-E0B4AD1ACFC4}"/>
          </ac:picMkLst>
        </pc:picChg>
        <pc:picChg chg="add del mod topLvl">
          <ac:chgData name="Louise Aspinall" userId="eacc5060-8c80-4c8d-9162-1f5ba8b77383" providerId="ADAL" clId="{FE2E6BEA-7FAE-4593-8A80-F78681775739}" dt="2021-12-03T16:04:03.838" v="1675" actId="27803"/>
          <ac:picMkLst>
            <pc:docMk/>
            <pc:sldMk cId="1945154763" sldId="267"/>
            <ac:picMk id="12" creationId="{E879EA77-B892-4F9F-AA3D-DF59CA7FB89D}"/>
          </ac:picMkLst>
        </pc:picChg>
        <pc:picChg chg="add mod topLvl">
          <ac:chgData name="Louise Aspinall" userId="eacc5060-8c80-4c8d-9162-1f5ba8b77383" providerId="ADAL" clId="{FE2E6BEA-7FAE-4593-8A80-F78681775739}" dt="2021-12-03T16:04:01.198" v="1674" actId="165"/>
          <ac:picMkLst>
            <pc:docMk/>
            <pc:sldMk cId="1945154763" sldId="267"/>
            <ac:picMk id="14" creationId="{28EC778F-9DE1-4D5D-9607-650309DA4B03}"/>
          </ac:picMkLst>
        </pc:picChg>
        <pc:picChg chg="add del mod topLvl">
          <ac:chgData name="Louise Aspinall" userId="eacc5060-8c80-4c8d-9162-1f5ba8b77383" providerId="ADAL" clId="{FE2E6BEA-7FAE-4593-8A80-F78681775739}" dt="2021-12-06T13:49:00.857" v="3158" actId="27803"/>
          <ac:picMkLst>
            <pc:docMk/>
            <pc:sldMk cId="1945154763" sldId="267"/>
            <ac:picMk id="16" creationId="{1928F55B-9315-4132-A19A-85C743607C7C}"/>
          </ac:picMkLst>
        </pc:picChg>
        <pc:picChg chg="add del mod">
          <ac:chgData name="Louise Aspinall" userId="eacc5060-8c80-4c8d-9162-1f5ba8b77383" providerId="ADAL" clId="{FE2E6BEA-7FAE-4593-8A80-F78681775739}" dt="2021-12-06T14:52:10.086" v="3795" actId="478"/>
          <ac:picMkLst>
            <pc:docMk/>
            <pc:sldMk cId="1945154763" sldId="267"/>
            <ac:picMk id="33" creationId="{09691283-C874-4EA0-A8D3-6F86C3FCC2ED}"/>
          </ac:picMkLst>
        </pc:picChg>
        <pc:picChg chg="add mod">
          <ac:chgData name="Louise Aspinall" userId="eacc5060-8c80-4c8d-9162-1f5ba8b77383" providerId="ADAL" clId="{FE2E6BEA-7FAE-4593-8A80-F78681775739}" dt="2021-12-06T14:52:10.430" v="3796"/>
          <ac:picMkLst>
            <pc:docMk/>
            <pc:sldMk cId="1945154763" sldId="267"/>
            <ac:picMk id="87" creationId="{7D665AF9-57EC-4809-B67B-44FCE1F24C1E}"/>
          </ac:picMkLst>
        </pc:picChg>
      </pc:sldChg>
      <pc:sldChg chg="addSp delSp modSp add mod modTransition delAnim modAnim modNotes">
        <pc:chgData name="Louise Aspinall" userId="eacc5060-8c80-4c8d-9162-1f5ba8b77383" providerId="ADAL" clId="{FE2E6BEA-7FAE-4593-8A80-F78681775739}" dt="2021-12-06T14:55:03.919" v="4195" actId="790"/>
        <pc:sldMkLst>
          <pc:docMk/>
          <pc:sldMk cId="3742672350" sldId="268"/>
        </pc:sldMkLst>
        <pc:spChg chg="add del mod">
          <ac:chgData name="Louise Aspinall" userId="eacc5060-8c80-4c8d-9162-1f5ba8b77383" providerId="ADAL" clId="{FE2E6BEA-7FAE-4593-8A80-F78681775739}" dt="2021-12-06T13:45:40.980" v="3062" actId="478"/>
          <ac:spMkLst>
            <pc:docMk/>
            <pc:sldMk cId="3742672350" sldId="268"/>
            <ac:spMk id="2" creationId="{26422B84-6642-4C56-9C67-051B9A3C3C0B}"/>
          </ac:spMkLst>
        </pc:spChg>
        <pc:spChg chg="del mod">
          <ac:chgData name="Louise Aspinall" userId="eacc5060-8c80-4c8d-9162-1f5ba8b77383" providerId="ADAL" clId="{FE2E6BEA-7FAE-4593-8A80-F78681775739}" dt="2021-12-03T16:04:18.951" v="1678" actId="478"/>
          <ac:spMkLst>
            <pc:docMk/>
            <pc:sldMk cId="3742672350" sldId="268"/>
            <ac:spMk id="2" creationId="{3F07CBA2-6E07-45B3-AEF9-4A39E33FA371}"/>
          </ac:spMkLst>
        </pc:spChg>
        <pc:spChg chg="mod">
          <ac:chgData name="Louise Aspinall" userId="eacc5060-8c80-4c8d-9162-1f5ba8b77383" providerId="ADAL" clId="{FE2E6BEA-7FAE-4593-8A80-F78681775739}" dt="2021-12-06T14:55:03.880" v="4123"/>
          <ac:spMkLst>
            <pc:docMk/>
            <pc:sldMk cId="3742672350" sldId="268"/>
            <ac:spMk id="5" creationId="{1AC602E2-7566-4578-9AA2-A04BB59E0D2E}"/>
          </ac:spMkLst>
        </pc:spChg>
        <pc:spChg chg="mod">
          <ac:chgData name="Louise Aspinall" userId="eacc5060-8c80-4c8d-9162-1f5ba8b77383" providerId="ADAL" clId="{FE2E6BEA-7FAE-4593-8A80-F78681775739}" dt="2021-12-06T14:55:03.882" v="4125" actId="790"/>
          <ac:spMkLst>
            <pc:docMk/>
            <pc:sldMk cId="3742672350" sldId="268"/>
            <ac:spMk id="7" creationId="{896F199C-6230-4730-A2D8-3F375B8DE10C}"/>
          </ac:spMkLst>
        </pc:spChg>
        <pc:spChg chg="mod">
          <ac:chgData name="Louise Aspinall" userId="eacc5060-8c80-4c8d-9162-1f5ba8b77383" providerId="ADAL" clId="{FE2E6BEA-7FAE-4593-8A80-F78681775739}" dt="2021-12-06T14:55:03.883" v="4126" actId="790"/>
          <ac:spMkLst>
            <pc:docMk/>
            <pc:sldMk cId="3742672350" sldId="268"/>
            <ac:spMk id="9" creationId="{6EFA7948-6D24-490B-991B-D19E5B4DB93B}"/>
          </ac:spMkLst>
        </pc:spChg>
        <pc:spChg chg="mod">
          <ac:chgData name="Louise Aspinall" userId="eacc5060-8c80-4c8d-9162-1f5ba8b77383" providerId="ADAL" clId="{FE2E6BEA-7FAE-4593-8A80-F78681775739}" dt="2021-12-06T14:55:03.883" v="4127" actId="790"/>
          <ac:spMkLst>
            <pc:docMk/>
            <pc:sldMk cId="3742672350" sldId="268"/>
            <ac:spMk id="10" creationId="{92167921-3809-44B3-822C-404F56FF2CAD}"/>
          </ac:spMkLst>
        </pc:spChg>
        <pc:spChg chg="mod">
          <ac:chgData name="Louise Aspinall" userId="eacc5060-8c80-4c8d-9162-1f5ba8b77383" providerId="ADAL" clId="{FE2E6BEA-7FAE-4593-8A80-F78681775739}" dt="2021-12-06T14:55:03.884" v="4128" actId="790"/>
          <ac:spMkLst>
            <pc:docMk/>
            <pc:sldMk cId="3742672350" sldId="268"/>
            <ac:spMk id="11" creationId="{523321B4-1E4B-4C06-AF05-AC3A874BE32E}"/>
          </ac:spMkLst>
        </pc:spChg>
        <pc:spChg chg="mod">
          <ac:chgData name="Louise Aspinall" userId="eacc5060-8c80-4c8d-9162-1f5ba8b77383" providerId="ADAL" clId="{FE2E6BEA-7FAE-4593-8A80-F78681775739}" dt="2021-12-06T14:55:03.884" v="4129" actId="790"/>
          <ac:spMkLst>
            <pc:docMk/>
            <pc:sldMk cId="3742672350" sldId="268"/>
            <ac:spMk id="13" creationId="{BF7334F6-491D-405D-9956-5DF371DABEBC}"/>
          </ac:spMkLst>
        </pc:spChg>
        <pc:spChg chg="mod">
          <ac:chgData name="Louise Aspinall" userId="eacc5060-8c80-4c8d-9162-1f5ba8b77383" providerId="ADAL" clId="{FE2E6BEA-7FAE-4593-8A80-F78681775739}" dt="2021-12-06T14:55:03.885" v="4130" actId="790"/>
          <ac:spMkLst>
            <pc:docMk/>
            <pc:sldMk cId="3742672350" sldId="268"/>
            <ac:spMk id="15" creationId="{DB9470CA-782C-42E9-BE25-D6A3D5CFC0DD}"/>
          </ac:spMkLst>
        </pc:spChg>
        <pc:spChg chg="mod">
          <ac:chgData name="Louise Aspinall" userId="eacc5060-8c80-4c8d-9162-1f5ba8b77383" providerId="ADAL" clId="{FE2E6BEA-7FAE-4593-8A80-F78681775739}" dt="2021-12-06T14:55:03.885" v="4131" actId="790"/>
          <ac:spMkLst>
            <pc:docMk/>
            <pc:sldMk cId="3742672350" sldId="268"/>
            <ac:spMk id="17" creationId="{F65FF969-5FCB-4970-AC14-0DD42BF51708}"/>
          </ac:spMkLst>
        </pc:spChg>
        <pc:spChg chg="add mod">
          <ac:chgData name="Louise Aspinall" userId="eacc5060-8c80-4c8d-9162-1f5ba8b77383" providerId="ADAL" clId="{FE2E6BEA-7FAE-4593-8A80-F78681775739}" dt="2021-12-06T14:55:03.917" v="4191"/>
          <ac:spMkLst>
            <pc:docMk/>
            <pc:sldMk cId="3742672350" sldId="268"/>
            <ac:spMk id="18" creationId="{715982FA-F154-403F-B297-13A4EAC96FD3}"/>
          </ac:spMkLst>
        </pc:spChg>
        <pc:spChg chg="mod">
          <ac:chgData name="Louise Aspinall" userId="eacc5060-8c80-4c8d-9162-1f5ba8b77383" providerId="ADAL" clId="{FE2E6BEA-7FAE-4593-8A80-F78681775739}" dt="2021-12-06T14:55:03.886" v="4132" actId="790"/>
          <ac:spMkLst>
            <pc:docMk/>
            <pc:sldMk cId="3742672350" sldId="268"/>
            <ac:spMk id="19" creationId="{E68A6F63-C992-47F4-9B33-324FB6313A0A}"/>
          </ac:spMkLst>
        </pc:spChg>
        <pc:spChg chg="mod">
          <ac:chgData name="Louise Aspinall" userId="eacc5060-8c80-4c8d-9162-1f5ba8b77383" providerId="ADAL" clId="{FE2E6BEA-7FAE-4593-8A80-F78681775739}" dt="2021-12-06T14:55:03.900" v="4159" actId="790"/>
          <ac:spMkLst>
            <pc:docMk/>
            <pc:sldMk cId="3742672350" sldId="268"/>
            <ac:spMk id="20" creationId="{35014F17-4E79-4A33-AA1E-2B1F5147DE1F}"/>
          </ac:spMkLst>
        </pc:spChg>
        <pc:spChg chg="mod">
          <ac:chgData name="Louise Aspinall" userId="eacc5060-8c80-4c8d-9162-1f5ba8b77383" providerId="ADAL" clId="{FE2E6BEA-7FAE-4593-8A80-F78681775739}" dt="2021-12-06T14:55:03.900" v="4160" actId="790"/>
          <ac:spMkLst>
            <pc:docMk/>
            <pc:sldMk cId="3742672350" sldId="268"/>
            <ac:spMk id="21" creationId="{DBCF71E0-7926-439B-938D-AA8CCCFFFA39}"/>
          </ac:spMkLst>
        </pc:spChg>
        <pc:spChg chg="mod">
          <ac:chgData name="Louise Aspinall" userId="eacc5060-8c80-4c8d-9162-1f5ba8b77383" providerId="ADAL" clId="{FE2E6BEA-7FAE-4593-8A80-F78681775739}" dt="2021-12-06T14:55:03.901" v="4161" actId="790"/>
          <ac:spMkLst>
            <pc:docMk/>
            <pc:sldMk cId="3742672350" sldId="268"/>
            <ac:spMk id="22" creationId="{2572D96F-9F6D-4978-962F-C05BAFCA6B5B}"/>
          </ac:spMkLst>
        </pc:spChg>
        <pc:spChg chg="mod">
          <ac:chgData name="Louise Aspinall" userId="eacc5060-8c80-4c8d-9162-1f5ba8b77383" providerId="ADAL" clId="{FE2E6BEA-7FAE-4593-8A80-F78681775739}" dt="2021-12-06T14:55:03.901" v="4162" actId="790"/>
          <ac:spMkLst>
            <pc:docMk/>
            <pc:sldMk cId="3742672350" sldId="268"/>
            <ac:spMk id="23" creationId="{DB93E5DC-36A8-4503-AF29-4ED98EFD7A5F}"/>
          </ac:spMkLst>
        </pc:spChg>
        <pc:spChg chg="mod">
          <ac:chgData name="Louise Aspinall" userId="eacc5060-8c80-4c8d-9162-1f5ba8b77383" providerId="ADAL" clId="{FE2E6BEA-7FAE-4593-8A80-F78681775739}" dt="2021-12-06T14:55:03.902" v="4163" actId="790"/>
          <ac:spMkLst>
            <pc:docMk/>
            <pc:sldMk cId="3742672350" sldId="268"/>
            <ac:spMk id="24" creationId="{ACAFF268-C80B-426D-91D9-FB403CBD0183}"/>
          </ac:spMkLst>
        </pc:spChg>
        <pc:spChg chg="mod">
          <ac:chgData name="Louise Aspinall" userId="eacc5060-8c80-4c8d-9162-1f5ba8b77383" providerId="ADAL" clId="{FE2E6BEA-7FAE-4593-8A80-F78681775739}" dt="2021-12-06T14:55:03.902" v="4164" actId="790"/>
          <ac:spMkLst>
            <pc:docMk/>
            <pc:sldMk cId="3742672350" sldId="268"/>
            <ac:spMk id="25" creationId="{0274D44D-2ACB-4EEA-B61C-564653018887}"/>
          </ac:spMkLst>
        </pc:spChg>
        <pc:spChg chg="mod">
          <ac:chgData name="Louise Aspinall" userId="eacc5060-8c80-4c8d-9162-1f5ba8b77383" providerId="ADAL" clId="{FE2E6BEA-7FAE-4593-8A80-F78681775739}" dt="2021-12-06T14:55:03.903" v="4165" actId="790"/>
          <ac:spMkLst>
            <pc:docMk/>
            <pc:sldMk cId="3742672350" sldId="268"/>
            <ac:spMk id="26" creationId="{2FC773DC-4326-4DAB-9856-93E2DAF476ED}"/>
          </ac:spMkLst>
        </pc:spChg>
        <pc:spChg chg="mod">
          <ac:chgData name="Louise Aspinall" userId="eacc5060-8c80-4c8d-9162-1f5ba8b77383" providerId="ADAL" clId="{FE2E6BEA-7FAE-4593-8A80-F78681775739}" dt="2021-12-06T14:55:03.903" v="4166" actId="790"/>
          <ac:spMkLst>
            <pc:docMk/>
            <pc:sldMk cId="3742672350" sldId="268"/>
            <ac:spMk id="27" creationId="{3CDB975C-CCFD-4ACC-84A8-0792547FBCE4}"/>
          </ac:spMkLst>
        </pc:spChg>
        <pc:spChg chg="mod">
          <ac:chgData name="Louise Aspinall" userId="eacc5060-8c80-4c8d-9162-1f5ba8b77383" providerId="ADAL" clId="{FE2E6BEA-7FAE-4593-8A80-F78681775739}" dt="2021-12-06T14:55:03.904" v="4167" actId="790"/>
          <ac:spMkLst>
            <pc:docMk/>
            <pc:sldMk cId="3742672350" sldId="268"/>
            <ac:spMk id="28" creationId="{F230EAC7-4155-4897-B7F5-BA2376AA87E3}"/>
          </ac:spMkLst>
        </pc:spChg>
        <pc:spChg chg="mod">
          <ac:chgData name="Louise Aspinall" userId="eacc5060-8c80-4c8d-9162-1f5ba8b77383" providerId="ADAL" clId="{FE2E6BEA-7FAE-4593-8A80-F78681775739}" dt="2021-12-06T14:55:03.904" v="4168" actId="790"/>
          <ac:spMkLst>
            <pc:docMk/>
            <pc:sldMk cId="3742672350" sldId="268"/>
            <ac:spMk id="29" creationId="{B650E9DD-1C58-448A-8C55-5F07FA2FEF0D}"/>
          </ac:spMkLst>
        </pc:spChg>
        <pc:spChg chg="add del mod ord">
          <ac:chgData name="Louise Aspinall" userId="eacc5060-8c80-4c8d-9162-1f5ba8b77383" providerId="ADAL" clId="{FE2E6BEA-7FAE-4593-8A80-F78681775739}" dt="2021-12-06T10:55:34.798" v="2652" actId="478"/>
          <ac:spMkLst>
            <pc:docMk/>
            <pc:sldMk cId="3742672350" sldId="268"/>
            <ac:spMk id="32" creationId="{601EFB75-A415-40E4-9354-CC42261E8315}"/>
          </ac:spMkLst>
        </pc:spChg>
        <pc:spChg chg="add del mod ord">
          <ac:chgData name="Louise Aspinall" userId="eacc5060-8c80-4c8d-9162-1f5ba8b77383" providerId="ADAL" clId="{FE2E6BEA-7FAE-4593-8A80-F78681775739}" dt="2021-12-06T10:55:34.798" v="2652" actId="478"/>
          <ac:spMkLst>
            <pc:docMk/>
            <pc:sldMk cId="3742672350" sldId="268"/>
            <ac:spMk id="33" creationId="{8257286B-F703-41C9-A995-7A81AD13F3DE}"/>
          </ac:spMkLst>
        </pc:spChg>
        <pc:spChg chg="add del mod ord">
          <ac:chgData name="Louise Aspinall" userId="eacc5060-8c80-4c8d-9162-1f5ba8b77383" providerId="ADAL" clId="{FE2E6BEA-7FAE-4593-8A80-F78681775739}" dt="2021-12-06T10:55:34.798" v="2652" actId="478"/>
          <ac:spMkLst>
            <pc:docMk/>
            <pc:sldMk cId="3742672350" sldId="268"/>
            <ac:spMk id="34" creationId="{DC2597F6-F81A-46CD-9AEA-E5B467FDD581}"/>
          </ac:spMkLst>
        </pc:spChg>
        <pc:spChg chg="mod">
          <ac:chgData name="Louise Aspinall" userId="eacc5060-8c80-4c8d-9162-1f5ba8b77383" providerId="ADAL" clId="{FE2E6BEA-7FAE-4593-8A80-F78681775739}" dt="2021-12-06T14:55:03.886" v="4133" actId="790"/>
          <ac:spMkLst>
            <pc:docMk/>
            <pc:sldMk cId="3742672350" sldId="268"/>
            <ac:spMk id="36" creationId="{0A5C1CF6-017B-498B-A124-BA41DFDD9EE3}"/>
          </ac:spMkLst>
        </pc:spChg>
        <pc:spChg chg="mod">
          <ac:chgData name="Louise Aspinall" userId="eacc5060-8c80-4c8d-9162-1f5ba8b77383" providerId="ADAL" clId="{FE2E6BEA-7FAE-4593-8A80-F78681775739}" dt="2021-12-06T14:55:03.887" v="4134" actId="790"/>
          <ac:spMkLst>
            <pc:docMk/>
            <pc:sldMk cId="3742672350" sldId="268"/>
            <ac:spMk id="37" creationId="{F975885D-5F73-45EA-893D-3B5C005BB302}"/>
          </ac:spMkLst>
        </pc:spChg>
        <pc:spChg chg="mod">
          <ac:chgData name="Louise Aspinall" userId="eacc5060-8c80-4c8d-9162-1f5ba8b77383" providerId="ADAL" clId="{FE2E6BEA-7FAE-4593-8A80-F78681775739}" dt="2021-12-06T14:55:03.888" v="4135" actId="790"/>
          <ac:spMkLst>
            <pc:docMk/>
            <pc:sldMk cId="3742672350" sldId="268"/>
            <ac:spMk id="38" creationId="{A4555534-95C4-4927-9080-46E3F07F2382}"/>
          </ac:spMkLst>
        </pc:spChg>
        <pc:spChg chg="mod">
          <ac:chgData name="Louise Aspinall" userId="eacc5060-8c80-4c8d-9162-1f5ba8b77383" providerId="ADAL" clId="{FE2E6BEA-7FAE-4593-8A80-F78681775739}" dt="2021-12-06T14:55:03.888" v="4136" actId="790"/>
          <ac:spMkLst>
            <pc:docMk/>
            <pc:sldMk cId="3742672350" sldId="268"/>
            <ac:spMk id="39" creationId="{E13FAA64-41C5-40D8-BBA2-3988C472F683}"/>
          </ac:spMkLst>
        </pc:spChg>
        <pc:spChg chg="mod">
          <ac:chgData name="Louise Aspinall" userId="eacc5060-8c80-4c8d-9162-1f5ba8b77383" providerId="ADAL" clId="{FE2E6BEA-7FAE-4593-8A80-F78681775739}" dt="2021-12-06T14:55:03.889" v="4137" actId="790"/>
          <ac:spMkLst>
            <pc:docMk/>
            <pc:sldMk cId="3742672350" sldId="268"/>
            <ac:spMk id="40" creationId="{1817809C-D1F6-41E7-9066-45A0E9D8FF24}"/>
          </ac:spMkLst>
        </pc:spChg>
        <pc:spChg chg="mod">
          <ac:chgData name="Louise Aspinall" userId="eacc5060-8c80-4c8d-9162-1f5ba8b77383" providerId="ADAL" clId="{FE2E6BEA-7FAE-4593-8A80-F78681775739}" dt="2021-12-06T14:55:03.889" v="4138" actId="790"/>
          <ac:spMkLst>
            <pc:docMk/>
            <pc:sldMk cId="3742672350" sldId="268"/>
            <ac:spMk id="41" creationId="{A6044753-CB5D-4951-8AFC-4DE1F0E616F5}"/>
          </ac:spMkLst>
        </pc:spChg>
        <pc:spChg chg="mod">
          <ac:chgData name="Louise Aspinall" userId="eacc5060-8c80-4c8d-9162-1f5ba8b77383" providerId="ADAL" clId="{FE2E6BEA-7FAE-4593-8A80-F78681775739}" dt="2021-12-06T14:55:03.890" v="4139" actId="790"/>
          <ac:spMkLst>
            <pc:docMk/>
            <pc:sldMk cId="3742672350" sldId="268"/>
            <ac:spMk id="42" creationId="{6FD79342-71FB-4AB8-BECF-3D9601B34D2E}"/>
          </ac:spMkLst>
        </pc:spChg>
        <pc:spChg chg="mod">
          <ac:chgData name="Louise Aspinall" userId="eacc5060-8c80-4c8d-9162-1f5ba8b77383" providerId="ADAL" clId="{FE2E6BEA-7FAE-4593-8A80-F78681775739}" dt="2021-12-06T14:55:03.890" v="4140" actId="790"/>
          <ac:spMkLst>
            <pc:docMk/>
            <pc:sldMk cId="3742672350" sldId="268"/>
            <ac:spMk id="43" creationId="{B9315F84-5B35-4B33-9895-3DB045381438}"/>
          </ac:spMkLst>
        </pc:spChg>
        <pc:spChg chg="mod">
          <ac:chgData name="Louise Aspinall" userId="eacc5060-8c80-4c8d-9162-1f5ba8b77383" providerId="ADAL" clId="{FE2E6BEA-7FAE-4593-8A80-F78681775739}" dt="2021-12-06T14:55:03.891" v="4141" actId="790"/>
          <ac:spMkLst>
            <pc:docMk/>
            <pc:sldMk cId="3742672350" sldId="268"/>
            <ac:spMk id="44" creationId="{BDCB055E-C94B-48F3-B619-E0743269A712}"/>
          </ac:spMkLst>
        </pc:spChg>
        <pc:spChg chg="mod">
          <ac:chgData name="Louise Aspinall" userId="eacc5060-8c80-4c8d-9162-1f5ba8b77383" providerId="ADAL" clId="{FE2E6BEA-7FAE-4593-8A80-F78681775739}" dt="2021-12-06T14:55:03.891" v="4142" actId="790"/>
          <ac:spMkLst>
            <pc:docMk/>
            <pc:sldMk cId="3742672350" sldId="268"/>
            <ac:spMk id="45" creationId="{512E4D1F-7CA1-46C9-87AF-4ABEE56868D5}"/>
          </ac:spMkLst>
        </pc:spChg>
        <pc:spChg chg="mod">
          <ac:chgData name="Louise Aspinall" userId="eacc5060-8c80-4c8d-9162-1f5ba8b77383" providerId="ADAL" clId="{FE2E6BEA-7FAE-4593-8A80-F78681775739}" dt="2021-12-06T14:55:03.892" v="4143" actId="790"/>
          <ac:spMkLst>
            <pc:docMk/>
            <pc:sldMk cId="3742672350" sldId="268"/>
            <ac:spMk id="46" creationId="{F0BA7E7A-C73A-4695-83C2-84CF954DBC82}"/>
          </ac:spMkLst>
        </pc:spChg>
        <pc:spChg chg="mod">
          <ac:chgData name="Louise Aspinall" userId="eacc5060-8c80-4c8d-9162-1f5ba8b77383" providerId="ADAL" clId="{FE2E6BEA-7FAE-4593-8A80-F78681775739}" dt="2021-12-06T14:55:03.892" v="4144" actId="790"/>
          <ac:spMkLst>
            <pc:docMk/>
            <pc:sldMk cId="3742672350" sldId="268"/>
            <ac:spMk id="47" creationId="{8B4CEA28-97D4-49C2-B9F6-062C16706E8B}"/>
          </ac:spMkLst>
        </pc:spChg>
        <pc:spChg chg="mod">
          <ac:chgData name="Louise Aspinall" userId="eacc5060-8c80-4c8d-9162-1f5ba8b77383" providerId="ADAL" clId="{FE2E6BEA-7FAE-4593-8A80-F78681775739}" dt="2021-12-06T14:55:03.892" v="4145" actId="790"/>
          <ac:spMkLst>
            <pc:docMk/>
            <pc:sldMk cId="3742672350" sldId="268"/>
            <ac:spMk id="48" creationId="{9B13CC4E-99E5-4683-96FC-CA889EE013FE}"/>
          </ac:spMkLst>
        </pc:spChg>
        <pc:spChg chg="mod">
          <ac:chgData name="Louise Aspinall" userId="eacc5060-8c80-4c8d-9162-1f5ba8b77383" providerId="ADAL" clId="{FE2E6BEA-7FAE-4593-8A80-F78681775739}" dt="2021-12-06T14:55:03.892" v="4146" actId="790"/>
          <ac:spMkLst>
            <pc:docMk/>
            <pc:sldMk cId="3742672350" sldId="268"/>
            <ac:spMk id="49" creationId="{4A285C45-D810-4C07-8725-EC5158262236}"/>
          </ac:spMkLst>
        </pc:spChg>
        <pc:spChg chg="mod">
          <ac:chgData name="Louise Aspinall" userId="eacc5060-8c80-4c8d-9162-1f5ba8b77383" providerId="ADAL" clId="{FE2E6BEA-7FAE-4593-8A80-F78681775739}" dt="2021-12-06T14:55:03.893" v="4147" actId="790"/>
          <ac:spMkLst>
            <pc:docMk/>
            <pc:sldMk cId="3742672350" sldId="268"/>
            <ac:spMk id="50" creationId="{37D931CE-E2DA-4F7B-899F-40DFD232CADF}"/>
          </ac:spMkLst>
        </pc:spChg>
        <pc:spChg chg="mod">
          <ac:chgData name="Louise Aspinall" userId="eacc5060-8c80-4c8d-9162-1f5ba8b77383" providerId="ADAL" clId="{FE2E6BEA-7FAE-4593-8A80-F78681775739}" dt="2021-12-06T14:55:03.893" v="4148" actId="790"/>
          <ac:spMkLst>
            <pc:docMk/>
            <pc:sldMk cId="3742672350" sldId="268"/>
            <ac:spMk id="51" creationId="{3F760D68-D94B-40CF-A2C4-FB2CBFA7FC7F}"/>
          </ac:spMkLst>
        </pc:spChg>
        <pc:spChg chg="mod">
          <ac:chgData name="Louise Aspinall" userId="eacc5060-8c80-4c8d-9162-1f5ba8b77383" providerId="ADAL" clId="{FE2E6BEA-7FAE-4593-8A80-F78681775739}" dt="2021-12-06T14:55:03.894" v="4149" actId="790"/>
          <ac:spMkLst>
            <pc:docMk/>
            <pc:sldMk cId="3742672350" sldId="268"/>
            <ac:spMk id="52" creationId="{F2FBBBBE-450A-4F9C-9052-08ADC26E18B8}"/>
          </ac:spMkLst>
        </pc:spChg>
        <pc:spChg chg="mod">
          <ac:chgData name="Louise Aspinall" userId="eacc5060-8c80-4c8d-9162-1f5ba8b77383" providerId="ADAL" clId="{FE2E6BEA-7FAE-4593-8A80-F78681775739}" dt="2021-12-06T14:55:03.895" v="4150" actId="790"/>
          <ac:spMkLst>
            <pc:docMk/>
            <pc:sldMk cId="3742672350" sldId="268"/>
            <ac:spMk id="53" creationId="{B662EF9F-9489-4B7E-BFD7-42062AFC5A69}"/>
          </ac:spMkLst>
        </pc:spChg>
        <pc:spChg chg="mod">
          <ac:chgData name="Louise Aspinall" userId="eacc5060-8c80-4c8d-9162-1f5ba8b77383" providerId="ADAL" clId="{FE2E6BEA-7FAE-4593-8A80-F78681775739}" dt="2021-12-06T14:55:03.895" v="4151" actId="790"/>
          <ac:spMkLst>
            <pc:docMk/>
            <pc:sldMk cId="3742672350" sldId="268"/>
            <ac:spMk id="54" creationId="{3B4DFE79-00C8-4EB3-8E5A-53B9FB9BACB4}"/>
          </ac:spMkLst>
        </pc:spChg>
        <pc:spChg chg="mod">
          <ac:chgData name="Louise Aspinall" userId="eacc5060-8c80-4c8d-9162-1f5ba8b77383" providerId="ADAL" clId="{FE2E6BEA-7FAE-4593-8A80-F78681775739}" dt="2021-12-06T14:55:03.896" v="4152" actId="790"/>
          <ac:spMkLst>
            <pc:docMk/>
            <pc:sldMk cId="3742672350" sldId="268"/>
            <ac:spMk id="55" creationId="{4053FD32-8F4C-4822-902D-63FD693AAF89}"/>
          </ac:spMkLst>
        </pc:spChg>
        <pc:spChg chg="mod">
          <ac:chgData name="Louise Aspinall" userId="eacc5060-8c80-4c8d-9162-1f5ba8b77383" providerId="ADAL" clId="{FE2E6BEA-7FAE-4593-8A80-F78681775739}" dt="2021-12-06T14:55:03.897" v="4153" actId="790"/>
          <ac:spMkLst>
            <pc:docMk/>
            <pc:sldMk cId="3742672350" sldId="268"/>
            <ac:spMk id="56" creationId="{4E224B48-6D6F-4F0A-B68E-8ECEB3FE2A01}"/>
          </ac:spMkLst>
        </pc:spChg>
        <pc:spChg chg="mod">
          <ac:chgData name="Louise Aspinall" userId="eacc5060-8c80-4c8d-9162-1f5ba8b77383" providerId="ADAL" clId="{FE2E6BEA-7FAE-4593-8A80-F78681775739}" dt="2021-12-06T14:55:03.897" v="4154" actId="790"/>
          <ac:spMkLst>
            <pc:docMk/>
            <pc:sldMk cId="3742672350" sldId="268"/>
            <ac:spMk id="57" creationId="{C5B67D65-3FB6-4584-AC03-262898FD6DE2}"/>
          </ac:spMkLst>
        </pc:spChg>
        <pc:spChg chg="mod">
          <ac:chgData name="Louise Aspinall" userId="eacc5060-8c80-4c8d-9162-1f5ba8b77383" providerId="ADAL" clId="{FE2E6BEA-7FAE-4593-8A80-F78681775739}" dt="2021-12-06T14:55:03.898" v="4155" actId="790"/>
          <ac:spMkLst>
            <pc:docMk/>
            <pc:sldMk cId="3742672350" sldId="268"/>
            <ac:spMk id="58" creationId="{67F74710-8F67-4C41-992E-76F5AB4F885C}"/>
          </ac:spMkLst>
        </pc:spChg>
        <pc:spChg chg="mod">
          <ac:chgData name="Louise Aspinall" userId="eacc5060-8c80-4c8d-9162-1f5ba8b77383" providerId="ADAL" clId="{FE2E6BEA-7FAE-4593-8A80-F78681775739}" dt="2021-12-06T14:55:03.898" v="4156" actId="790"/>
          <ac:spMkLst>
            <pc:docMk/>
            <pc:sldMk cId="3742672350" sldId="268"/>
            <ac:spMk id="59" creationId="{9BE947FE-77FD-4F84-AB61-9A5C08D42188}"/>
          </ac:spMkLst>
        </pc:spChg>
        <pc:spChg chg="mod">
          <ac:chgData name="Louise Aspinall" userId="eacc5060-8c80-4c8d-9162-1f5ba8b77383" providerId="ADAL" clId="{FE2E6BEA-7FAE-4593-8A80-F78681775739}" dt="2021-12-06T14:55:03.858" v="4086"/>
          <ac:spMkLst>
            <pc:docMk/>
            <pc:sldMk cId="3742672350" sldId="268"/>
            <ac:spMk id="62" creationId="{DD5E2C8D-B165-42EC-BFEC-3D8FA2ADBD3C}"/>
          </ac:spMkLst>
        </pc:spChg>
        <pc:spChg chg="mod">
          <ac:chgData name="Louise Aspinall" userId="eacc5060-8c80-4c8d-9162-1f5ba8b77383" providerId="ADAL" clId="{FE2E6BEA-7FAE-4593-8A80-F78681775739}" dt="2021-12-06T14:55:03.875" v="4116" actId="790"/>
          <ac:spMkLst>
            <pc:docMk/>
            <pc:sldMk cId="3742672350" sldId="268"/>
            <ac:spMk id="63" creationId="{0BA46573-3FE0-4773-9FC3-14E7E0B2AB67}"/>
          </ac:spMkLst>
        </pc:spChg>
        <pc:spChg chg="mod">
          <ac:chgData name="Louise Aspinall" userId="eacc5060-8c80-4c8d-9162-1f5ba8b77383" providerId="ADAL" clId="{FE2E6BEA-7FAE-4593-8A80-F78681775739}" dt="2021-12-06T14:55:03.876" v="4117" actId="790"/>
          <ac:spMkLst>
            <pc:docMk/>
            <pc:sldMk cId="3742672350" sldId="268"/>
            <ac:spMk id="64" creationId="{6CD91D83-4344-4320-8FC1-88E84C78D727}"/>
          </ac:spMkLst>
        </pc:spChg>
        <pc:spChg chg="mod">
          <ac:chgData name="Louise Aspinall" userId="eacc5060-8c80-4c8d-9162-1f5ba8b77383" providerId="ADAL" clId="{FE2E6BEA-7FAE-4593-8A80-F78681775739}" dt="2021-12-06T14:55:03.876" v="4118" actId="790"/>
          <ac:spMkLst>
            <pc:docMk/>
            <pc:sldMk cId="3742672350" sldId="268"/>
            <ac:spMk id="65" creationId="{A126042D-5C00-4DBD-AF36-F3F537274369}"/>
          </ac:spMkLst>
        </pc:spChg>
        <pc:spChg chg="mod">
          <ac:chgData name="Louise Aspinall" userId="eacc5060-8c80-4c8d-9162-1f5ba8b77383" providerId="ADAL" clId="{FE2E6BEA-7FAE-4593-8A80-F78681775739}" dt="2021-12-06T14:55:03.877" v="4119" actId="790"/>
          <ac:spMkLst>
            <pc:docMk/>
            <pc:sldMk cId="3742672350" sldId="268"/>
            <ac:spMk id="66" creationId="{5F7F9696-1527-4112-81DB-E744FE4EC164}"/>
          </ac:spMkLst>
        </pc:spChg>
        <pc:spChg chg="mod">
          <ac:chgData name="Louise Aspinall" userId="eacc5060-8c80-4c8d-9162-1f5ba8b77383" providerId="ADAL" clId="{FE2E6BEA-7FAE-4593-8A80-F78681775739}" dt="2021-12-06T14:55:03.864" v="4096" actId="790"/>
          <ac:spMkLst>
            <pc:docMk/>
            <pc:sldMk cId="3742672350" sldId="268"/>
            <ac:spMk id="67" creationId="{B6CB5546-9615-43DD-A778-B65305CFD928}"/>
          </ac:spMkLst>
        </pc:spChg>
        <pc:spChg chg="mod">
          <ac:chgData name="Louise Aspinall" userId="eacc5060-8c80-4c8d-9162-1f5ba8b77383" providerId="ADAL" clId="{FE2E6BEA-7FAE-4593-8A80-F78681775739}" dt="2021-12-06T14:55:03.865" v="4097" actId="790"/>
          <ac:spMkLst>
            <pc:docMk/>
            <pc:sldMk cId="3742672350" sldId="268"/>
            <ac:spMk id="68" creationId="{7FC3F81E-CEF9-43AA-8F74-C9602AA8FA4F}"/>
          </ac:spMkLst>
        </pc:spChg>
        <pc:spChg chg="mod">
          <ac:chgData name="Louise Aspinall" userId="eacc5060-8c80-4c8d-9162-1f5ba8b77383" providerId="ADAL" clId="{FE2E6BEA-7FAE-4593-8A80-F78681775739}" dt="2021-12-06T14:55:03.865" v="4098" actId="790"/>
          <ac:spMkLst>
            <pc:docMk/>
            <pc:sldMk cId="3742672350" sldId="268"/>
            <ac:spMk id="69" creationId="{70E31E06-76D6-4FD8-9832-17EEFBD3B6B0}"/>
          </ac:spMkLst>
        </pc:spChg>
        <pc:spChg chg="mod">
          <ac:chgData name="Louise Aspinall" userId="eacc5060-8c80-4c8d-9162-1f5ba8b77383" providerId="ADAL" clId="{FE2E6BEA-7FAE-4593-8A80-F78681775739}" dt="2021-12-06T14:55:03.866" v="4099" actId="790"/>
          <ac:spMkLst>
            <pc:docMk/>
            <pc:sldMk cId="3742672350" sldId="268"/>
            <ac:spMk id="70" creationId="{C05B953C-8706-4545-B4DB-AF723078A2C2}"/>
          </ac:spMkLst>
        </pc:spChg>
        <pc:spChg chg="mod">
          <ac:chgData name="Louise Aspinall" userId="eacc5060-8c80-4c8d-9162-1f5ba8b77383" providerId="ADAL" clId="{FE2E6BEA-7FAE-4593-8A80-F78681775739}" dt="2021-12-06T14:55:03.867" v="4101" actId="790"/>
          <ac:spMkLst>
            <pc:docMk/>
            <pc:sldMk cId="3742672350" sldId="268"/>
            <ac:spMk id="71" creationId="{8AEB2C4F-442B-4906-BF87-9D03FA0AA3D3}"/>
          </ac:spMkLst>
        </pc:spChg>
        <pc:spChg chg="mod">
          <ac:chgData name="Louise Aspinall" userId="eacc5060-8c80-4c8d-9162-1f5ba8b77383" providerId="ADAL" clId="{FE2E6BEA-7FAE-4593-8A80-F78681775739}" dt="2021-12-06T14:55:03.868" v="4102" actId="790"/>
          <ac:spMkLst>
            <pc:docMk/>
            <pc:sldMk cId="3742672350" sldId="268"/>
            <ac:spMk id="72" creationId="{775A72B5-8C72-4CAA-8AAF-7A630C241713}"/>
          </ac:spMkLst>
        </pc:spChg>
        <pc:spChg chg="mod">
          <ac:chgData name="Louise Aspinall" userId="eacc5060-8c80-4c8d-9162-1f5ba8b77383" providerId="ADAL" clId="{FE2E6BEA-7FAE-4593-8A80-F78681775739}" dt="2021-12-06T14:55:03.868" v="4103" actId="790"/>
          <ac:spMkLst>
            <pc:docMk/>
            <pc:sldMk cId="3742672350" sldId="268"/>
            <ac:spMk id="73" creationId="{3A7F9311-4EB7-4EDD-8329-F5D793B6637D}"/>
          </ac:spMkLst>
        </pc:spChg>
        <pc:spChg chg="mod">
          <ac:chgData name="Louise Aspinall" userId="eacc5060-8c80-4c8d-9162-1f5ba8b77383" providerId="ADAL" clId="{FE2E6BEA-7FAE-4593-8A80-F78681775739}" dt="2021-12-06T14:55:03.869" v="4104" actId="790"/>
          <ac:spMkLst>
            <pc:docMk/>
            <pc:sldMk cId="3742672350" sldId="268"/>
            <ac:spMk id="74" creationId="{83B73E09-4128-40B8-940F-78E341DB4C1E}"/>
          </ac:spMkLst>
        </pc:spChg>
        <pc:spChg chg="mod">
          <ac:chgData name="Louise Aspinall" userId="eacc5060-8c80-4c8d-9162-1f5ba8b77383" providerId="ADAL" clId="{FE2E6BEA-7FAE-4593-8A80-F78681775739}" dt="2021-12-06T14:55:03.869" v="4105" actId="790"/>
          <ac:spMkLst>
            <pc:docMk/>
            <pc:sldMk cId="3742672350" sldId="268"/>
            <ac:spMk id="75" creationId="{AB7570D0-2749-4235-8EB3-7507E1FCA2EC}"/>
          </ac:spMkLst>
        </pc:spChg>
        <pc:spChg chg="mod">
          <ac:chgData name="Louise Aspinall" userId="eacc5060-8c80-4c8d-9162-1f5ba8b77383" providerId="ADAL" clId="{FE2E6BEA-7FAE-4593-8A80-F78681775739}" dt="2021-12-06T14:55:03.913" v="4184" actId="790"/>
          <ac:spMkLst>
            <pc:docMk/>
            <pc:sldMk cId="3742672350" sldId="268"/>
            <ac:spMk id="76" creationId="{81EC8A76-DECB-47EF-ACB0-03C854DEF560}"/>
          </ac:spMkLst>
        </pc:spChg>
        <pc:spChg chg="mod">
          <ac:chgData name="Louise Aspinall" userId="eacc5060-8c80-4c8d-9162-1f5ba8b77383" providerId="ADAL" clId="{FE2E6BEA-7FAE-4593-8A80-F78681775739}" dt="2021-12-06T14:55:03.914" v="4185" actId="790"/>
          <ac:spMkLst>
            <pc:docMk/>
            <pc:sldMk cId="3742672350" sldId="268"/>
            <ac:spMk id="77" creationId="{7D0E14D1-EF17-4E14-81F2-E3E6D8A79592}"/>
          </ac:spMkLst>
        </pc:spChg>
        <pc:spChg chg="mod">
          <ac:chgData name="Louise Aspinall" userId="eacc5060-8c80-4c8d-9162-1f5ba8b77383" providerId="ADAL" clId="{FE2E6BEA-7FAE-4593-8A80-F78681775739}" dt="2021-12-06T14:55:03.914" v="4186" actId="790"/>
          <ac:spMkLst>
            <pc:docMk/>
            <pc:sldMk cId="3742672350" sldId="268"/>
            <ac:spMk id="78" creationId="{7C4B23F1-7F42-49D4-A381-CA1C6B43E886}"/>
          </ac:spMkLst>
        </pc:spChg>
        <pc:spChg chg="mod">
          <ac:chgData name="Louise Aspinall" userId="eacc5060-8c80-4c8d-9162-1f5ba8b77383" providerId="ADAL" clId="{FE2E6BEA-7FAE-4593-8A80-F78681775739}" dt="2021-12-06T14:55:03.915" v="4187" actId="790"/>
          <ac:spMkLst>
            <pc:docMk/>
            <pc:sldMk cId="3742672350" sldId="268"/>
            <ac:spMk id="79" creationId="{65D51B34-FF16-4552-A926-39ED3678FE94}"/>
          </ac:spMkLst>
        </pc:spChg>
        <pc:spChg chg="mod">
          <ac:chgData name="Louise Aspinall" userId="eacc5060-8c80-4c8d-9162-1f5ba8b77383" providerId="ADAL" clId="{FE2E6BEA-7FAE-4593-8A80-F78681775739}" dt="2021-12-06T14:55:03.915" v="4188" actId="790"/>
          <ac:spMkLst>
            <pc:docMk/>
            <pc:sldMk cId="3742672350" sldId="268"/>
            <ac:spMk id="80" creationId="{0FFB0C3D-480A-45CD-9813-207097C4F1A6}"/>
          </ac:spMkLst>
        </pc:spChg>
        <pc:spChg chg="mod">
          <ac:chgData name="Louise Aspinall" userId="eacc5060-8c80-4c8d-9162-1f5ba8b77383" providerId="ADAL" clId="{FE2E6BEA-7FAE-4593-8A80-F78681775739}" dt="2021-12-06T14:55:03.906" v="4170" actId="790"/>
          <ac:spMkLst>
            <pc:docMk/>
            <pc:sldMk cId="3742672350" sldId="268"/>
            <ac:spMk id="81" creationId="{6FB63B82-FF5F-4F2B-8860-A9C3A6788150}"/>
          </ac:spMkLst>
        </pc:spChg>
        <pc:spChg chg="mod">
          <ac:chgData name="Louise Aspinall" userId="eacc5060-8c80-4c8d-9162-1f5ba8b77383" providerId="ADAL" clId="{FE2E6BEA-7FAE-4593-8A80-F78681775739}" dt="2021-12-06T14:55:03.906" v="4171" actId="790"/>
          <ac:spMkLst>
            <pc:docMk/>
            <pc:sldMk cId="3742672350" sldId="268"/>
            <ac:spMk id="82" creationId="{915F3419-D8C8-4050-BA15-1D625C42B43A}"/>
          </ac:spMkLst>
        </pc:spChg>
        <pc:spChg chg="mod">
          <ac:chgData name="Louise Aspinall" userId="eacc5060-8c80-4c8d-9162-1f5ba8b77383" providerId="ADAL" clId="{FE2E6BEA-7FAE-4593-8A80-F78681775739}" dt="2021-12-06T14:55:03.907" v="4172" actId="790"/>
          <ac:spMkLst>
            <pc:docMk/>
            <pc:sldMk cId="3742672350" sldId="268"/>
            <ac:spMk id="83" creationId="{C462893F-E450-4CB5-AA08-C506A26F2B5E}"/>
          </ac:spMkLst>
        </pc:spChg>
        <pc:spChg chg="mod">
          <ac:chgData name="Louise Aspinall" userId="eacc5060-8c80-4c8d-9162-1f5ba8b77383" providerId="ADAL" clId="{FE2E6BEA-7FAE-4593-8A80-F78681775739}" dt="2021-12-06T14:55:03.907" v="4173" actId="790"/>
          <ac:spMkLst>
            <pc:docMk/>
            <pc:sldMk cId="3742672350" sldId="268"/>
            <ac:spMk id="84" creationId="{4FDAAB8B-7A78-448C-9B4E-C2F69BABD992}"/>
          </ac:spMkLst>
        </pc:spChg>
        <pc:spChg chg="mod">
          <ac:chgData name="Louise Aspinall" userId="eacc5060-8c80-4c8d-9162-1f5ba8b77383" providerId="ADAL" clId="{FE2E6BEA-7FAE-4593-8A80-F78681775739}" dt="2021-12-06T14:55:03.908" v="4174" actId="790"/>
          <ac:spMkLst>
            <pc:docMk/>
            <pc:sldMk cId="3742672350" sldId="268"/>
            <ac:spMk id="85" creationId="{FDC31C6C-E04D-4814-B45B-9DE67FD8A298}"/>
          </ac:spMkLst>
        </pc:spChg>
        <pc:spChg chg="mod">
          <ac:chgData name="Louise Aspinall" userId="eacc5060-8c80-4c8d-9162-1f5ba8b77383" providerId="ADAL" clId="{FE2E6BEA-7FAE-4593-8A80-F78681775739}" dt="2021-12-06T14:55:03.909" v="4177" actId="790"/>
          <ac:spMkLst>
            <pc:docMk/>
            <pc:sldMk cId="3742672350" sldId="268"/>
            <ac:spMk id="86" creationId="{43C614A2-6C44-474C-8202-058D22E50CBE}"/>
          </ac:spMkLst>
        </pc:spChg>
        <pc:spChg chg="mod">
          <ac:chgData name="Louise Aspinall" userId="eacc5060-8c80-4c8d-9162-1f5ba8b77383" providerId="ADAL" clId="{FE2E6BEA-7FAE-4593-8A80-F78681775739}" dt="2021-12-06T14:55:03.910" v="4178" actId="790"/>
          <ac:spMkLst>
            <pc:docMk/>
            <pc:sldMk cId="3742672350" sldId="268"/>
            <ac:spMk id="87" creationId="{93D9B53C-5743-4406-9E7A-9BE45FF6CDBA}"/>
          </ac:spMkLst>
        </pc:spChg>
        <pc:spChg chg="mod">
          <ac:chgData name="Louise Aspinall" userId="eacc5060-8c80-4c8d-9162-1f5ba8b77383" providerId="ADAL" clId="{FE2E6BEA-7FAE-4593-8A80-F78681775739}" dt="2021-12-06T14:55:03.910" v="4179" actId="790"/>
          <ac:spMkLst>
            <pc:docMk/>
            <pc:sldMk cId="3742672350" sldId="268"/>
            <ac:spMk id="88" creationId="{293E5E0E-722B-45BC-B8BE-18406B7A37F3}"/>
          </ac:spMkLst>
        </pc:spChg>
        <pc:spChg chg="mod">
          <ac:chgData name="Louise Aspinall" userId="eacc5060-8c80-4c8d-9162-1f5ba8b77383" providerId="ADAL" clId="{FE2E6BEA-7FAE-4593-8A80-F78681775739}" dt="2021-12-06T14:55:03.911" v="4180" actId="790"/>
          <ac:spMkLst>
            <pc:docMk/>
            <pc:sldMk cId="3742672350" sldId="268"/>
            <ac:spMk id="89" creationId="{AFDDF7DF-5290-4898-A702-E34A966EE715}"/>
          </ac:spMkLst>
        </pc:spChg>
        <pc:spChg chg="mod">
          <ac:chgData name="Louise Aspinall" userId="eacc5060-8c80-4c8d-9162-1f5ba8b77383" providerId="ADAL" clId="{FE2E6BEA-7FAE-4593-8A80-F78681775739}" dt="2021-12-06T14:55:03.911" v="4181" actId="790"/>
          <ac:spMkLst>
            <pc:docMk/>
            <pc:sldMk cId="3742672350" sldId="268"/>
            <ac:spMk id="90" creationId="{7B0E68C8-1C7C-4DEF-9840-2AF494C540AD}"/>
          </ac:spMkLst>
        </pc:spChg>
        <pc:spChg chg="mod">
          <ac:chgData name="Louise Aspinall" userId="eacc5060-8c80-4c8d-9162-1f5ba8b77383" providerId="ADAL" clId="{FE2E6BEA-7FAE-4593-8A80-F78681775739}" dt="2021-12-06T14:55:03.859" v="4087" actId="790"/>
          <ac:spMkLst>
            <pc:docMk/>
            <pc:sldMk cId="3742672350" sldId="268"/>
            <ac:spMk id="91" creationId="{70D61DF7-0638-416F-9B0F-E6A4828CFAA9}"/>
          </ac:spMkLst>
        </pc:spChg>
        <pc:spChg chg="mod">
          <ac:chgData name="Louise Aspinall" userId="eacc5060-8c80-4c8d-9162-1f5ba8b77383" providerId="ADAL" clId="{FE2E6BEA-7FAE-4593-8A80-F78681775739}" dt="2021-12-06T14:55:03.860" v="4088" actId="790"/>
          <ac:spMkLst>
            <pc:docMk/>
            <pc:sldMk cId="3742672350" sldId="268"/>
            <ac:spMk id="92" creationId="{55A2388D-2CA3-4E77-A495-7A04CBF9C527}"/>
          </ac:spMkLst>
        </pc:spChg>
        <pc:spChg chg="mod">
          <ac:chgData name="Louise Aspinall" userId="eacc5060-8c80-4c8d-9162-1f5ba8b77383" providerId="ADAL" clId="{FE2E6BEA-7FAE-4593-8A80-F78681775739}" dt="2021-12-06T14:55:03.860" v="4089" actId="790"/>
          <ac:spMkLst>
            <pc:docMk/>
            <pc:sldMk cId="3742672350" sldId="268"/>
            <ac:spMk id="93" creationId="{CD848C7E-1FDD-4F13-84D8-3EDA6000DD0A}"/>
          </ac:spMkLst>
        </pc:spChg>
        <pc:spChg chg="mod">
          <ac:chgData name="Louise Aspinall" userId="eacc5060-8c80-4c8d-9162-1f5ba8b77383" providerId="ADAL" clId="{FE2E6BEA-7FAE-4593-8A80-F78681775739}" dt="2021-12-06T14:55:03.861" v="4090" actId="790"/>
          <ac:spMkLst>
            <pc:docMk/>
            <pc:sldMk cId="3742672350" sldId="268"/>
            <ac:spMk id="94" creationId="{7304B741-D02D-4ED9-B516-04BF5F2013A0}"/>
          </ac:spMkLst>
        </pc:spChg>
        <pc:spChg chg="mod">
          <ac:chgData name="Louise Aspinall" userId="eacc5060-8c80-4c8d-9162-1f5ba8b77383" providerId="ADAL" clId="{FE2E6BEA-7FAE-4593-8A80-F78681775739}" dt="2021-12-06T14:55:03.862" v="4091" actId="790"/>
          <ac:spMkLst>
            <pc:docMk/>
            <pc:sldMk cId="3742672350" sldId="268"/>
            <ac:spMk id="95" creationId="{253873D1-623F-41E6-8B8F-3B5642B867A5}"/>
          </ac:spMkLst>
        </pc:spChg>
        <pc:spChg chg="mod">
          <ac:chgData name="Louise Aspinall" userId="eacc5060-8c80-4c8d-9162-1f5ba8b77383" providerId="ADAL" clId="{FE2E6BEA-7FAE-4593-8A80-F78681775739}" dt="2021-12-06T14:55:03.862" v="4092" actId="790"/>
          <ac:spMkLst>
            <pc:docMk/>
            <pc:sldMk cId="3742672350" sldId="268"/>
            <ac:spMk id="96" creationId="{D9C2C1A8-EF07-4FE3-A25F-FC583FE5E89C}"/>
          </ac:spMkLst>
        </pc:spChg>
        <pc:spChg chg="mod">
          <ac:chgData name="Louise Aspinall" userId="eacc5060-8c80-4c8d-9162-1f5ba8b77383" providerId="ADAL" clId="{FE2E6BEA-7FAE-4593-8A80-F78681775739}" dt="2021-12-06T14:55:03.863" v="4093" actId="790"/>
          <ac:spMkLst>
            <pc:docMk/>
            <pc:sldMk cId="3742672350" sldId="268"/>
            <ac:spMk id="97" creationId="{C4628606-17A1-4A63-9601-824D54744150}"/>
          </ac:spMkLst>
        </pc:spChg>
        <pc:spChg chg="mod">
          <ac:chgData name="Louise Aspinall" userId="eacc5060-8c80-4c8d-9162-1f5ba8b77383" providerId="ADAL" clId="{FE2E6BEA-7FAE-4593-8A80-F78681775739}" dt="2021-12-06T14:55:03.863" v="4094" actId="790"/>
          <ac:spMkLst>
            <pc:docMk/>
            <pc:sldMk cId="3742672350" sldId="268"/>
            <ac:spMk id="98" creationId="{B6CF3CBB-B276-4CB3-A2FC-15ED30E37EA8}"/>
          </ac:spMkLst>
        </pc:spChg>
        <pc:spChg chg="mod">
          <ac:chgData name="Louise Aspinall" userId="eacc5060-8c80-4c8d-9162-1f5ba8b77383" providerId="ADAL" clId="{FE2E6BEA-7FAE-4593-8A80-F78681775739}" dt="2021-12-06T14:55:03.870" v="4107" actId="790"/>
          <ac:spMkLst>
            <pc:docMk/>
            <pc:sldMk cId="3742672350" sldId="268"/>
            <ac:spMk id="99" creationId="{11575E1A-FFF7-4A12-BF13-14BC2B2A33B4}"/>
          </ac:spMkLst>
        </pc:spChg>
        <pc:spChg chg="mod">
          <ac:chgData name="Louise Aspinall" userId="eacc5060-8c80-4c8d-9162-1f5ba8b77383" providerId="ADAL" clId="{FE2E6BEA-7FAE-4593-8A80-F78681775739}" dt="2021-12-06T14:55:03.871" v="4108" actId="790"/>
          <ac:spMkLst>
            <pc:docMk/>
            <pc:sldMk cId="3742672350" sldId="268"/>
            <ac:spMk id="100" creationId="{317EBDF8-43E7-4BCF-866D-ADD9446016C8}"/>
          </ac:spMkLst>
        </pc:spChg>
        <pc:spChg chg="mod">
          <ac:chgData name="Louise Aspinall" userId="eacc5060-8c80-4c8d-9162-1f5ba8b77383" providerId="ADAL" clId="{FE2E6BEA-7FAE-4593-8A80-F78681775739}" dt="2021-12-06T14:55:03.871" v="4109" actId="790"/>
          <ac:spMkLst>
            <pc:docMk/>
            <pc:sldMk cId="3742672350" sldId="268"/>
            <ac:spMk id="101" creationId="{E4EC6DE8-2A9F-4143-8D05-4E9B5B7322C0}"/>
          </ac:spMkLst>
        </pc:spChg>
        <pc:spChg chg="mod">
          <ac:chgData name="Louise Aspinall" userId="eacc5060-8c80-4c8d-9162-1f5ba8b77383" providerId="ADAL" clId="{FE2E6BEA-7FAE-4593-8A80-F78681775739}" dt="2021-12-06T14:55:03.872" v="4110" actId="790"/>
          <ac:spMkLst>
            <pc:docMk/>
            <pc:sldMk cId="3742672350" sldId="268"/>
            <ac:spMk id="102" creationId="{71B4F484-F814-410C-8989-59B171613FEE}"/>
          </ac:spMkLst>
        </pc:spChg>
        <pc:spChg chg="mod">
          <ac:chgData name="Louise Aspinall" userId="eacc5060-8c80-4c8d-9162-1f5ba8b77383" providerId="ADAL" clId="{FE2E6BEA-7FAE-4593-8A80-F78681775739}" dt="2021-12-06T14:55:03.872" v="4111" actId="790"/>
          <ac:spMkLst>
            <pc:docMk/>
            <pc:sldMk cId="3742672350" sldId="268"/>
            <ac:spMk id="103" creationId="{F2C30695-2550-4D1D-A0A5-001D5DED753C}"/>
          </ac:spMkLst>
        </pc:spChg>
        <pc:spChg chg="mod">
          <ac:chgData name="Louise Aspinall" userId="eacc5060-8c80-4c8d-9162-1f5ba8b77383" providerId="ADAL" clId="{FE2E6BEA-7FAE-4593-8A80-F78681775739}" dt="2021-12-06T14:55:03.873" v="4112" actId="790"/>
          <ac:spMkLst>
            <pc:docMk/>
            <pc:sldMk cId="3742672350" sldId="268"/>
            <ac:spMk id="104" creationId="{DD0F645B-AA8B-4538-83B4-71A318CD2C85}"/>
          </ac:spMkLst>
        </pc:spChg>
        <pc:spChg chg="mod">
          <ac:chgData name="Louise Aspinall" userId="eacc5060-8c80-4c8d-9162-1f5ba8b77383" providerId="ADAL" clId="{FE2E6BEA-7FAE-4593-8A80-F78681775739}" dt="2021-12-06T14:55:03.874" v="4113" actId="790"/>
          <ac:spMkLst>
            <pc:docMk/>
            <pc:sldMk cId="3742672350" sldId="268"/>
            <ac:spMk id="105" creationId="{B2A7B8D1-552C-47F5-9C3D-2155907AB905}"/>
          </ac:spMkLst>
        </pc:spChg>
        <pc:spChg chg="mod">
          <ac:chgData name="Louise Aspinall" userId="eacc5060-8c80-4c8d-9162-1f5ba8b77383" providerId="ADAL" clId="{FE2E6BEA-7FAE-4593-8A80-F78681775739}" dt="2021-12-06T14:55:03.874" v="4114" actId="790"/>
          <ac:spMkLst>
            <pc:docMk/>
            <pc:sldMk cId="3742672350" sldId="268"/>
            <ac:spMk id="106" creationId="{79567E01-3180-4895-BE10-4C1B64AD9409}"/>
          </ac:spMkLst>
        </pc:spChg>
        <pc:spChg chg="mod">
          <ac:chgData name="Louise Aspinall" userId="eacc5060-8c80-4c8d-9162-1f5ba8b77383" providerId="ADAL" clId="{FE2E6BEA-7FAE-4593-8A80-F78681775739}" dt="2021-12-06T14:55:03.864" v="4095" actId="790"/>
          <ac:spMkLst>
            <pc:docMk/>
            <pc:sldMk cId="3742672350" sldId="268"/>
            <ac:spMk id="107" creationId="{AC7A02E5-8799-4870-8CDA-EFF5E9E39A12}"/>
          </ac:spMkLst>
        </pc:spChg>
        <pc:spChg chg="mod">
          <ac:chgData name="Louise Aspinall" userId="eacc5060-8c80-4c8d-9162-1f5ba8b77383" providerId="ADAL" clId="{FE2E6BEA-7FAE-4593-8A80-F78681775739}" dt="2021-12-06T14:55:03.908" v="4175" actId="790"/>
          <ac:spMkLst>
            <pc:docMk/>
            <pc:sldMk cId="3742672350" sldId="268"/>
            <ac:spMk id="108" creationId="{357A56CE-32AC-43E0-80A4-5BD94425FD10}"/>
          </ac:spMkLst>
        </pc:spChg>
        <pc:spChg chg="mod">
          <ac:chgData name="Louise Aspinall" userId="eacc5060-8c80-4c8d-9162-1f5ba8b77383" providerId="ADAL" clId="{FE2E6BEA-7FAE-4593-8A80-F78681775739}" dt="2021-12-06T14:55:03.866" v="4100" actId="790"/>
          <ac:spMkLst>
            <pc:docMk/>
            <pc:sldMk cId="3742672350" sldId="268"/>
            <ac:spMk id="109" creationId="{59AD4789-513C-4F90-A932-E291088F8E8E}"/>
          </ac:spMkLst>
        </pc:spChg>
        <pc:spChg chg="mod">
          <ac:chgData name="Louise Aspinall" userId="eacc5060-8c80-4c8d-9162-1f5ba8b77383" providerId="ADAL" clId="{FE2E6BEA-7FAE-4593-8A80-F78681775739}" dt="2021-12-06T14:55:03.870" v="4106" actId="790"/>
          <ac:spMkLst>
            <pc:docMk/>
            <pc:sldMk cId="3742672350" sldId="268"/>
            <ac:spMk id="110" creationId="{7471471D-EB7E-4906-8976-BE44BF2BD269}"/>
          </ac:spMkLst>
        </pc:spChg>
        <pc:spChg chg="mod">
          <ac:chgData name="Louise Aspinall" userId="eacc5060-8c80-4c8d-9162-1f5ba8b77383" providerId="ADAL" clId="{FE2E6BEA-7FAE-4593-8A80-F78681775739}" dt="2021-12-06T14:55:03.875" v="4115" actId="790"/>
          <ac:spMkLst>
            <pc:docMk/>
            <pc:sldMk cId="3742672350" sldId="268"/>
            <ac:spMk id="111" creationId="{09068F70-3466-4F14-9F56-363AF03298E4}"/>
          </ac:spMkLst>
        </pc:spChg>
        <pc:spChg chg="mod">
          <ac:chgData name="Louise Aspinall" userId="eacc5060-8c80-4c8d-9162-1f5ba8b77383" providerId="ADAL" clId="{FE2E6BEA-7FAE-4593-8A80-F78681775739}" dt="2021-12-06T14:55:03.912" v="4182" actId="790"/>
          <ac:spMkLst>
            <pc:docMk/>
            <pc:sldMk cId="3742672350" sldId="268"/>
            <ac:spMk id="112" creationId="{DB1A2A07-CBAC-43BC-AAFC-4FC2573F59E5}"/>
          </ac:spMkLst>
        </pc:spChg>
        <pc:spChg chg="mod">
          <ac:chgData name="Louise Aspinall" userId="eacc5060-8c80-4c8d-9162-1f5ba8b77383" providerId="ADAL" clId="{FE2E6BEA-7FAE-4593-8A80-F78681775739}" dt="2021-12-06T14:55:03.877" v="4120" actId="790"/>
          <ac:spMkLst>
            <pc:docMk/>
            <pc:sldMk cId="3742672350" sldId="268"/>
            <ac:spMk id="113" creationId="{BB15A96E-977C-4284-AEEF-056196128E6D}"/>
          </ac:spMkLst>
        </pc:spChg>
        <pc:spChg chg="mod">
          <ac:chgData name="Louise Aspinall" userId="eacc5060-8c80-4c8d-9162-1f5ba8b77383" providerId="ADAL" clId="{FE2E6BEA-7FAE-4593-8A80-F78681775739}" dt="2021-12-06T14:55:03.916" v="4189" actId="790"/>
          <ac:spMkLst>
            <pc:docMk/>
            <pc:sldMk cId="3742672350" sldId="268"/>
            <ac:spMk id="114" creationId="{277E3712-3AE8-45D0-A733-3955D9B219DC}"/>
          </ac:spMkLst>
        </pc:spChg>
        <pc:grpChg chg="del mod">
          <ac:chgData name="Louise Aspinall" userId="eacc5060-8c80-4c8d-9162-1f5ba8b77383" providerId="ADAL" clId="{FE2E6BEA-7FAE-4593-8A80-F78681775739}" dt="2021-12-06T13:50:13.327" v="3174" actId="27803"/>
          <ac:grpSpMkLst>
            <pc:docMk/>
            <pc:sldMk cId="3742672350" sldId="268"/>
            <ac:grpSpMk id="3" creationId="{FCC6CD25-7B9E-4825-9744-35475905AA57}"/>
          </ac:grpSpMkLst>
        </pc:grpChg>
        <pc:grpChg chg="add del mod">
          <ac:chgData name="Louise Aspinall" userId="eacc5060-8c80-4c8d-9162-1f5ba8b77383" providerId="ADAL" clId="{FE2E6BEA-7FAE-4593-8A80-F78681775739}" dt="2021-12-03T16:05:20.895" v="1710" actId="165"/>
          <ac:grpSpMkLst>
            <pc:docMk/>
            <pc:sldMk cId="3742672350" sldId="268"/>
            <ac:grpSpMk id="17" creationId="{FEB28682-F926-47A4-8E6F-C7E2FECC4A7D}"/>
          </ac:grpSpMkLst>
        </pc:grpChg>
        <pc:grpChg chg="del mod">
          <ac:chgData name="Louise Aspinall" userId="eacc5060-8c80-4c8d-9162-1f5ba8b77383" providerId="ADAL" clId="{FE2E6BEA-7FAE-4593-8A80-F78681775739}" dt="2021-12-03T16:09:23.314" v="1761" actId="27803"/>
          <ac:grpSpMkLst>
            <pc:docMk/>
            <pc:sldMk cId="3742672350" sldId="268"/>
            <ac:grpSpMk id="19" creationId="{1A404F4E-98AF-4067-B412-EBB245891290}"/>
          </ac:grpSpMkLst>
        </pc:grpChg>
        <pc:grpChg chg="add mod">
          <ac:chgData name="Louise Aspinall" userId="eacc5060-8c80-4c8d-9162-1f5ba8b77383" providerId="ADAL" clId="{FE2E6BEA-7FAE-4593-8A80-F78681775739}" dt="2021-12-06T13:02:22.128" v="2992"/>
          <ac:grpSpMkLst>
            <pc:docMk/>
            <pc:sldMk cId="3742672350" sldId="268"/>
            <ac:grpSpMk id="30" creationId="{D241E54C-46B2-4148-803D-F74388631810}"/>
          </ac:grpSpMkLst>
        </pc:grpChg>
        <pc:grpChg chg="add mod">
          <ac:chgData name="Louise Aspinall" userId="eacc5060-8c80-4c8d-9162-1f5ba8b77383" providerId="ADAL" clId="{FE2E6BEA-7FAE-4593-8A80-F78681775739}" dt="2021-12-06T13:02:56.082" v="2996" actId="554"/>
          <ac:grpSpMkLst>
            <pc:docMk/>
            <pc:sldMk cId="3742672350" sldId="268"/>
            <ac:grpSpMk id="31" creationId="{04489FC9-6CAE-4B49-94C3-D39D709FD381}"/>
          </ac:grpSpMkLst>
        </pc:grpChg>
        <pc:grpChg chg="add mod">
          <ac:chgData name="Louise Aspinall" userId="eacc5060-8c80-4c8d-9162-1f5ba8b77383" providerId="ADAL" clId="{FE2E6BEA-7FAE-4593-8A80-F78681775739}" dt="2021-12-06T13:50:16.182" v="3175" actId="164"/>
          <ac:grpSpMkLst>
            <pc:docMk/>
            <pc:sldMk cId="3742672350" sldId="268"/>
            <ac:grpSpMk id="60" creationId="{3A22F5DD-2838-41BF-8D61-F2CDDA3FB93A}"/>
          </ac:grpSpMkLst>
        </pc:grpChg>
        <pc:grpChg chg="del mod">
          <ac:chgData name="Louise Aspinall" userId="eacc5060-8c80-4c8d-9162-1f5ba8b77383" providerId="ADAL" clId="{FE2E6BEA-7FAE-4593-8A80-F78681775739}" dt="2021-12-06T13:54:36.615" v="3290" actId="27803"/>
          <ac:grpSpMkLst>
            <pc:docMk/>
            <pc:sldMk cId="3742672350" sldId="268"/>
            <ac:grpSpMk id="61" creationId="{FCDD6F62-A1D7-4774-8AA5-6016DFED549B}"/>
          </ac:grpSpMkLst>
        </pc:grpChg>
        <pc:grpChg chg="add mod">
          <ac:chgData name="Louise Aspinall" userId="eacc5060-8c80-4c8d-9162-1f5ba8b77383" providerId="ADAL" clId="{FE2E6BEA-7FAE-4593-8A80-F78681775739}" dt="2021-12-06T13:58:05.087" v="3408" actId="164"/>
          <ac:grpSpMkLst>
            <pc:docMk/>
            <pc:sldMk cId="3742672350" sldId="268"/>
            <ac:grpSpMk id="115" creationId="{2F7D7954-9E06-4686-A258-0394ADEB66F0}"/>
          </ac:grpSpMkLst>
        </pc:grpChg>
        <pc:grpChg chg="add mod">
          <ac:chgData name="Louise Aspinall" userId="eacc5060-8c80-4c8d-9162-1f5ba8b77383" providerId="ADAL" clId="{FE2E6BEA-7FAE-4593-8A80-F78681775739}" dt="2021-12-06T13:54:46.905" v="3292" actId="164"/>
          <ac:grpSpMkLst>
            <pc:docMk/>
            <pc:sldMk cId="3742672350" sldId="268"/>
            <ac:grpSpMk id="116" creationId="{D8617984-32AA-44CF-B9CA-2E80989A4E7C}"/>
          </ac:grpSpMkLst>
        </pc:grpChg>
        <pc:grpChg chg="add mod">
          <ac:chgData name="Louise Aspinall" userId="eacc5060-8c80-4c8d-9162-1f5ba8b77383" providerId="ADAL" clId="{FE2E6BEA-7FAE-4593-8A80-F78681775739}" dt="2021-12-06T13:58:05.087" v="3408" actId="164"/>
          <ac:grpSpMkLst>
            <pc:docMk/>
            <pc:sldMk cId="3742672350" sldId="268"/>
            <ac:grpSpMk id="117" creationId="{6F8015D2-BF9C-439E-8C76-120A5ADFEF61}"/>
          </ac:grpSpMkLst>
        </pc:grpChg>
        <pc:grpChg chg="add mod">
          <ac:chgData name="Louise Aspinall" userId="eacc5060-8c80-4c8d-9162-1f5ba8b77383" providerId="ADAL" clId="{FE2E6BEA-7FAE-4593-8A80-F78681775739}" dt="2021-12-06T13:58:05.087" v="3408" actId="164"/>
          <ac:grpSpMkLst>
            <pc:docMk/>
            <pc:sldMk cId="3742672350" sldId="268"/>
            <ac:grpSpMk id="118" creationId="{0A5ABDD1-76A6-4540-8E8B-053E2210B326}"/>
          </ac:grpSpMkLst>
        </pc:grpChg>
        <pc:grpChg chg="add mod">
          <ac:chgData name="Louise Aspinall" userId="eacc5060-8c80-4c8d-9162-1f5ba8b77383" providerId="ADAL" clId="{FE2E6BEA-7FAE-4593-8A80-F78681775739}" dt="2021-12-06T13:55:06.435" v="3295" actId="164"/>
          <ac:grpSpMkLst>
            <pc:docMk/>
            <pc:sldMk cId="3742672350" sldId="268"/>
            <ac:grpSpMk id="119" creationId="{7FAB178F-63A2-4C03-8DC5-B9AA99EC72FF}"/>
          </ac:grpSpMkLst>
        </pc:grpChg>
        <pc:grpChg chg="add mod">
          <ac:chgData name="Louise Aspinall" userId="eacc5060-8c80-4c8d-9162-1f5ba8b77383" providerId="ADAL" clId="{FE2E6BEA-7FAE-4593-8A80-F78681775739}" dt="2021-12-06T13:58:05.087" v="3408" actId="164"/>
          <ac:grpSpMkLst>
            <pc:docMk/>
            <pc:sldMk cId="3742672350" sldId="268"/>
            <ac:grpSpMk id="120" creationId="{FD5A1CD9-C098-43D6-AC93-DA16BE30A2D2}"/>
          </ac:grpSpMkLst>
        </pc:grpChg>
        <pc:grpChg chg="add mod">
          <ac:chgData name="Louise Aspinall" userId="eacc5060-8c80-4c8d-9162-1f5ba8b77383" providerId="ADAL" clId="{FE2E6BEA-7FAE-4593-8A80-F78681775739}" dt="2021-12-06T13:58:05.087" v="3408" actId="164"/>
          <ac:grpSpMkLst>
            <pc:docMk/>
            <pc:sldMk cId="3742672350" sldId="268"/>
            <ac:grpSpMk id="121" creationId="{28234A8F-CBB8-44E7-AF48-B9DEB4AA4C08}"/>
          </ac:grpSpMkLst>
        </pc:grpChg>
        <pc:grpChg chg="add mod">
          <ac:chgData name="Louise Aspinall" userId="eacc5060-8c80-4c8d-9162-1f5ba8b77383" providerId="ADAL" clId="{FE2E6BEA-7FAE-4593-8A80-F78681775739}" dt="2021-12-06T13:55:20.160" v="3298" actId="164"/>
          <ac:grpSpMkLst>
            <pc:docMk/>
            <pc:sldMk cId="3742672350" sldId="268"/>
            <ac:grpSpMk id="122" creationId="{26301F11-9A76-4D67-883B-21DCF16CBC41}"/>
          </ac:grpSpMkLst>
        </pc:grpChg>
        <pc:grpChg chg="add mod ord">
          <ac:chgData name="Louise Aspinall" userId="eacc5060-8c80-4c8d-9162-1f5ba8b77383" providerId="ADAL" clId="{FE2E6BEA-7FAE-4593-8A80-F78681775739}" dt="2021-12-06T13:58:06.454" v="3409" actId="167"/>
          <ac:grpSpMkLst>
            <pc:docMk/>
            <pc:sldMk cId="3742672350" sldId="268"/>
            <ac:grpSpMk id="123" creationId="{BEB5D168-CDE5-4CF2-B896-DC644D4DDDEA}"/>
          </ac:grpSpMkLst>
        </pc:grpChg>
        <pc:picChg chg="add del mod topLvl">
          <ac:chgData name="Louise Aspinall" userId="eacc5060-8c80-4c8d-9162-1f5ba8b77383" providerId="ADAL" clId="{FE2E6BEA-7FAE-4593-8A80-F78681775739}" dt="2021-12-06T13:50:13.327" v="3174" actId="27803"/>
          <ac:picMkLst>
            <pc:docMk/>
            <pc:sldMk cId="3742672350" sldId="268"/>
            <ac:picMk id="4" creationId="{890043AC-55E3-43D0-B31C-2126E1E915DD}"/>
          </ac:picMkLst>
        </pc:picChg>
        <pc:picChg chg="add mod topLvl">
          <ac:chgData name="Louise Aspinall" userId="eacc5060-8c80-4c8d-9162-1f5ba8b77383" providerId="ADAL" clId="{FE2E6BEA-7FAE-4593-8A80-F78681775739}" dt="2021-12-06T13:02:56.082" v="2996" actId="554"/>
          <ac:picMkLst>
            <pc:docMk/>
            <pc:sldMk cId="3742672350" sldId="268"/>
            <ac:picMk id="6" creationId="{87F88086-E81C-477F-B6B2-149E33A66748}"/>
          </ac:picMkLst>
        </pc:picChg>
        <pc:picChg chg="add mod ord topLvl">
          <ac:chgData name="Louise Aspinall" userId="eacc5060-8c80-4c8d-9162-1f5ba8b77383" providerId="ADAL" clId="{FE2E6BEA-7FAE-4593-8A80-F78681775739}" dt="2021-12-06T13:02:07.024" v="2990" actId="167"/>
          <ac:picMkLst>
            <pc:docMk/>
            <pc:sldMk cId="3742672350" sldId="268"/>
            <ac:picMk id="8" creationId="{B5A52E60-66F5-4618-85A8-717A19D0F1BF}"/>
          </ac:picMkLst>
        </pc:picChg>
        <pc:picChg chg="add del mod topLvl">
          <ac:chgData name="Louise Aspinall" userId="eacc5060-8c80-4c8d-9162-1f5ba8b77383" providerId="ADAL" clId="{FE2E6BEA-7FAE-4593-8A80-F78681775739}" dt="2021-12-03T16:09:23.314" v="1761" actId="27803"/>
          <ac:picMkLst>
            <pc:docMk/>
            <pc:sldMk cId="3742672350" sldId="268"/>
            <ac:picMk id="10" creationId="{9E195B6E-428C-474E-8C84-102FA060D620}"/>
          </ac:picMkLst>
        </pc:picChg>
        <pc:picChg chg="add mod ord topLvl">
          <ac:chgData name="Louise Aspinall" userId="eacc5060-8c80-4c8d-9162-1f5ba8b77383" providerId="ADAL" clId="{FE2E6BEA-7FAE-4593-8A80-F78681775739}" dt="2021-12-06T13:57:27.486" v="3396" actId="166"/>
          <ac:picMkLst>
            <pc:docMk/>
            <pc:sldMk cId="3742672350" sldId="268"/>
            <ac:picMk id="12" creationId="{2B1976DB-A3E5-44BC-8082-DF578E576CE0}"/>
          </ac:picMkLst>
        </pc:picChg>
        <pc:picChg chg="add del mod topLvl">
          <ac:chgData name="Louise Aspinall" userId="eacc5060-8c80-4c8d-9162-1f5ba8b77383" providerId="ADAL" clId="{FE2E6BEA-7FAE-4593-8A80-F78681775739}" dt="2021-12-06T13:54:36.615" v="3290" actId="27803"/>
          <ac:picMkLst>
            <pc:docMk/>
            <pc:sldMk cId="3742672350" sldId="268"/>
            <ac:picMk id="14" creationId="{5CE20EE6-49D4-47C8-A61A-716E526AA0D4}"/>
          </ac:picMkLst>
        </pc:picChg>
        <pc:picChg chg="add mod ord topLvl">
          <ac:chgData name="Louise Aspinall" userId="eacc5060-8c80-4c8d-9162-1f5ba8b77383" providerId="ADAL" clId="{FE2E6BEA-7FAE-4593-8A80-F78681775739}" dt="2021-12-06T13:57:27.486" v="3396" actId="166"/>
          <ac:picMkLst>
            <pc:docMk/>
            <pc:sldMk cId="3742672350" sldId="268"/>
            <ac:picMk id="16" creationId="{E830283F-74D2-4ACE-BDBF-22FA865CCDB9}"/>
          </ac:picMkLst>
        </pc:picChg>
        <pc:picChg chg="add del mod ord">
          <ac:chgData name="Louise Aspinall" userId="eacc5060-8c80-4c8d-9162-1f5ba8b77383" providerId="ADAL" clId="{FE2E6BEA-7FAE-4593-8A80-F78681775739}" dt="2021-12-06T14:52:13.320" v="3797" actId="478"/>
          <ac:picMkLst>
            <pc:docMk/>
            <pc:sldMk cId="3742672350" sldId="268"/>
            <ac:picMk id="35" creationId="{272409B0-7324-4A0D-83B1-F88F887A15BA}"/>
          </ac:picMkLst>
        </pc:picChg>
        <pc:picChg chg="add mod">
          <ac:chgData name="Louise Aspinall" userId="eacc5060-8c80-4c8d-9162-1f5ba8b77383" providerId="ADAL" clId="{FE2E6BEA-7FAE-4593-8A80-F78681775739}" dt="2021-12-06T14:52:13.698" v="3798"/>
          <ac:picMkLst>
            <pc:docMk/>
            <pc:sldMk cId="3742672350" sldId="268"/>
            <ac:picMk id="124" creationId="{6BC738BD-B85D-4D76-B4EA-264D93BAEF0D}"/>
          </ac:picMkLst>
        </pc:picChg>
      </pc:sldChg>
      <pc:sldChg chg="addSp delSp modSp add mod modTransition delAnim modAnim modNotes">
        <pc:chgData name="Louise Aspinall" userId="eacc5060-8c80-4c8d-9162-1f5ba8b77383" providerId="ADAL" clId="{FE2E6BEA-7FAE-4593-8A80-F78681775739}" dt="2021-12-06T14:55:03.990" v="4305" actId="790"/>
        <pc:sldMkLst>
          <pc:docMk/>
          <pc:sldMk cId="752590921" sldId="269"/>
        </pc:sldMkLst>
        <pc:spChg chg="del mod">
          <ac:chgData name="Louise Aspinall" userId="eacc5060-8c80-4c8d-9162-1f5ba8b77383" providerId="ADAL" clId="{FE2E6BEA-7FAE-4593-8A80-F78681775739}" dt="2021-12-03T16:05:24.269" v="1711" actId="478"/>
          <ac:spMkLst>
            <pc:docMk/>
            <pc:sldMk cId="752590921" sldId="269"/>
            <ac:spMk id="2" creationId="{3F07CBA2-6E07-45B3-AEF9-4A39E33FA371}"/>
          </ac:spMkLst>
        </pc:spChg>
        <pc:spChg chg="mod">
          <ac:chgData name="Louise Aspinall" userId="eacc5060-8c80-4c8d-9162-1f5ba8b77383" providerId="ADAL" clId="{FE2E6BEA-7FAE-4593-8A80-F78681775739}" dt="2021-12-06T14:55:03.946" v="4232"/>
          <ac:spMkLst>
            <pc:docMk/>
            <pc:sldMk cId="752590921" sldId="269"/>
            <ac:spMk id="3" creationId="{6EA13635-5691-48C5-B953-E0B2F8169BA5}"/>
          </ac:spMkLst>
        </pc:spChg>
        <pc:spChg chg="mod">
          <ac:chgData name="Louise Aspinall" userId="eacc5060-8c80-4c8d-9162-1f5ba8b77383" providerId="ADAL" clId="{FE2E6BEA-7FAE-4593-8A80-F78681775739}" dt="2021-12-06T14:55:03.950" v="4234" actId="790"/>
          <ac:spMkLst>
            <pc:docMk/>
            <pc:sldMk cId="752590921" sldId="269"/>
            <ac:spMk id="5" creationId="{90CABA6E-AE05-406B-87AC-65CCD9C55A72}"/>
          </ac:spMkLst>
        </pc:spChg>
        <pc:spChg chg="mod">
          <ac:chgData name="Louise Aspinall" userId="eacc5060-8c80-4c8d-9162-1f5ba8b77383" providerId="ADAL" clId="{FE2E6BEA-7FAE-4593-8A80-F78681775739}" dt="2021-12-06T14:55:03.951" v="4235" actId="790"/>
          <ac:spMkLst>
            <pc:docMk/>
            <pc:sldMk cId="752590921" sldId="269"/>
            <ac:spMk id="7" creationId="{AA3EF5D8-EA08-4DB3-9A37-7EE75E7E718D}"/>
          </ac:spMkLst>
        </pc:spChg>
        <pc:spChg chg="mod">
          <ac:chgData name="Louise Aspinall" userId="eacc5060-8c80-4c8d-9162-1f5ba8b77383" providerId="ADAL" clId="{FE2E6BEA-7FAE-4593-8A80-F78681775739}" dt="2021-12-06T14:55:03.951" v="4236" actId="790"/>
          <ac:spMkLst>
            <pc:docMk/>
            <pc:sldMk cId="752590921" sldId="269"/>
            <ac:spMk id="9" creationId="{D1159E39-7070-42B9-A403-BDBCBEC07067}"/>
          </ac:spMkLst>
        </pc:spChg>
        <pc:spChg chg="mod">
          <ac:chgData name="Louise Aspinall" userId="eacc5060-8c80-4c8d-9162-1f5ba8b77383" providerId="ADAL" clId="{FE2E6BEA-7FAE-4593-8A80-F78681775739}" dt="2021-12-06T14:55:03.952" v="4237" actId="790"/>
          <ac:spMkLst>
            <pc:docMk/>
            <pc:sldMk cId="752590921" sldId="269"/>
            <ac:spMk id="10" creationId="{B75E21CD-6B35-47FF-B14C-3F15F62E4BD1}"/>
          </ac:spMkLst>
        </pc:spChg>
        <pc:spChg chg="mod">
          <ac:chgData name="Louise Aspinall" userId="eacc5060-8c80-4c8d-9162-1f5ba8b77383" providerId="ADAL" clId="{FE2E6BEA-7FAE-4593-8A80-F78681775739}" dt="2021-12-06T14:55:03.952" v="4238" actId="790"/>
          <ac:spMkLst>
            <pc:docMk/>
            <pc:sldMk cId="752590921" sldId="269"/>
            <ac:spMk id="11" creationId="{58B3A71D-2863-4B6C-AE77-A61AC6DEB9FC}"/>
          </ac:spMkLst>
        </pc:spChg>
        <pc:spChg chg="mod">
          <ac:chgData name="Louise Aspinall" userId="eacc5060-8c80-4c8d-9162-1f5ba8b77383" providerId="ADAL" clId="{FE2E6BEA-7FAE-4593-8A80-F78681775739}" dt="2021-12-06T14:55:03.953" v="4239" actId="790"/>
          <ac:spMkLst>
            <pc:docMk/>
            <pc:sldMk cId="752590921" sldId="269"/>
            <ac:spMk id="13" creationId="{48F75CCE-7427-451B-A4A9-9356DD1FB380}"/>
          </ac:spMkLst>
        </pc:spChg>
        <pc:spChg chg="mod">
          <ac:chgData name="Louise Aspinall" userId="eacc5060-8c80-4c8d-9162-1f5ba8b77383" providerId="ADAL" clId="{FE2E6BEA-7FAE-4593-8A80-F78681775739}" dt="2021-12-06T14:55:03.953" v="4240" actId="790"/>
          <ac:spMkLst>
            <pc:docMk/>
            <pc:sldMk cId="752590921" sldId="269"/>
            <ac:spMk id="15" creationId="{948A0066-01B8-4B93-BC89-4776B8A63037}"/>
          </ac:spMkLst>
        </pc:spChg>
        <pc:spChg chg="mod">
          <ac:chgData name="Louise Aspinall" userId="eacc5060-8c80-4c8d-9162-1f5ba8b77383" providerId="ADAL" clId="{FE2E6BEA-7FAE-4593-8A80-F78681775739}" dt="2021-12-06T14:55:03.954" v="4241" actId="790"/>
          <ac:spMkLst>
            <pc:docMk/>
            <pc:sldMk cId="752590921" sldId="269"/>
            <ac:spMk id="17" creationId="{BB8310D8-700E-47ED-A7D1-5DA4E63E3455}"/>
          </ac:spMkLst>
        </pc:spChg>
        <pc:spChg chg="add mod">
          <ac:chgData name="Louise Aspinall" userId="eacc5060-8c80-4c8d-9162-1f5ba8b77383" providerId="ADAL" clId="{FE2E6BEA-7FAE-4593-8A80-F78681775739}" dt="2021-12-06T14:55:03.980" v="4290" actId="790"/>
          <ac:spMkLst>
            <pc:docMk/>
            <pc:sldMk cId="752590921" sldId="269"/>
            <ac:spMk id="18" creationId="{FB8CF448-3B03-46EF-9BF7-60D70D63B9C1}"/>
          </ac:spMkLst>
        </pc:spChg>
        <pc:spChg chg="mod">
          <ac:chgData name="Louise Aspinall" userId="eacc5060-8c80-4c8d-9162-1f5ba8b77383" providerId="ADAL" clId="{FE2E6BEA-7FAE-4593-8A80-F78681775739}" dt="2021-12-06T14:55:03.954" v="4242" actId="790"/>
          <ac:spMkLst>
            <pc:docMk/>
            <pc:sldMk cId="752590921" sldId="269"/>
            <ac:spMk id="19" creationId="{A85D2AF7-8DE0-4FC4-BB42-8ED933B19FBB}"/>
          </ac:spMkLst>
        </pc:spChg>
        <pc:spChg chg="mod topLvl">
          <ac:chgData name="Louise Aspinall" userId="eacc5060-8c80-4c8d-9162-1f5ba8b77383" providerId="ADAL" clId="{FE2E6BEA-7FAE-4593-8A80-F78681775739}" dt="2021-12-06T14:55:03.981" v="4291" actId="790"/>
          <ac:spMkLst>
            <pc:docMk/>
            <pc:sldMk cId="752590921" sldId="269"/>
            <ac:spMk id="20" creationId="{9E120D17-6489-4793-8EFF-BFFFDDD93E6B}"/>
          </ac:spMkLst>
        </pc:spChg>
        <pc:spChg chg="mod topLvl">
          <ac:chgData name="Louise Aspinall" userId="eacc5060-8c80-4c8d-9162-1f5ba8b77383" providerId="ADAL" clId="{FE2E6BEA-7FAE-4593-8A80-F78681775739}" dt="2021-12-06T14:55:03.981" v="4292" actId="790"/>
          <ac:spMkLst>
            <pc:docMk/>
            <pc:sldMk cId="752590921" sldId="269"/>
            <ac:spMk id="21" creationId="{9835BC65-61A6-4C56-AD3D-F50078B458F1}"/>
          </ac:spMkLst>
        </pc:spChg>
        <pc:spChg chg="mod topLvl">
          <ac:chgData name="Louise Aspinall" userId="eacc5060-8c80-4c8d-9162-1f5ba8b77383" providerId="ADAL" clId="{FE2E6BEA-7FAE-4593-8A80-F78681775739}" dt="2021-12-06T14:55:03.982" v="4293" actId="790"/>
          <ac:spMkLst>
            <pc:docMk/>
            <pc:sldMk cId="752590921" sldId="269"/>
            <ac:spMk id="22" creationId="{54AE229A-09E9-4A97-A1E7-FD8ACC8A9D36}"/>
          </ac:spMkLst>
        </pc:spChg>
        <pc:spChg chg="mod topLvl">
          <ac:chgData name="Louise Aspinall" userId="eacc5060-8c80-4c8d-9162-1f5ba8b77383" providerId="ADAL" clId="{FE2E6BEA-7FAE-4593-8A80-F78681775739}" dt="2021-12-06T14:55:03.982" v="4294" actId="790"/>
          <ac:spMkLst>
            <pc:docMk/>
            <pc:sldMk cId="752590921" sldId="269"/>
            <ac:spMk id="23" creationId="{AB33DD32-8F73-462B-B1DC-CA1710AECA92}"/>
          </ac:spMkLst>
        </pc:spChg>
        <pc:spChg chg="mod topLvl">
          <ac:chgData name="Louise Aspinall" userId="eacc5060-8c80-4c8d-9162-1f5ba8b77383" providerId="ADAL" clId="{FE2E6BEA-7FAE-4593-8A80-F78681775739}" dt="2021-12-06T14:55:03.983" v="4295" actId="790"/>
          <ac:spMkLst>
            <pc:docMk/>
            <pc:sldMk cId="752590921" sldId="269"/>
            <ac:spMk id="24" creationId="{AB47E622-AEE0-4940-823F-76F56419DAE3}"/>
          </ac:spMkLst>
        </pc:spChg>
        <pc:spChg chg="mod topLvl">
          <ac:chgData name="Louise Aspinall" userId="eacc5060-8c80-4c8d-9162-1f5ba8b77383" providerId="ADAL" clId="{FE2E6BEA-7FAE-4593-8A80-F78681775739}" dt="2021-12-06T14:55:03.983" v="4296" actId="790"/>
          <ac:spMkLst>
            <pc:docMk/>
            <pc:sldMk cId="752590921" sldId="269"/>
            <ac:spMk id="25" creationId="{0DC1A904-D79E-41C8-991C-46885B985357}"/>
          </ac:spMkLst>
        </pc:spChg>
        <pc:spChg chg="mod topLvl">
          <ac:chgData name="Louise Aspinall" userId="eacc5060-8c80-4c8d-9162-1f5ba8b77383" providerId="ADAL" clId="{FE2E6BEA-7FAE-4593-8A80-F78681775739}" dt="2021-12-06T14:55:03.984" v="4297" actId="790"/>
          <ac:spMkLst>
            <pc:docMk/>
            <pc:sldMk cId="752590921" sldId="269"/>
            <ac:spMk id="26" creationId="{2573D1C0-42EB-46E1-BB55-57CE1070BB43}"/>
          </ac:spMkLst>
        </pc:spChg>
        <pc:spChg chg="mod topLvl">
          <ac:chgData name="Louise Aspinall" userId="eacc5060-8c80-4c8d-9162-1f5ba8b77383" providerId="ADAL" clId="{FE2E6BEA-7FAE-4593-8A80-F78681775739}" dt="2021-12-06T14:55:03.984" v="4298" actId="790"/>
          <ac:spMkLst>
            <pc:docMk/>
            <pc:sldMk cId="752590921" sldId="269"/>
            <ac:spMk id="27" creationId="{9111B9F5-000B-4A94-B681-44BB7C520A42}"/>
          </ac:spMkLst>
        </pc:spChg>
        <pc:spChg chg="mod topLvl">
          <ac:chgData name="Louise Aspinall" userId="eacc5060-8c80-4c8d-9162-1f5ba8b77383" providerId="ADAL" clId="{FE2E6BEA-7FAE-4593-8A80-F78681775739}" dt="2021-12-06T14:55:03.985" v="4299" actId="790"/>
          <ac:spMkLst>
            <pc:docMk/>
            <pc:sldMk cId="752590921" sldId="269"/>
            <ac:spMk id="28" creationId="{AE71C92E-51FD-4F20-891C-B1ACD94F9922}"/>
          </ac:spMkLst>
        </pc:spChg>
        <pc:spChg chg="add mod">
          <ac:chgData name="Louise Aspinall" userId="eacc5060-8c80-4c8d-9162-1f5ba8b77383" providerId="ADAL" clId="{FE2E6BEA-7FAE-4593-8A80-F78681775739}" dt="2021-12-06T14:55:03.986" v="4301"/>
          <ac:spMkLst>
            <pc:docMk/>
            <pc:sldMk cId="752590921" sldId="269"/>
            <ac:spMk id="29" creationId="{3E28C51D-B441-4ED9-BB74-57FC6C978FC9}"/>
          </ac:spMkLst>
        </pc:spChg>
        <pc:spChg chg="add del mod ord">
          <ac:chgData name="Louise Aspinall" userId="eacc5060-8c80-4c8d-9162-1f5ba8b77383" providerId="ADAL" clId="{FE2E6BEA-7FAE-4593-8A80-F78681775739}" dt="2021-12-06T10:55:37.579" v="2653" actId="478"/>
          <ac:spMkLst>
            <pc:docMk/>
            <pc:sldMk cId="752590921" sldId="269"/>
            <ac:spMk id="31" creationId="{F08A0FDE-DCED-4035-9EA3-A8E0C9B26AAF}"/>
          </ac:spMkLst>
        </pc:spChg>
        <pc:spChg chg="add del mod ord">
          <ac:chgData name="Louise Aspinall" userId="eacc5060-8c80-4c8d-9162-1f5ba8b77383" providerId="ADAL" clId="{FE2E6BEA-7FAE-4593-8A80-F78681775739}" dt="2021-12-06T10:55:37.579" v="2653" actId="478"/>
          <ac:spMkLst>
            <pc:docMk/>
            <pc:sldMk cId="752590921" sldId="269"/>
            <ac:spMk id="32" creationId="{EA598AB6-746B-4D28-9DFD-A114DA7354DD}"/>
          </ac:spMkLst>
        </pc:spChg>
        <pc:spChg chg="add del mod ord">
          <ac:chgData name="Louise Aspinall" userId="eacc5060-8c80-4c8d-9162-1f5ba8b77383" providerId="ADAL" clId="{FE2E6BEA-7FAE-4593-8A80-F78681775739}" dt="2021-12-06T10:55:37.579" v="2653" actId="478"/>
          <ac:spMkLst>
            <pc:docMk/>
            <pc:sldMk cId="752590921" sldId="269"/>
            <ac:spMk id="33" creationId="{89DC3333-406E-4BE8-B89F-4D5A688C9976}"/>
          </ac:spMkLst>
        </pc:spChg>
        <pc:spChg chg="mod">
          <ac:chgData name="Louise Aspinall" userId="eacc5060-8c80-4c8d-9162-1f5ba8b77383" providerId="ADAL" clId="{FE2E6BEA-7FAE-4593-8A80-F78681775739}" dt="2021-12-06T14:55:03.955" v="4243" actId="790"/>
          <ac:spMkLst>
            <pc:docMk/>
            <pc:sldMk cId="752590921" sldId="269"/>
            <ac:spMk id="35" creationId="{A712786C-4C17-4373-B814-8F4A1CF933C7}"/>
          </ac:spMkLst>
        </pc:spChg>
        <pc:spChg chg="mod">
          <ac:chgData name="Louise Aspinall" userId="eacc5060-8c80-4c8d-9162-1f5ba8b77383" providerId="ADAL" clId="{FE2E6BEA-7FAE-4593-8A80-F78681775739}" dt="2021-12-06T14:55:03.955" v="4244" actId="790"/>
          <ac:spMkLst>
            <pc:docMk/>
            <pc:sldMk cId="752590921" sldId="269"/>
            <ac:spMk id="36" creationId="{744504EF-6B7F-4105-9557-DF91B91848DB}"/>
          </ac:spMkLst>
        </pc:spChg>
        <pc:spChg chg="mod">
          <ac:chgData name="Louise Aspinall" userId="eacc5060-8c80-4c8d-9162-1f5ba8b77383" providerId="ADAL" clId="{FE2E6BEA-7FAE-4593-8A80-F78681775739}" dt="2021-12-06T14:55:03.956" v="4245" actId="790"/>
          <ac:spMkLst>
            <pc:docMk/>
            <pc:sldMk cId="752590921" sldId="269"/>
            <ac:spMk id="37" creationId="{F05BAED5-5690-4C78-8DA8-D9301B3EAAB3}"/>
          </ac:spMkLst>
        </pc:spChg>
        <pc:spChg chg="mod">
          <ac:chgData name="Louise Aspinall" userId="eacc5060-8c80-4c8d-9162-1f5ba8b77383" providerId="ADAL" clId="{FE2E6BEA-7FAE-4593-8A80-F78681775739}" dt="2021-12-06T14:55:03.956" v="4246" actId="790"/>
          <ac:spMkLst>
            <pc:docMk/>
            <pc:sldMk cId="752590921" sldId="269"/>
            <ac:spMk id="38" creationId="{E18463F4-AD07-4049-9EA0-BFD5B8F94499}"/>
          </ac:spMkLst>
        </pc:spChg>
        <pc:spChg chg="mod">
          <ac:chgData name="Louise Aspinall" userId="eacc5060-8c80-4c8d-9162-1f5ba8b77383" providerId="ADAL" clId="{FE2E6BEA-7FAE-4593-8A80-F78681775739}" dt="2021-12-06T14:55:03.957" v="4247" actId="790"/>
          <ac:spMkLst>
            <pc:docMk/>
            <pc:sldMk cId="752590921" sldId="269"/>
            <ac:spMk id="39" creationId="{AD5F7518-D320-4C78-8180-9EFC7CAD7B94}"/>
          </ac:spMkLst>
        </pc:spChg>
        <pc:spChg chg="mod">
          <ac:chgData name="Louise Aspinall" userId="eacc5060-8c80-4c8d-9162-1f5ba8b77383" providerId="ADAL" clId="{FE2E6BEA-7FAE-4593-8A80-F78681775739}" dt="2021-12-06T14:55:03.958" v="4248" actId="790"/>
          <ac:spMkLst>
            <pc:docMk/>
            <pc:sldMk cId="752590921" sldId="269"/>
            <ac:spMk id="40" creationId="{0E961CFA-F7C0-4F4E-AE94-20E26B8C8834}"/>
          </ac:spMkLst>
        </pc:spChg>
        <pc:spChg chg="mod">
          <ac:chgData name="Louise Aspinall" userId="eacc5060-8c80-4c8d-9162-1f5ba8b77383" providerId="ADAL" clId="{FE2E6BEA-7FAE-4593-8A80-F78681775739}" dt="2021-12-06T14:55:03.958" v="4249" actId="790"/>
          <ac:spMkLst>
            <pc:docMk/>
            <pc:sldMk cId="752590921" sldId="269"/>
            <ac:spMk id="41" creationId="{31A59CB3-69EF-4D1D-9479-992AE054A14E}"/>
          </ac:spMkLst>
        </pc:spChg>
        <pc:spChg chg="mod">
          <ac:chgData name="Louise Aspinall" userId="eacc5060-8c80-4c8d-9162-1f5ba8b77383" providerId="ADAL" clId="{FE2E6BEA-7FAE-4593-8A80-F78681775739}" dt="2021-12-06T14:55:03.959" v="4250" actId="790"/>
          <ac:spMkLst>
            <pc:docMk/>
            <pc:sldMk cId="752590921" sldId="269"/>
            <ac:spMk id="42" creationId="{06F0065E-9AB3-4B3F-9CE1-7E516482007F}"/>
          </ac:spMkLst>
        </pc:spChg>
        <pc:spChg chg="mod">
          <ac:chgData name="Louise Aspinall" userId="eacc5060-8c80-4c8d-9162-1f5ba8b77383" providerId="ADAL" clId="{FE2E6BEA-7FAE-4593-8A80-F78681775739}" dt="2021-12-06T14:55:03.959" v="4251" actId="790"/>
          <ac:spMkLst>
            <pc:docMk/>
            <pc:sldMk cId="752590921" sldId="269"/>
            <ac:spMk id="43" creationId="{F8216664-0D1B-4044-859A-51B199D5F28C}"/>
          </ac:spMkLst>
        </pc:spChg>
        <pc:spChg chg="mod">
          <ac:chgData name="Louise Aspinall" userId="eacc5060-8c80-4c8d-9162-1f5ba8b77383" providerId="ADAL" clId="{FE2E6BEA-7FAE-4593-8A80-F78681775739}" dt="2021-12-06T14:55:03.960" v="4252" actId="790"/>
          <ac:spMkLst>
            <pc:docMk/>
            <pc:sldMk cId="752590921" sldId="269"/>
            <ac:spMk id="44" creationId="{BF3AF0DA-5F45-49BC-B32C-DE5D1A48A782}"/>
          </ac:spMkLst>
        </pc:spChg>
        <pc:spChg chg="mod">
          <ac:chgData name="Louise Aspinall" userId="eacc5060-8c80-4c8d-9162-1f5ba8b77383" providerId="ADAL" clId="{FE2E6BEA-7FAE-4593-8A80-F78681775739}" dt="2021-12-06T14:55:03.960" v="4253" actId="790"/>
          <ac:spMkLst>
            <pc:docMk/>
            <pc:sldMk cId="752590921" sldId="269"/>
            <ac:spMk id="45" creationId="{2823744D-5EF9-47C8-B591-730419E2870D}"/>
          </ac:spMkLst>
        </pc:spChg>
        <pc:spChg chg="mod">
          <ac:chgData name="Louise Aspinall" userId="eacc5060-8c80-4c8d-9162-1f5ba8b77383" providerId="ADAL" clId="{FE2E6BEA-7FAE-4593-8A80-F78681775739}" dt="2021-12-06T14:55:03.961" v="4254" actId="790"/>
          <ac:spMkLst>
            <pc:docMk/>
            <pc:sldMk cId="752590921" sldId="269"/>
            <ac:spMk id="46" creationId="{EB82DC63-A70F-4E77-9C0B-1AEC393BCEC9}"/>
          </ac:spMkLst>
        </pc:spChg>
        <pc:spChg chg="mod">
          <ac:chgData name="Louise Aspinall" userId="eacc5060-8c80-4c8d-9162-1f5ba8b77383" providerId="ADAL" clId="{FE2E6BEA-7FAE-4593-8A80-F78681775739}" dt="2021-12-06T14:55:03.961" v="4255" actId="790"/>
          <ac:spMkLst>
            <pc:docMk/>
            <pc:sldMk cId="752590921" sldId="269"/>
            <ac:spMk id="47" creationId="{49DE06F9-5E85-4ADB-856D-F7E7E0C24957}"/>
          </ac:spMkLst>
        </pc:spChg>
        <pc:spChg chg="mod">
          <ac:chgData name="Louise Aspinall" userId="eacc5060-8c80-4c8d-9162-1f5ba8b77383" providerId="ADAL" clId="{FE2E6BEA-7FAE-4593-8A80-F78681775739}" dt="2021-12-06T14:55:03.962" v="4256" actId="790"/>
          <ac:spMkLst>
            <pc:docMk/>
            <pc:sldMk cId="752590921" sldId="269"/>
            <ac:spMk id="48" creationId="{E97707B9-F637-4FF2-A0CC-68BD3A7A9532}"/>
          </ac:spMkLst>
        </pc:spChg>
        <pc:spChg chg="mod">
          <ac:chgData name="Louise Aspinall" userId="eacc5060-8c80-4c8d-9162-1f5ba8b77383" providerId="ADAL" clId="{FE2E6BEA-7FAE-4593-8A80-F78681775739}" dt="2021-12-06T14:55:03.963" v="4257" actId="790"/>
          <ac:spMkLst>
            <pc:docMk/>
            <pc:sldMk cId="752590921" sldId="269"/>
            <ac:spMk id="49" creationId="{89EAF4CE-CEA3-4EAF-9CC4-FEA515B057C5}"/>
          </ac:spMkLst>
        </pc:spChg>
        <pc:spChg chg="mod">
          <ac:chgData name="Louise Aspinall" userId="eacc5060-8c80-4c8d-9162-1f5ba8b77383" providerId="ADAL" clId="{FE2E6BEA-7FAE-4593-8A80-F78681775739}" dt="2021-12-06T14:55:03.964" v="4258" actId="790"/>
          <ac:spMkLst>
            <pc:docMk/>
            <pc:sldMk cId="752590921" sldId="269"/>
            <ac:spMk id="50" creationId="{E6A92FBF-80C2-4606-9C54-F74D92A58C32}"/>
          </ac:spMkLst>
        </pc:spChg>
        <pc:spChg chg="mod">
          <ac:chgData name="Louise Aspinall" userId="eacc5060-8c80-4c8d-9162-1f5ba8b77383" providerId="ADAL" clId="{FE2E6BEA-7FAE-4593-8A80-F78681775739}" dt="2021-12-06T14:55:03.964" v="4259" actId="790"/>
          <ac:spMkLst>
            <pc:docMk/>
            <pc:sldMk cId="752590921" sldId="269"/>
            <ac:spMk id="51" creationId="{D5EC1A64-B1E7-4556-9341-D32808515B33}"/>
          </ac:spMkLst>
        </pc:spChg>
        <pc:spChg chg="mod">
          <ac:chgData name="Louise Aspinall" userId="eacc5060-8c80-4c8d-9162-1f5ba8b77383" providerId="ADAL" clId="{FE2E6BEA-7FAE-4593-8A80-F78681775739}" dt="2021-12-06T14:55:03.965" v="4260" actId="790"/>
          <ac:spMkLst>
            <pc:docMk/>
            <pc:sldMk cId="752590921" sldId="269"/>
            <ac:spMk id="52" creationId="{5C4C651A-6B4D-45FB-866F-F250F912FB81}"/>
          </ac:spMkLst>
        </pc:spChg>
        <pc:spChg chg="mod">
          <ac:chgData name="Louise Aspinall" userId="eacc5060-8c80-4c8d-9162-1f5ba8b77383" providerId="ADAL" clId="{FE2E6BEA-7FAE-4593-8A80-F78681775739}" dt="2021-12-06T14:55:03.965" v="4261" actId="790"/>
          <ac:spMkLst>
            <pc:docMk/>
            <pc:sldMk cId="752590921" sldId="269"/>
            <ac:spMk id="53" creationId="{F5C6A711-236B-4BBF-85D1-A7E2474BA61D}"/>
          </ac:spMkLst>
        </pc:spChg>
        <pc:spChg chg="mod">
          <ac:chgData name="Louise Aspinall" userId="eacc5060-8c80-4c8d-9162-1f5ba8b77383" providerId="ADAL" clId="{FE2E6BEA-7FAE-4593-8A80-F78681775739}" dt="2021-12-06T14:55:03.966" v="4262" actId="790"/>
          <ac:spMkLst>
            <pc:docMk/>
            <pc:sldMk cId="752590921" sldId="269"/>
            <ac:spMk id="54" creationId="{8F4553F7-9AF6-42B3-8FA2-F6D048DF29EC}"/>
          </ac:spMkLst>
        </pc:spChg>
        <pc:spChg chg="mod">
          <ac:chgData name="Louise Aspinall" userId="eacc5060-8c80-4c8d-9162-1f5ba8b77383" providerId="ADAL" clId="{FE2E6BEA-7FAE-4593-8A80-F78681775739}" dt="2021-12-06T14:55:03.966" v="4263" actId="790"/>
          <ac:spMkLst>
            <pc:docMk/>
            <pc:sldMk cId="752590921" sldId="269"/>
            <ac:spMk id="55" creationId="{6AA23806-B365-4101-924B-A1280F2B43FC}"/>
          </ac:spMkLst>
        </pc:spChg>
        <pc:spChg chg="mod">
          <ac:chgData name="Louise Aspinall" userId="eacc5060-8c80-4c8d-9162-1f5ba8b77383" providerId="ADAL" clId="{FE2E6BEA-7FAE-4593-8A80-F78681775739}" dt="2021-12-06T14:55:03.967" v="4264" actId="790"/>
          <ac:spMkLst>
            <pc:docMk/>
            <pc:sldMk cId="752590921" sldId="269"/>
            <ac:spMk id="56" creationId="{A958587F-270A-4E34-A7F6-BCF66DE8210A}"/>
          </ac:spMkLst>
        </pc:spChg>
        <pc:spChg chg="mod">
          <ac:chgData name="Louise Aspinall" userId="eacc5060-8c80-4c8d-9162-1f5ba8b77383" providerId="ADAL" clId="{FE2E6BEA-7FAE-4593-8A80-F78681775739}" dt="2021-12-06T14:55:03.967" v="4265" actId="790"/>
          <ac:spMkLst>
            <pc:docMk/>
            <pc:sldMk cId="752590921" sldId="269"/>
            <ac:spMk id="57" creationId="{A5E00ACD-2F76-4239-B57A-96DF8EDD132E}"/>
          </ac:spMkLst>
        </pc:spChg>
        <pc:spChg chg="mod">
          <ac:chgData name="Louise Aspinall" userId="eacc5060-8c80-4c8d-9162-1f5ba8b77383" providerId="ADAL" clId="{FE2E6BEA-7FAE-4593-8A80-F78681775739}" dt="2021-12-06T14:55:03.920" v="4196" actId="790"/>
          <ac:spMkLst>
            <pc:docMk/>
            <pc:sldMk cId="752590921" sldId="269"/>
            <ac:spMk id="59" creationId="{41AD2AC6-17ED-4D67-9B4F-6F07A1A50A35}"/>
          </ac:spMkLst>
        </pc:spChg>
        <pc:spChg chg="mod">
          <ac:chgData name="Louise Aspinall" userId="eacc5060-8c80-4c8d-9162-1f5ba8b77383" providerId="ADAL" clId="{FE2E6BEA-7FAE-4593-8A80-F78681775739}" dt="2021-12-06T14:55:03.920" v="4197" actId="790"/>
          <ac:spMkLst>
            <pc:docMk/>
            <pc:sldMk cId="752590921" sldId="269"/>
            <ac:spMk id="60" creationId="{9F3AE6E9-101A-407C-8CF7-D3A2A0DE1CA9}"/>
          </ac:spMkLst>
        </pc:spChg>
        <pc:spChg chg="mod">
          <ac:chgData name="Louise Aspinall" userId="eacc5060-8c80-4c8d-9162-1f5ba8b77383" providerId="ADAL" clId="{FE2E6BEA-7FAE-4593-8A80-F78681775739}" dt="2021-12-06T14:55:03.921" v="4198" actId="790"/>
          <ac:spMkLst>
            <pc:docMk/>
            <pc:sldMk cId="752590921" sldId="269"/>
            <ac:spMk id="61" creationId="{8E4C8EA5-504F-4FF8-AD70-183E8BC7C901}"/>
          </ac:spMkLst>
        </pc:spChg>
        <pc:spChg chg="mod">
          <ac:chgData name="Louise Aspinall" userId="eacc5060-8c80-4c8d-9162-1f5ba8b77383" providerId="ADAL" clId="{FE2E6BEA-7FAE-4593-8A80-F78681775739}" dt="2021-12-06T14:55:03.922" v="4199" actId="790"/>
          <ac:spMkLst>
            <pc:docMk/>
            <pc:sldMk cId="752590921" sldId="269"/>
            <ac:spMk id="62" creationId="{CD1ACFA4-E8F4-4245-878F-C3F6E164F0C8}"/>
          </ac:spMkLst>
        </pc:spChg>
        <pc:spChg chg="mod">
          <ac:chgData name="Louise Aspinall" userId="eacc5060-8c80-4c8d-9162-1f5ba8b77383" providerId="ADAL" clId="{FE2E6BEA-7FAE-4593-8A80-F78681775739}" dt="2021-12-06T14:55:03.922" v="4200" actId="790"/>
          <ac:spMkLst>
            <pc:docMk/>
            <pc:sldMk cId="752590921" sldId="269"/>
            <ac:spMk id="63" creationId="{74133662-460B-4557-B2DC-C14D81F464F1}"/>
          </ac:spMkLst>
        </pc:spChg>
        <pc:spChg chg="mod">
          <ac:chgData name="Louise Aspinall" userId="eacc5060-8c80-4c8d-9162-1f5ba8b77383" providerId="ADAL" clId="{FE2E6BEA-7FAE-4593-8A80-F78681775739}" dt="2021-12-06T14:55:03.923" v="4201" actId="790"/>
          <ac:spMkLst>
            <pc:docMk/>
            <pc:sldMk cId="752590921" sldId="269"/>
            <ac:spMk id="64" creationId="{4AF00390-035B-490C-B745-5CB40072B9F9}"/>
          </ac:spMkLst>
        </pc:spChg>
        <pc:spChg chg="mod">
          <ac:chgData name="Louise Aspinall" userId="eacc5060-8c80-4c8d-9162-1f5ba8b77383" providerId="ADAL" clId="{FE2E6BEA-7FAE-4593-8A80-F78681775739}" dt="2021-12-06T14:55:03.923" v="4202" actId="790"/>
          <ac:spMkLst>
            <pc:docMk/>
            <pc:sldMk cId="752590921" sldId="269"/>
            <ac:spMk id="65" creationId="{CE209139-59E8-437E-967B-586EAD9816C8}"/>
          </ac:spMkLst>
        </pc:spChg>
        <pc:spChg chg="mod">
          <ac:chgData name="Louise Aspinall" userId="eacc5060-8c80-4c8d-9162-1f5ba8b77383" providerId="ADAL" clId="{FE2E6BEA-7FAE-4593-8A80-F78681775739}" dt="2021-12-06T14:55:03.924" v="4203" actId="790"/>
          <ac:spMkLst>
            <pc:docMk/>
            <pc:sldMk cId="752590921" sldId="269"/>
            <ac:spMk id="66" creationId="{C2098DEB-3EC2-4AC0-A19B-B12852F4F72B}"/>
          </ac:spMkLst>
        </pc:spChg>
        <pc:spChg chg="mod">
          <ac:chgData name="Louise Aspinall" userId="eacc5060-8c80-4c8d-9162-1f5ba8b77383" providerId="ADAL" clId="{FE2E6BEA-7FAE-4593-8A80-F78681775739}" dt="2021-12-06T14:55:03.924" v="4204" actId="790"/>
          <ac:spMkLst>
            <pc:docMk/>
            <pc:sldMk cId="752590921" sldId="269"/>
            <ac:spMk id="67" creationId="{BAE18358-5764-46F3-9E73-BB2D1E3E95FB}"/>
          </ac:spMkLst>
        </pc:spChg>
        <pc:spChg chg="mod">
          <ac:chgData name="Louise Aspinall" userId="eacc5060-8c80-4c8d-9162-1f5ba8b77383" providerId="ADAL" clId="{FE2E6BEA-7FAE-4593-8A80-F78681775739}" dt="2021-12-06T14:55:03.925" v="4205" actId="790"/>
          <ac:spMkLst>
            <pc:docMk/>
            <pc:sldMk cId="752590921" sldId="269"/>
            <ac:spMk id="68" creationId="{8F8B23DF-E301-4FFA-B0A5-56DC6ED30D6C}"/>
          </ac:spMkLst>
        </pc:spChg>
        <pc:spChg chg="mod">
          <ac:chgData name="Louise Aspinall" userId="eacc5060-8c80-4c8d-9162-1f5ba8b77383" providerId="ADAL" clId="{FE2E6BEA-7FAE-4593-8A80-F78681775739}" dt="2021-12-06T14:55:03.925" v="4206" actId="790"/>
          <ac:spMkLst>
            <pc:docMk/>
            <pc:sldMk cId="752590921" sldId="269"/>
            <ac:spMk id="69" creationId="{760250B8-7232-42D3-B8A1-A4A53B7335BB}"/>
          </ac:spMkLst>
        </pc:spChg>
        <pc:spChg chg="mod">
          <ac:chgData name="Louise Aspinall" userId="eacc5060-8c80-4c8d-9162-1f5ba8b77383" providerId="ADAL" clId="{FE2E6BEA-7FAE-4593-8A80-F78681775739}" dt="2021-12-06T14:55:03.926" v="4207" actId="790"/>
          <ac:spMkLst>
            <pc:docMk/>
            <pc:sldMk cId="752590921" sldId="269"/>
            <ac:spMk id="70" creationId="{1BF12CDD-1954-4A69-8CC1-BEB365A77341}"/>
          </ac:spMkLst>
        </pc:spChg>
        <pc:spChg chg="mod">
          <ac:chgData name="Louise Aspinall" userId="eacc5060-8c80-4c8d-9162-1f5ba8b77383" providerId="ADAL" clId="{FE2E6BEA-7FAE-4593-8A80-F78681775739}" dt="2021-12-06T14:55:03.926" v="4208" actId="790"/>
          <ac:spMkLst>
            <pc:docMk/>
            <pc:sldMk cId="752590921" sldId="269"/>
            <ac:spMk id="71" creationId="{E0AC6250-788A-4CC1-A3FB-0ADAB0C97292}"/>
          </ac:spMkLst>
        </pc:spChg>
        <pc:spChg chg="mod">
          <ac:chgData name="Louise Aspinall" userId="eacc5060-8c80-4c8d-9162-1f5ba8b77383" providerId="ADAL" clId="{FE2E6BEA-7FAE-4593-8A80-F78681775739}" dt="2021-12-06T14:55:03.927" v="4209" actId="790"/>
          <ac:spMkLst>
            <pc:docMk/>
            <pc:sldMk cId="752590921" sldId="269"/>
            <ac:spMk id="72" creationId="{84CBB4C7-8DA7-410A-B7C1-13A568B4D1FA}"/>
          </ac:spMkLst>
        </pc:spChg>
        <pc:spChg chg="mod">
          <ac:chgData name="Louise Aspinall" userId="eacc5060-8c80-4c8d-9162-1f5ba8b77383" providerId="ADAL" clId="{FE2E6BEA-7FAE-4593-8A80-F78681775739}" dt="2021-12-06T14:55:03.976" v="4283" actId="790"/>
          <ac:spMkLst>
            <pc:docMk/>
            <pc:sldMk cId="752590921" sldId="269"/>
            <ac:spMk id="73" creationId="{10DF2D58-F92B-428D-9FC0-CBBFC12830EB}"/>
          </ac:spMkLst>
        </pc:spChg>
        <pc:spChg chg="mod">
          <ac:chgData name="Louise Aspinall" userId="eacc5060-8c80-4c8d-9162-1f5ba8b77383" providerId="ADAL" clId="{FE2E6BEA-7FAE-4593-8A80-F78681775739}" dt="2021-12-06T14:55:03.977" v="4284" actId="790"/>
          <ac:spMkLst>
            <pc:docMk/>
            <pc:sldMk cId="752590921" sldId="269"/>
            <ac:spMk id="74" creationId="{E0B4C507-A54D-457D-913F-2268B0F7D6CA}"/>
          </ac:spMkLst>
        </pc:spChg>
        <pc:spChg chg="mod">
          <ac:chgData name="Louise Aspinall" userId="eacc5060-8c80-4c8d-9162-1f5ba8b77383" providerId="ADAL" clId="{FE2E6BEA-7FAE-4593-8A80-F78681775739}" dt="2021-12-06T14:55:03.977" v="4285" actId="790"/>
          <ac:spMkLst>
            <pc:docMk/>
            <pc:sldMk cId="752590921" sldId="269"/>
            <ac:spMk id="75" creationId="{F755B847-9230-4F1E-BB8E-23D2E180CB88}"/>
          </ac:spMkLst>
        </pc:spChg>
        <pc:spChg chg="mod">
          <ac:chgData name="Louise Aspinall" userId="eacc5060-8c80-4c8d-9162-1f5ba8b77383" providerId="ADAL" clId="{FE2E6BEA-7FAE-4593-8A80-F78681775739}" dt="2021-12-06T14:55:03.978" v="4286" actId="790"/>
          <ac:spMkLst>
            <pc:docMk/>
            <pc:sldMk cId="752590921" sldId="269"/>
            <ac:spMk id="76" creationId="{DBAF40C0-3981-4AE9-8FE0-6F70D17CE2F1}"/>
          </ac:spMkLst>
        </pc:spChg>
        <pc:spChg chg="mod">
          <ac:chgData name="Louise Aspinall" userId="eacc5060-8c80-4c8d-9162-1f5ba8b77383" providerId="ADAL" clId="{FE2E6BEA-7FAE-4593-8A80-F78681775739}" dt="2021-12-06T14:55:03.978" v="4287" actId="790"/>
          <ac:spMkLst>
            <pc:docMk/>
            <pc:sldMk cId="752590921" sldId="269"/>
            <ac:spMk id="77" creationId="{C340A257-6BF3-4FA4-A336-5A1D7120F00D}"/>
          </ac:spMkLst>
        </pc:spChg>
        <pc:spChg chg="mod">
          <ac:chgData name="Louise Aspinall" userId="eacc5060-8c80-4c8d-9162-1f5ba8b77383" providerId="ADAL" clId="{FE2E6BEA-7FAE-4593-8A80-F78681775739}" dt="2021-12-06T14:55:03.969" v="4269" actId="790"/>
          <ac:spMkLst>
            <pc:docMk/>
            <pc:sldMk cId="752590921" sldId="269"/>
            <ac:spMk id="78" creationId="{B548E9C7-4F8E-46C1-BDCB-E5A7A34A97ED}"/>
          </ac:spMkLst>
        </pc:spChg>
        <pc:spChg chg="mod">
          <ac:chgData name="Louise Aspinall" userId="eacc5060-8c80-4c8d-9162-1f5ba8b77383" providerId="ADAL" clId="{FE2E6BEA-7FAE-4593-8A80-F78681775739}" dt="2021-12-06T14:55:03.970" v="4270" actId="790"/>
          <ac:spMkLst>
            <pc:docMk/>
            <pc:sldMk cId="752590921" sldId="269"/>
            <ac:spMk id="79" creationId="{EAB8AFA5-B5BC-4F51-80FE-2EFC9959BBB4}"/>
          </ac:spMkLst>
        </pc:spChg>
        <pc:spChg chg="mod">
          <ac:chgData name="Louise Aspinall" userId="eacc5060-8c80-4c8d-9162-1f5ba8b77383" providerId="ADAL" clId="{FE2E6BEA-7FAE-4593-8A80-F78681775739}" dt="2021-12-06T14:55:03.970" v="4271" actId="790"/>
          <ac:spMkLst>
            <pc:docMk/>
            <pc:sldMk cId="752590921" sldId="269"/>
            <ac:spMk id="80" creationId="{C80F7E3A-B030-4B8C-A5D8-4745C0B102C7}"/>
          </ac:spMkLst>
        </pc:spChg>
        <pc:spChg chg="mod">
          <ac:chgData name="Louise Aspinall" userId="eacc5060-8c80-4c8d-9162-1f5ba8b77383" providerId="ADAL" clId="{FE2E6BEA-7FAE-4593-8A80-F78681775739}" dt="2021-12-06T14:55:03.971" v="4272" actId="790"/>
          <ac:spMkLst>
            <pc:docMk/>
            <pc:sldMk cId="752590921" sldId="269"/>
            <ac:spMk id="81" creationId="{A3F99220-9589-460D-B9D4-730866F55D1E}"/>
          </ac:spMkLst>
        </pc:spChg>
        <pc:spChg chg="mod">
          <ac:chgData name="Louise Aspinall" userId="eacc5060-8c80-4c8d-9162-1f5ba8b77383" providerId="ADAL" clId="{FE2E6BEA-7FAE-4593-8A80-F78681775739}" dt="2021-12-06T14:55:03.971" v="4273" actId="790"/>
          <ac:spMkLst>
            <pc:docMk/>
            <pc:sldMk cId="752590921" sldId="269"/>
            <ac:spMk id="82" creationId="{2AC5E418-E1F1-4A0C-B5CF-159DD06D624D}"/>
          </ac:spMkLst>
        </pc:spChg>
        <pc:spChg chg="mod">
          <ac:chgData name="Louise Aspinall" userId="eacc5060-8c80-4c8d-9162-1f5ba8b77383" providerId="ADAL" clId="{FE2E6BEA-7FAE-4593-8A80-F78681775739}" dt="2021-12-06T14:55:03.973" v="4276" actId="790"/>
          <ac:spMkLst>
            <pc:docMk/>
            <pc:sldMk cId="752590921" sldId="269"/>
            <ac:spMk id="83" creationId="{7EDD24FB-985D-4390-BF03-650CB40A8719}"/>
          </ac:spMkLst>
        </pc:spChg>
        <pc:spChg chg="mod">
          <ac:chgData name="Louise Aspinall" userId="eacc5060-8c80-4c8d-9162-1f5ba8b77383" providerId="ADAL" clId="{FE2E6BEA-7FAE-4593-8A80-F78681775739}" dt="2021-12-06T14:55:03.973" v="4277" actId="790"/>
          <ac:spMkLst>
            <pc:docMk/>
            <pc:sldMk cId="752590921" sldId="269"/>
            <ac:spMk id="84" creationId="{0A8E2A85-234F-4EBF-9E48-60696FF9A557}"/>
          </ac:spMkLst>
        </pc:spChg>
        <pc:spChg chg="mod">
          <ac:chgData name="Louise Aspinall" userId="eacc5060-8c80-4c8d-9162-1f5ba8b77383" providerId="ADAL" clId="{FE2E6BEA-7FAE-4593-8A80-F78681775739}" dt="2021-12-06T14:55:03.974" v="4278" actId="790"/>
          <ac:spMkLst>
            <pc:docMk/>
            <pc:sldMk cId="752590921" sldId="269"/>
            <ac:spMk id="85" creationId="{9D3B6E8A-A0A0-4C58-8260-6F5E3B348506}"/>
          </ac:spMkLst>
        </pc:spChg>
        <pc:spChg chg="mod">
          <ac:chgData name="Louise Aspinall" userId="eacc5060-8c80-4c8d-9162-1f5ba8b77383" providerId="ADAL" clId="{FE2E6BEA-7FAE-4593-8A80-F78681775739}" dt="2021-12-06T14:55:03.974" v="4279" actId="790"/>
          <ac:spMkLst>
            <pc:docMk/>
            <pc:sldMk cId="752590921" sldId="269"/>
            <ac:spMk id="86" creationId="{2E433E59-8105-4D05-9383-F8BBD0FD64D5}"/>
          </ac:spMkLst>
        </pc:spChg>
        <pc:spChg chg="mod">
          <ac:chgData name="Louise Aspinall" userId="eacc5060-8c80-4c8d-9162-1f5ba8b77383" providerId="ADAL" clId="{FE2E6BEA-7FAE-4593-8A80-F78681775739}" dt="2021-12-06T14:55:03.975" v="4280" actId="790"/>
          <ac:spMkLst>
            <pc:docMk/>
            <pc:sldMk cId="752590921" sldId="269"/>
            <ac:spMk id="87" creationId="{9E584A95-7499-4A0C-9279-B2F2ECBBB4BE}"/>
          </ac:spMkLst>
        </pc:spChg>
        <pc:spChg chg="mod">
          <ac:chgData name="Louise Aspinall" userId="eacc5060-8c80-4c8d-9162-1f5ba8b77383" providerId="ADAL" clId="{FE2E6BEA-7FAE-4593-8A80-F78681775739}" dt="2021-12-06T14:55:03.928" v="4210" actId="790"/>
          <ac:spMkLst>
            <pc:docMk/>
            <pc:sldMk cId="752590921" sldId="269"/>
            <ac:spMk id="88" creationId="{B2FEA5E2-AC29-4926-8B3E-9F03F6FAB040}"/>
          </ac:spMkLst>
        </pc:spChg>
        <pc:spChg chg="mod">
          <ac:chgData name="Louise Aspinall" userId="eacc5060-8c80-4c8d-9162-1f5ba8b77383" providerId="ADAL" clId="{FE2E6BEA-7FAE-4593-8A80-F78681775739}" dt="2021-12-06T14:55:03.928" v="4211" actId="790"/>
          <ac:spMkLst>
            <pc:docMk/>
            <pc:sldMk cId="752590921" sldId="269"/>
            <ac:spMk id="89" creationId="{AA233741-6086-459A-AA8A-05F602AD5154}"/>
          </ac:spMkLst>
        </pc:spChg>
        <pc:spChg chg="mod">
          <ac:chgData name="Louise Aspinall" userId="eacc5060-8c80-4c8d-9162-1f5ba8b77383" providerId="ADAL" clId="{FE2E6BEA-7FAE-4593-8A80-F78681775739}" dt="2021-12-06T14:55:03.930" v="4212" actId="790"/>
          <ac:spMkLst>
            <pc:docMk/>
            <pc:sldMk cId="752590921" sldId="269"/>
            <ac:spMk id="90" creationId="{590127A6-8913-4BC0-ACC3-05D583543B89}"/>
          </ac:spMkLst>
        </pc:spChg>
        <pc:spChg chg="mod">
          <ac:chgData name="Louise Aspinall" userId="eacc5060-8c80-4c8d-9162-1f5ba8b77383" providerId="ADAL" clId="{FE2E6BEA-7FAE-4593-8A80-F78681775739}" dt="2021-12-06T14:55:03.931" v="4213" actId="790"/>
          <ac:spMkLst>
            <pc:docMk/>
            <pc:sldMk cId="752590921" sldId="269"/>
            <ac:spMk id="91" creationId="{0CF2D526-AAEF-4CC3-A756-91827D43A9EF}"/>
          </ac:spMkLst>
        </pc:spChg>
        <pc:spChg chg="mod">
          <ac:chgData name="Louise Aspinall" userId="eacc5060-8c80-4c8d-9162-1f5ba8b77383" providerId="ADAL" clId="{FE2E6BEA-7FAE-4593-8A80-F78681775739}" dt="2021-12-06T14:55:03.932" v="4214" actId="790"/>
          <ac:spMkLst>
            <pc:docMk/>
            <pc:sldMk cId="752590921" sldId="269"/>
            <ac:spMk id="92" creationId="{BD9D8FCC-F583-4151-BFE3-8E47E6827B09}"/>
          </ac:spMkLst>
        </pc:spChg>
        <pc:spChg chg="mod">
          <ac:chgData name="Louise Aspinall" userId="eacc5060-8c80-4c8d-9162-1f5ba8b77383" providerId="ADAL" clId="{FE2E6BEA-7FAE-4593-8A80-F78681775739}" dt="2021-12-06T14:55:03.932" v="4215" actId="790"/>
          <ac:spMkLst>
            <pc:docMk/>
            <pc:sldMk cId="752590921" sldId="269"/>
            <ac:spMk id="93" creationId="{077C26CC-CB10-4B4D-BECB-A6D687ED9953}"/>
          </ac:spMkLst>
        </pc:spChg>
        <pc:spChg chg="mod">
          <ac:chgData name="Louise Aspinall" userId="eacc5060-8c80-4c8d-9162-1f5ba8b77383" providerId="ADAL" clId="{FE2E6BEA-7FAE-4593-8A80-F78681775739}" dt="2021-12-06T14:55:03.933" v="4216" actId="790"/>
          <ac:spMkLst>
            <pc:docMk/>
            <pc:sldMk cId="752590921" sldId="269"/>
            <ac:spMk id="94" creationId="{FC34D3E5-C757-4BA9-981C-DD67CBBEE0DF}"/>
          </ac:spMkLst>
        </pc:spChg>
        <pc:spChg chg="mod">
          <ac:chgData name="Louise Aspinall" userId="eacc5060-8c80-4c8d-9162-1f5ba8b77383" providerId="ADAL" clId="{FE2E6BEA-7FAE-4593-8A80-F78681775739}" dt="2021-12-06T14:55:03.934" v="4217" actId="790"/>
          <ac:spMkLst>
            <pc:docMk/>
            <pc:sldMk cId="752590921" sldId="269"/>
            <ac:spMk id="95" creationId="{9DAA0350-5E18-43A9-8E57-778827320A33}"/>
          </ac:spMkLst>
        </pc:spChg>
        <pc:spChg chg="mod">
          <ac:chgData name="Louise Aspinall" userId="eacc5060-8c80-4c8d-9162-1f5ba8b77383" providerId="ADAL" clId="{FE2E6BEA-7FAE-4593-8A80-F78681775739}" dt="2021-12-06T14:55:03.934" v="4218" actId="790"/>
          <ac:spMkLst>
            <pc:docMk/>
            <pc:sldMk cId="752590921" sldId="269"/>
            <ac:spMk id="96" creationId="{3BF8D880-F3CE-4876-BFD0-1C886746F51F}"/>
          </ac:spMkLst>
        </pc:spChg>
        <pc:spChg chg="mod">
          <ac:chgData name="Louise Aspinall" userId="eacc5060-8c80-4c8d-9162-1f5ba8b77383" providerId="ADAL" clId="{FE2E6BEA-7FAE-4593-8A80-F78681775739}" dt="2021-12-06T14:55:03.935" v="4219" actId="790"/>
          <ac:spMkLst>
            <pc:docMk/>
            <pc:sldMk cId="752590921" sldId="269"/>
            <ac:spMk id="97" creationId="{B458A196-AA54-4AE4-A457-938FF6639D5D}"/>
          </ac:spMkLst>
        </pc:spChg>
        <pc:spChg chg="mod">
          <ac:chgData name="Louise Aspinall" userId="eacc5060-8c80-4c8d-9162-1f5ba8b77383" providerId="ADAL" clId="{FE2E6BEA-7FAE-4593-8A80-F78681775739}" dt="2021-12-06T14:55:03.936" v="4220" actId="790"/>
          <ac:spMkLst>
            <pc:docMk/>
            <pc:sldMk cId="752590921" sldId="269"/>
            <ac:spMk id="98" creationId="{F8AF5DF9-5991-4956-859D-44ED939858C6}"/>
          </ac:spMkLst>
        </pc:spChg>
        <pc:spChg chg="mod">
          <ac:chgData name="Louise Aspinall" userId="eacc5060-8c80-4c8d-9162-1f5ba8b77383" providerId="ADAL" clId="{FE2E6BEA-7FAE-4593-8A80-F78681775739}" dt="2021-12-06T14:55:03.936" v="4221" actId="790"/>
          <ac:spMkLst>
            <pc:docMk/>
            <pc:sldMk cId="752590921" sldId="269"/>
            <ac:spMk id="99" creationId="{3BB39328-7591-4CED-8857-FA6EE9CC0D8A}"/>
          </ac:spMkLst>
        </pc:spChg>
        <pc:spChg chg="mod">
          <ac:chgData name="Louise Aspinall" userId="eacc5060-8c80-4c8d-9162-1f5ba8b77383" providerId="ADAL" clId="{FE2E6BEA-7FAE-4593-8A80-F78681775739}" dt="2021-12-06T14:55:03.937" v="4222" actId="790"/>
          <ac:spMkLst>
            <pc:docMk/>
            <pc:sldMk cId="752590921" sldId="269"/>
            <ac:spMk id="100" creationId="{22B1B5AD-E9CE-48B2-B047-910B5C7711C4}"/>
          </ac:spMkLst>
        </pc:spChg>
        <pc:spChg chg="mod">
          <ac:chgData name="Louise Aspinall" userId="eacc5060-8c80-4c8d-9162-1f5ba8b77383" providerId="ADAL" clId="{FE2E6BEA-7FAE-4593-8A80-F78681775739}" dt="2021-12-06T14:55:03.938" v="4223" actId="790"/>
          <ac:spMkLst>
            <pc:docMk/>
            <pc:sldMk cId="752590921" sldId="269"/>
            <ac:spMk id="101" creationId="{42AA3AA1-6A17-42DD-8BA7-1877BCC2D453}"/>
          </ac:spMkLst>
        </pc:spChg>
        <pc:spChg chg="mod">
          <ac:chgData name="Louise Aspinall" userId="eacc5060-8c80-4c8d-9162-1f5ba8b77383" providerId="ADAL" clId="{FE2E6BEA-7FAE-4593-8A80-F78681775739}" dt="2021-12-06T14:55:03.938" v="4224" actId="790"/>
          <ac:spMkLst>
            <pc:docMk/>
            <pc:sldMk cId="752590921" sldId="269"/>
            <ac:spMk id="102" creationId="{F728946A-41EC-4296-914A-AD76F4AE6E1C}"/>
          </ac:spMkLst>
        </pc:spChg>
        <pc:spChg chg="mod">
          <ac:chgData name="Louise Aspinall" userId="eacc5060-8c80-4c8d-9162-1f5ba8b77383" providerId="ADAL" clId="{FE2E6BEA-7FAE-4593-8A80-F78681775739}" dt="2021-12-06T14:55:03.939" v="4225" actId="790"/>
          <ac:spMkLst>
            <pc:docMk/>
            <pc:sldMk cId="752590921" sldId="269"/>
            <ac:spMk id="103" creationId="{5B7408C3-4CE0-49A2-A18A-2499A203C92B}"/>
          </ac:spMkLst>
        </pc:spChg>
        <pc:spChg chg="mod">
          <ac:chgData name="Louise Aspinall" userId="eacc5060-8c80-4c8d-9162-1f5ba8b77383" providerId="ADAL" clId="{FE2E6BEA-7FAE-4593-8A80-F78681775739}" dt="2021-12-06T14:55:03.940" v="4226" actId="790"/>
          <ac:spMkLst>
            <pc:docMk/>
            <pc:sldMk cId="752590921" sldId="269"/>
            <ac:spMk id="104" creationId="{A529DF7F-7E32-4B02-9FD5-0B83B48E94E5}"/>
          </ac:spMkLst>
        </pc:spChg>
        <pc:spChg chg="mod">
          <ac:chgData name="Louise Aspinall" userId="eacc5060-8c80-4c8d-9162-1f5ba8b77383" providerId="ADAL" clId="{FE2E6BEA-7FAE-4593-8A80-F78681775739}" dt="2021-12-06T14:55:03.972" v="4274" actId="790"/>
          <ac:spMkLst>
            <pc:docMk/>
            <pc:sldMk cId="752590921" sldId="269"/>
            <ac:spMk id="105" creationId="{E3E2A430-9B0E-409B-8FB8-33B2695D81A0}"/>
          </ac:spMkLst>
        </pc:spChg>
        <pc:spChg chg="mod">
          <ac:chgData name="Louise Aspinall" userId="eacc5060-8c80-4c8d-9162-1f5ba8b77383" providerId="ADAL" clId="{FE2E6BEA-7FAE-4593-8A80-F78681775739}" dt="2021-12-06T14:55:03.940" v="4227" actId="790"/>
          <ac:spMkLst>
            <pc:docMk/>
            <pc:sldMk cId="752590921" sldId="269"/>
            <ac:spMk id="106" creationId="{661F9411-806C-4C25-A24B-4EC6CAC7C139}"/>
          </ac:spMkLst>
        </pc:spChg>
        <pc:spChg chg="mod">
          <ac:chgData name="Louise Aspinall" userId="eacc5060-8c80-4c8d-9162-1f5ba8b77383" providerId="ADAL" clId="{FE2E6BEA-7FAE-4593-8A80-F78681775739}" dt="2021-12-06T14:55:03.941" v="4228" actId="790"/>
          <ac:spMkLst>
            <pc:docMk/>
            <pc:sldMk cId="752590921" sldId="269"/>
            <ac:spMk id="107" creationId="{C0805F18-B6FD-4D39-87B9-0506D417DE9D}"/>
          </ac:spMkLst>
        </pc:spChg>
        <pc:spChg chg="mod">
          <ac:chgData name="Louise Aspinall" userId="eacc5060-8c80-4c8d-9162-1f5ba8b77383" providerId="ADAL" clId="{FE2E6BEA-7FAE-4593-8A80-F78681775739}" dt="2021-12-06T14:55:03.942" v="4229" actId="790"/>
          <ac:spMkLst>
            <pc:docMk/>
            <pc:sldMk cId="752590921" sldId="269"/>
            <ac:spMk id="108" creationId="{0B522514-BDBC-4D04-9BD7-8C714330884E}"/>
          </ac:spMkLst>
        </pc:spChg>
        <pc:spChg chg="mod">
          <ac:chgData name="Louise Aspinall" userId="eacc5060-8c80-4c8d-9162-1f5ba8b77383" providerId="ADAL" clId="{FE2E6BEA-7FAE-4593-8A80-F78681775739}" dt="2021-12-06T14:55:03.975" v="4281" actId="790"/>
          <ac:spMkLst>
            <pc:docMk/>
            <pc:sldMk cId="752590921" sldId="269"/>
            <ac:spMk id="109" creationId="{6B52A5F4-FEED-4EF1-A254-649C19A956A6}"/>
          </ac:spMkLst>
        </pc:spChg>
        <pc:spChg chg="mod">
          <ac:chgData name="Louise Aspinall" userId="eacc5060-8c80-4c8d-9162-1f5ba8b77383" providerId="ADAL" clId="{FE2E6BEA-7FAE-4593-8A80-F78681775739}" dt="2021-12-06T14:55:03.942" v="4230" actId="790"/>
          <ac:spMkLst>
            <pc:docMk/>
            <pc:sldMk cId="752590921" sldId="269"/>
            <ac:spMk id="110" creationId="{A741E530-F706-4E64-8CD8-FD51461DE19D}"/>
          </ac:spMkLst>
        </pc:spChg>
        <pc:spChg chg="mod">
          <ac:chgData name="Louise Aspinall" userId="eacc5060-8c80-4c8d-9162-1f5ba8b77383" providerId="ADAL" clId="{FE2E6BEA-7FAE-4593-8A80-F78681775739}" dt="2021-12-06T14:55:03.979" v="4288" actId="790"/>
          <ac:spMkLst>
            <pc:docMk/>
            <pc:sldMk cId="752590921" sldId="269"/>
            <ac:spMk id="111" creationId="{96CB8A66-B181-44CE-A724-C5DEFE7EDC38}"/>
          </ac:spMkLst>
        </pc:spChg>
        <pc:grpChg chg="del mod">
          <ac:chgData name="Louise Aspinall" userId="eacc5060-8c80-4c8d-9162-1f5ba8b77383" providerId="ADAL" clId="{FE2E6BEA-7FAE-4593-8A80-F78681775739}" dt="2021-12-06T14:00:04.457" v="3664" actId="27803"/>
          <ac:grpSpMkLst>
            <pc:docMk/>
            <pc:sldMk cId="752590921" sldId="269"/>
            <ac:grpSpMk id="2" creationId="{4E6CDE87-0F42-41F7-9C28-4357AEC5AA82}"/>
          </ac:grpSpMkLst>
        </pc:grpChg>
        <pc:grpChg chg="add del mod">
          <ac:chgData name="Louise Aspinall" userId="eacc5060-8c80-4c8d-9162-1f5ba8b77383" providerId="ADAL" clId="{FE2E6BEA-7FAE-4593-8A80-F78681775739}" dt="2021-12-03T16:06:52.606" v="1739" actId="165"/>
          <ac:grpSpMkLst>
            <pc:docMk/>
            <pc:sldMk cId="752590921" sldId="269"/>
            <ac:grpSpMk id="17" creationId="{85E72922-C2F3-4478-8FFB-2C8C530F270A}"/>
          </ac:grpSpMkLst>
        </pc:grpChg>
        <pc:grpChg chg="add del mod">
          <ac:chgData name="Louise Aspinall" userId="eacc5060-8c80-4c8d-9162-1f5ba8b77383" providerId="ADAL" clId="{FE2E6BEA-7FAE-4593-8A80-F78681775739}" dt="2021-12-03T16:11:56.855" v="1860" actId="165"/>
          <ac:grpSpMkLst>
            <pc:docMk/>
            <pc:sldMk cId="752590921" sldId="269"/>
            <ac:grpSpMk id="19" creationId="{AEE5E6E7-C072-4E62-A3FF-495874868601}"/>
          </ac:grpSpMkLst>
        </pc:grpChg>
        <pc:grpChg chg="add mod">
          <ac:chgData name="Louise Aspinall" userId="eacc5060-8c80-4c8d-9162-1f5ba8b77383" providerId="ADAL" clId="{FE2E6BEA-7FAE-4593-8A80-F78681775739}" dt="2021-12-06T14:54:23.143" v="3807" actId="14100"/>
          <ac:grpSpMkLst>
            <pc:docMk/>
            <pc:sldMk cId="752590921" sldId="269"/>
            <ac:grpSpMk id="30" creationId="{2FB1C576-D760-4E49-8A04-1C6363CAD0B5}"/>
          </ac:grpSpMkLst>
        </pc:grpChg>
        <pc:grpChg chg="del mod">
          <ac:chgData name="Louise Aspinall" userId="eacc5060-8c80-4c8d-9162-1f5ba8b77383" providerId="ADAL" clId="{FE2E6BEA-7FAE-4593-8A80-F78681775739}" dt="2021-12-06T14:00:04.457" v="3664" actId="27803"/>
          <ac:grpSpMkLst>
            <pc:docMk/>
            <pc:sldMk cId="752590921" sldId="269"/>
            <ac:grpSpMk id="58" creationId="{D640F4BC-AD05-4707-974C-026C17A3F31B}"/>
          </ac:grpSpMkLst>
        </pc:grpChg>
        <pc:grpChg chg="add mod">
          <ac:chgData name="Louise Aspinall" userId="eacc5060-8c80-4c8d-9162-1f5ba8b77383" providerId="ADAL" clId="{FE2E6BEA-7FAE-4593-8A80-F78681775739}" dt="2021-12-06T14:00:08.389" v="3665" actId="164"/>
          <ac:grpSpMkLst>
            <pc:docMk/>
            <pc:sldMk cId="752590921" sldId="269"/>
            <ac:grpSpMk id="112" creationId="{4D538325-31A4-4805-9539-52B1807648B4}"/>
          </ac:grpSpMkLst>
        </pc:grpChg>
        <pc:grpChg chg="add mod">
          <ac:chgData name="Louise Aspinall" userId="eacc5060-8c80-4c8d-9162-1f5ba8b77383" providerId="ADAL" clId="{FE2E6BEA-7FAE-4593-8A80-F78681775739}" dt="2021-12-06T14:00:31.607" v="3668" actId="164"/>
          <ac:grpSpMkLst>
            <pc:docMk/>
            <pc:sldMk cId="752590921" sldId="269"/>
            <ac:grpSpMk id="113" creationId="{6A416826-D352-451E-A89E-8C06BF50A051}"/>
          </ac:grpSpMkLst>
        </pc:grpChg>
        <pc:grpChg chg="add mod">
          <ac:chgData name="Louise Aspinall" userId="eacc5060-8c80-4c8d-9162-1f5ba8b77383" providerId="ADAL" clId="{FE2E6BEA-7FAE-4593-8A80-F78681775739}" dt="2021-12-06T14:00:35.454" v="3669" actId="164"/>
          <ac:grpSpMkLst>
            <pc:docMk/>
            <pc:sldMk cId="752590921" sldId="269"/>
            <ac:grpSpMk id="114" creationId="{FE551AD5-354E-4C86-B300-35D2F8753419}"/>
          </ac:grpSpMkLst>
        </pc:grpChg>
        <pc:grpChg chg="add mod">
          <ac:chgData name="Louise Aspinall" userId="eacc5060-8c80-4c8d-9162-1f5ba8b77383" providerId="ADAL" clId="{FE2E6BEA-7FAE-4593-8A80-F78681775739}" dt="2021-12-06T14:00:39.594" v="3670" actId="164"/>
          <ac:grpSpMkLst>
            <pc:docMk/>
            <pc:sldMk cId="752590921" sldId="269"/>
            <ac:grpSpMk id="115" creationId="{4B5F84AF-750A-4BB9-B1FF-56E30DAC4389}"/>
          </ac:grpSpMkLst>
        </pc:grpChg>
        <pc:grpChg chg="add mod ord">
          <ac:chgData name="Louise Aspinall" userId="eacc5060-8c80-4c8d-9162-1f5ba8b77383" providerId="ADAL" clId="{FE2E6BEA-7FAE-4593-8A80-F78681775739}" dt="2021-12-06T14:00:46.872" v="3672" actId="167"/>
          <ac:grpSpMkLst>
            <pc:docMk/>
            <pc:sldMk cId="752590921" sldId="269"/>
            <ac:grpSpMk id="116" creationId="{2B4E40AF-FEE2-4E30-8B03-3A3489D1926B}"/>
          </ac:grpSpMkLst>
        </pc:grpChg>
        <pc:picChg chg="add del mod topLvl">
          <ac:chgData name="Louise Aspinall" userId="eacc5060-8c80-4c8d-9162-1f5ba8b77383" providerId="ADAL" clId="{FE2E6BEA-7FAE-4593-8A80-F78681775739}" dt="2021-12-06T14:00:04.457" v="3664" actId="27803"/>
          <ac:picMkLst>
            <pc:docMk/>
            <pc:sldMk cId="752590921" sldId="269"/>
            <ac:picMk id="4" creationId="{68C2C917-434C-477D-BC8D-E8F813FC7C12}"/>
          </ac:picMkLst>
        </pc:picChg>
        <pc:picChg chg="add mod topLvl">
          <ac:chgData name="Louise Aspinall" userId="eacc5060-8c80-4c8d-9162-1f5ba8b77383" providerId="ADAL" clId="{FE2E6BEA-7FAE-4593-8A80-F78681775739}" dt="2021-12-03T16:06:52.606" v="1739" actId="165"/>
          <ac:picMkLst>
            <pc:docMk/>
            <pc:sldMk cId="752590921" sldId="269"/>
            <ac:picMk id="6" creationId="{52ABEEAC-F569-46AD-9C87-5F59009192B7}"/>
          </ac:picMkLst>
        </pc:picChg>
        <pc:picChg chg="add mod topLvl">
          <ac:chgData name="Louise Aspinall" userId="eacc5060-8c80-4c8d-9162-1f5ba8b77383" providerId="ADAL" clId="{FE2E6BEA-7FAE-4593-8A80-F78681775739}" dt="2021-12-06T14:54:17.502" v="3806" actId="14100"/>
          <ac:picMkLst>
            <pc:docMk/>
            <pc:sldMk cId="752590921" sldId="269"/>
            <ac:picMk id="8" creationId="{3686D173-8311-4B51-966A-FE20302D8D61}"/>
          </ac:picMkLst>
        </pc:picChg>
        <pc:picChg chg="add del mod topLvl">
          <ac:chgData name="Louise Aspinall" userId="eacc5060-8c80-4c8d-9162-1f5ba8b77383" providerId="ADAL" clId="{FE2E6BEA-7FAE-4593-8A80-F78681775739}" dt="2021-12-03T16:10:53.560" v="1850" actId="478"/>
          <ac:picMkLst>
            <pc:docMk/>
            <pc:sldMk cId="752590921" sldId="269"/>
            <ac:picMk id="10" creationId="{153F0596-E83D-40DC-B33A-C76DEE032B6C}"/>
          </ac:picMkLst>
        </pc:picChg>
        <pc:picChg chg="add mod ord topLvl">
          <ac:chgData name="Louise Aspinall" userId="eacc5060-8c80-4c8d-9162-1f5ba8b77383" providerId="ADAL" clId="{FE2E6BEA-7FAE-4593-8A80-F78681775739}" dt="2021-12-06T14:02:41.399" v="3688" actId="166"/>
          <ac:picMkLst>
            <pc:docMk/>
            <pc:sldMk cId="752590921" sldId="269"/>
            <ac:picMk id="12" creationId="{88C8BB3B-A40C-4D98-B4D6-363A1C58CF92}"/>
          </ac:picMkLst>
        </pc:picChg>
        <pc:picChg chg="add del mod topLvl">
          <ac:chgData name="Louise Aspinall" userId="eacc5060-8c80-4c8d-9162-1f5ba8b77383" providerId="ADAL" clId="{FE2E6BEA-7FAE-4593-8A80-F78681775739}" dt="2021-12-06T14:00:04.457" v="3664" actId="27803"/>
          <ac:picMkLst>
            <pc:docMk/>
            <pc:sldMk cId="752590921" sldId="269"/>
            <ac:picMk id="14" creationId="{212F4534-3D19-4861-A6A8-358E858D8791}"/>
          </ac:picMkLst>
        </pc:picChg>
        <pc:picChg chg="add mod ord topLvl">
          <ac:chgData name="Louise Aspinall" userId="eacc5060-8c80-4c8d-9162-1f5ba8b77383" providerId="ADAL" clId="{FE2E6BEA-7FAE-4593-8A80-F78681775739}" dt="2021-12-06T14:02:41.399" v="3688" actId="166"/>
          <ac:picMkLst>
            <pc:docMk/>
            <pc:sldMk cId="752590921" sldId="269"/>
            <ac:picMk id="16" creationId="{4E9D39FD-F6F8-4A93-9C32-62AA04152115}"/>
          </ac:picMkLst>
        </pc:picChg>
        <pc:picChg chg="add del mod ord">
          <ac:chgData name="Louise Aspinall" userId="eacc5060-8c80-4c8d-9162-1f5ba8b77383" providerId="ADAL" clId="{FE2E6BEA-7FAE-4593-8A80-F78681775739}" dt="2021-12-06T14:52:16.765" v="3799" actId="478"/>
          <ac:picMkLst>
            <pc:docMk/>
            <pc:sldMk cId="752590921" sldId="269"/>
            <ac:picMk id="34" creationId="{C5C9E11E-57E0-414B-B2C7-0EF81F448B27}"/>
          </ac:picMkLst>
        </pc:picChg>
        <pc:picChg chg="add mod">
          <ac:chgData name="Louise Aspinall" userId="eacc5060-8c80-4c8d-9162-1f5ba8b77383" providerId="ADAL" clId="{FE2E6BEA-7FAE-4593-8A80-F78681775739}" dt="2021-12-06T14:52:17.246" v="3800"/>
          <ac:picMkLst>
            <pc:docMk/>
            <pc:sldMk cId="752590921" sldId="269"/>
            <ac:picMk id="117" creationId="{E7E4C200-934B-4F57-AF4F-60CBA7A71B08}"/>
          </ac:picMkLst>
        </pc:picChg>
      </pc:sldChg>
      <pc:sldChg chg="addSp delSp modSp add mod modTransition modAnim modNotes">
        <pc:chgData name="Louise Aspinall" userId="eacc5060-8c80-4c8d-9162-1f5ba8b77383" providerId="ADAL" clId="{FE2E6BEA-7FAE-4593-8A80-F78681775739}" dt="2021-12-06T14:55:03.724" v="3866" actId="790"/>
        <pc:sldMkLst>
          <pc:docMk/>
          <pc:sldMk cId="2416473866" sldId="270"/>
        </pc:sldMkLst>
        <pc:spChg chg="mod">
          <ac:chgData name="Louise Aspinall" userId="eacc5060-8c80-4c8d-9162-1f5ba8b77383" providerId="ADAL" clId="{FE2E6BEA-7FAE-4593-8A80-F78681775739}" dt="2021-12-06T14:55:03.717" v="3857"/>
          <ac:spMkLst>
            <pc:docMk/>
            <pc:sldMk cId="2416473866" sldId="270"/>
            <ac:spMk id="2" creationId="{7ADED2E0-A339-4E9E-BAC4-7726D7A3B482}"/>
          </ac:spMkLst>
        </pc:spChg>
        <pc:spChg chg="mod">
          <ac:chgData name="Louise Aspinall" userId="eacc5060-8c80-4c8d-9162-1f5ba8b77383" providerId="ADAL" clId="{FE2E6BEA-7FAE-4593-8A80-F78681775739}" dt="2021-12-06T14:55:03.720" v="3859"/>
          <ac:spMkLst>
            <pc:docMk/>
            <pc:sldMk cId="2416473866" sldId="270"/>
            <ac:spMk id="3" creationId="{C422CAC3-B2BD-462C-B0A0-106FEABC32B1}"/>
          </ac:spMkLst>
        </pc:spChg>
        <pc:spChg chg="mod">
          <ac:chgData name="Louise Aspinall" userId="eacc5060-8c80-4c8d-9162-1f5ba8b77383" providerId="ADAL" clId="{FE2E6BEA-7FAE-4593-8A80-F78681775739}" dt="2021-12-06T14:55:03.721" v="3861"/>
          <ac:spMkLst>
            <pc:docMk/>
            <pc:sldMk cId="2416473866" sldId="270"/>
            <ac:spMk id="7" creationId="{FBE3DCD0-BFC5-4812-A510-6D6A5B3F505E}"/>
          </ac:spMkLst>
        </pc:spChg>
        <pc:spChg chg="del mod">
          <ac:chgData name="Louise Aspinall" userId="eacc5060-8c80-4c8d-9162-1f5ba8b77383" providerId="ADAL" clId="{FE2E6BEA-7FAE-4593-8A80-F78681775739}" dt="2021-12-02T17:23:57.606" v="949" actId="478"/>
          <ac:spMkLst>
            <pc:docMk/>
            <pc:sldMk cId="2416473866" sldId="270"/>
            <ac:spMk id="8" creationId="{112BC94E-9199-490C-BC57-7F46D522626C}"/>
          </ac:spMkLst>
        </pc:spChg>
        <pc:spChg chg="del mod">
          <ac:chgData name="Louise Aspinall" userId="eacc5060-8c80-4c8d-9162-1f5ba8b77383" providerId="ADAL" clId="{FE2E6BEA-7FAE-4593-8A80-F78681775739}" dt="2021-12-02T17:23:57.606" v="949" actId="478"/>
          <ac:spMkLst>
            <pc:docMk/>
            <pc:sldMk cId="2416473866" sldId="270"/>
            <ac:spMk id="9" creationId="{5F19C0F0-B58E-4EE6-9C11-11559003A2E3}"/>
          </ac:spMkLst>
        </pc:spChg>
        <pc:spChg chg="add mod">
          <ac:chgData name="Louise Aspinall" userId="eacc5060-8c80-4c8d-9162-1f5ba8b77383" providerId="ADAL" clId="{FE2E6BEA-7FAE-4593-8A80-F78681775739}" dt="2021-12-06T14:55:03.722" v="3863"/>
          <ac:spMkLst>
            <pc:docMk/>
            <pc:sldMk cId="2416473866" sldId="270"/>
            <ac:spMk id="10" creationId="{E68A350A-8487-439F-9E35-F95E37C76676}"/>
          </ac:spMkLst>
        </pc:spChg>
        <pc:spChg chg="add mod">
          <ac:chgData name="Louise Aspinall" userId="eacc5060-8c80-4c8d-9162-1f5ba8b77383" providerId="ADAL" clId="{FE2E6BEA-7FAE-4593-8A80-F78681775739}" dt="2021-12-06T14:55:03.723" v="3865"/>
          <ac:spMkLst>
            <pc:docMk/>
            <pc:sldMk cId="2416473866" sldId="270"/>
            <ac:spMk id="11" creationId="{7E287D6E-3906-415A-880F-FC0D9BB17616}"/>
          </ac:spMkLst>
        </pc:spChg>
      </pc:sldChg>
      <pc:sldChg chg="addSp delSp modSp add mod modTransition modAnim modNotes">
        <pc:chgData name="Louise Aspinall" userId="eacc5060-8c80-4c8d-9162-1f5ba8b77383" providerId="ADAL" clId="{FE2E6BEA-7FAE-4593-8A80-F78681775739}" dt="2021-12-06T14:55:03.738" v="3886" actId="790"/>
        <pc:sldMkLst>
          <pc:docMk/>
          <pc:sldMk cId="1200425340" sldId="271"/>
        </pc:sldMkLst>
        <pc:spChg chg="mod">
          <ac:chgData name="Louise Aspinall" userId="eacc5060-8c80-4c8d-9162-1f5ba8b77383" providerId="ADAL" clId="{FE2E6BEA-7FAE-4593-8A80-F78681775739}" dt="2021-12-06T14:55:03.732" v="3877"/>
          <ac:spMkLst>
            <pc:docMk/>
            <pc:sldMk cId="1200425340" sldId="271"/>
            <ac:spMk id="2" creationId="{7ADED2E0-A339-4E9E-BAC4-7726D7A3B482}"/>
          </ac:spMkLst>
        </pc:spChg>
        <pc:spChg chg="mod">
          <ac:chgData name="Louise Aspinall" userId="eacc5060-8c80-4c8d-9162-1f5ba8b77383" providerId="ADAL" clId="{FE2E6BEA-7FAE-4593-8A80-F78681775739}" dt="2021-12-06T14:55:03.734" v="3879"/>
          <ac:spMkLst>
            <pc:docMk/>
            <pc:sldMk cId="1200425340" sldId="271"/>
            <ac:spMk id="3" creationId="{C422CAC3-B2BD-462C-B0A0-106FEABC32B1}"/>
          </ac:spMkLst>
        </pc:spChg>
        <pc:spChg chg="del mod">
          <ac:chgData name="Louise Aspinall" userId="eacc5060-8c80-4c8d-9162-1f5ba8b77383" providerId="ADAL" clId="{FE2E6BEA-7FAE-4593-8A80-F78681775739}" dt="2021-12-02T17:24:01.950" v="953" actId="478"/>
          <ac:spMkLst>
            <pc:docMk/>
            <pc:sldMk cId="1200425340" sldId="271"/>
            <ac:spMk id="5" creationId="{EEFB6D35-76FA-402F-897A-991BA9B9E431}"/>
          </ac:spMkLst>
        </pc:spChg>
        <pc:spChg chg="del mod">
          <ac:chgData name="Louise Aspinall" userId="eacc5060-8c80-4c8d-9162-1f5ba8b77383" providerId="ADAL" clId="{FE2E6BEA-7FAE-4593-8A80-F78681775739}" dt="2021-12-02T17:24:01.950" v="953" actId="478"/>
          <ac:spMkLst>
            <pc:docMk/>
            <pc:sldMk cId="1200425340" sldId="271"/>
            <ac:spMk id="6" creationId="{F376E2A8-C333-4AB4-AD41-8B41A124DDD7}"/>
          </ac:spMkLst>
        </pc:spChg>
        <pc:spChg chg="mod">
          <ac:chgData name="Louise Aspinall" userId="eacc5060-8c80-4c8d-9162-1f5ba8b77383" providerId="ADAL" clId="{FE2E6BEA-7FAE-4593-8A80-F78681775739}" dt="2021-12-06T14:55:03.736" v="3881"/>
          <ac:spMkLst>
            <pc:docMk/>
            <pc:sldMk cId="1200425340" sldId="271"/>
            <ac:spMk id="7" creationId="{FBE3DCD0-BFC5-4812-A510-6D6A5B3F505E}"/>
          </ac:spMkLst>
        </pc:spChg>
        <pc:spChg chg="add mod">
          <ac:chgData name="Louise Aspinall" userId="eacc5060-8c80-4c8d-9162-1f5ba8b77383" providerId="ADAL" clId="{FE2E6BEA-7FAE-4593-8A80-F78681775739}" dt="2021-12-06T14:55:03.737" v="3883"/>
          <ac:spMkLst>
            <pc:docMk/>
            <pc:sldMk cId="1200425340" sldId="271"/>
            <ac:spMk id="8" creationId="{F5378335-0860-4CF2-B387-D4E854776159}"/>
          </ac:spMkLst>
        </pc:spChg>
        <pc:spChg chg="add mod">
          <ac:chgData name="Louise Aspinall" userId="eacc5060-8c80-4c8d-9162-1f5ba8b77383" providerId="ADAL" clId="{FE2E6BEA-7FAE-4593-8A80-F78681775739}" dt="2021-12-06T14:55:03.738" v="3885"/>
          <ac:spMkLst>
            <pc:docMk/>
            <pc:sldMk cId="1200425340" sldId="271"/>
            <ac:spMk id="9" creationId="{CE2617CE-85CF-497E-9F8D-336864E49E72}"/>
          </ac:spMkLst>
        </pc:spChg>
      </pc:sldChg>
      <pc:sldChg chg="addSp modSp new del mod modTransition modAnim">
        <pc:chgData name="Louise Aspinall" userId="eacc5060-8c80-4c8d-9162-1f5ba8b77383" providerId="ADAL" clId="{FE2E6BEA-7FAE-4593-8A80-F78681775739}" dt="2021-12-06T10:55:08.804" v="2645" actId="47"/>
        <pc:sldMkLst>
          <pc:docMk/>
          <pc:sldMk cId="3275005598" sldId="272"/>
        </pc:sldMkLst>
        <pc:spChg chg="add mod">
          <ac:chgData name="Louise Aspinall" userId="eacc5060-8c80-4c8d-9162-1f5ba8b77383" providerId="ADAL" clId="{FE2E6BEA-7FAE-4593-8A80-F78681775739}" dt="2021-12-06T10:52:07.325" v="2597"/>
          <ac:spMkLst>
            <pc:docMk/>
            <pc:sldMk cId="3275005598" sldId="272"/>
            <ac:spMk id="2" creationId="{74E6BB3B-FFCC-46E3-96FF-1BD1596DDB2C}"/>
          </ac:spMkLst>
        </pc:spChg>
        <pc:spChg chg="add mod ord">
          <ac:chgData name="Louise Aspinall" userId="eacc5060-8c80-4c8d-9162-1f5ba8b77383" providerId="ADAL" clId="{FE2E6BEA-7FAE-4593-8A80-F78681775739}" dt="2021-12-06T10:53:52.888" v="2625" actId="167"/>
          <ac:spMkLst>
            <pc:docMk/>
            <pc:sldMk cId="3275005598" sldId="272"/>
            <ac:spMk id="3" creationId="{B24CA27E-0587-4544-80A0-099652DBDC39}"/>
          </ac:spMkLst>
        </pc:spChg>
        <pc:spChg chg="add mod ord">
          <ac:chgData name="Louise Aspinall" userId="eacc5060-8c80-4c8d-9162-1f5ba8b77383" providerId="ADAL" clId="{FE2E6BEA-7FAE-4593-8A80-F78681775739}" dt="2021-12-06T10:53:52.888" v="2625" actId="167"/>
          <ac:spMkLst>
            <pc:docMk/>
            <pc:sldMk cId="3275005598" sldId="272"/>
            <ac:spMk id="4" creationId="{66A56805-23C5-4461-A91D-C6F695FD54AA}"/>
          </ac:spMkLst>
        </pc:spChg>
      </pc:sldChg>
      <pc:sldMasterChg chg="modSldLayout">
        <pc:chgData name="Louise Aspinall" userId="eacc5060-8c80-4c8d-9162-1f5ba8b77383" providerId="ADAL" clId="{FE2E6BEA-7FAE-4593-8A80-F78681775739}" dt="2021-12-06T14:55:03.992" v="4306" actId="790"/>
        <pc:sldMasterMkLst>
          <pc:docMk/>
          <pc:sldMasterMk cId="2276317121" sldId="2147483648"/>
        </pc:sldMasterMkLst>
        <pc:sldLayoutChg chg="addSp modSp mod">
          <pc:chgData name="Louise Aspinall" userId="eacc5060-8c80-4c8d-9162-1f5ba8b77383" providerId="ADAL" clId="{FE2E6BEA-7FAE-4593-8A80-F78681775739}" dt="2021-12-06T14:55:03.992" v="4306" actId="790"/>
          <pc:sldLayoutMkLst>
            <pc:docMk/>
            <pc:sldMasterMk cId="2276317121" sldId="2147483648"/>
            <pc:sldLayoutMk cId="3394419962" sldId="2147483649"/>
          </pc:sldLayoutMkLst>
          <pc:spChg chg="add mod">
            <ac:chgData name="Louise Aspinall" userId="eacc5060-8c80-4c8d-9162-1f5ba8b77383" providerId="ADAL" clId="{FE2E6BEA-7FAE-4593-8A80-F78681775739}" dt="2021-12-06T14:55:03.992" v="4306" actId="790"/>
            <ac:spMkLst>
              <pc:docMk/>
              <pc:sldMasterMk cId="2276317121" sldId="2147483648"/>
              <pc:sldLayoutMk cId="3394419962" sldId="2147483649"/>
              <ac:spMk id="2" creationId="{F41B22CA-4BA9-418A-8782-9BC2C0743CD1}"/>
            </ac:spMkLst>
          </pc:spChg>
        </pc:sldLayoutChg>
      </pc:sldMasterChg>
    </pc:docChg>
  </pc:docChgLst>
  <pc:docChgLst>
    <pc:chgData name="Louise Aspinall" userId="eacc5060-8c80-4c8d-9162-1f5ba8b77383" providerId="ADAL" clId="{82453A38-D734-4ED4-9023-3AB6A88AF5ED}"/>
    <pc:docChg chg="modSld">
      <pc:chgData name="Louise Aspinall" userId="eacc5060-8c80-4c8d-9162-1f5ba8b77383" providerId="ADAL" clId="{82453A38-D734-4ED4-9023-3AB6A88AF5ED}" dt="2021-12-06T15:02:21.934" v="60" actId="20577"/>
      <pc:docMkLst>
        <pc:docMk/>
      </pc:docMkLst>
      <pc:sldChg chg="modNotesTx">
        <pc:chgData name="Louise Aspinall" userId="eacc5060-8c80-4c8d-9162-1f5ba8b77383" providerId="ADAL" clId="{82453A38-D734-4ED4-9023-3AB6A88AF5ED}" dt="2021-12-06T15:02:21.934" v="60" actId="20577"/>
        <pc:sldMkLst>
          <pc:docMk/>
          <pc:sldMk cId="49483871" sldId="256"/>
        </pc:sldMkLst>
      </pc:sldChg>
      <pc:sldChg chg="modSp modAnim">
        <pc:chgData name="Louise Aspinall" userId="eacc5060-8c80-4c8d-9162-1f5ba8b77383" providerId="ADAL" clId="{82453A38-D734-4ED4-9023-3AB6A88AF5ED}" dt="2021-12-06T15:01:28.957" v="6" actId="20577"/>
        <pc:sldMkLst>
          <pc:docMk/>
          <pc:sldMk cId="2756346049" sldId="261"/>
        </pc:sldMkLst>
        <pc:spChg chg="mod">
          <ac:chgData name="Louise Aspinall" userId="eacc5060-8c80-4c8d-9162-1f5ba8b77383" providerId="ADAL" clId="{82453A38-D734-4ED4-9023-3AB6A88AF5ED}" dt="2021-12-06T15:01:28.957" v="6" actId="20577"/>
          <ac:spMkLst>
            <pc:docMk/>
            <pc:sldMk cId="2756346049" sldId="261"/>
            <ac:spMk id="8" creationId="{16C23C80-C964-4B5B-8A90-D5BD66301961}"/>
          </ac:spMkLst>
        </pc:spChg>
      </pc:sldChg>
      <pc:sldChg chg="modSp modAnim modNotesTx">
        <pc:chgData name="Louise Aspinall" userId="eacc5060-8c80-4c8d-9162-1f5ba8b77383" providerId="ADAL" clId="{82453A38-D734-4ED4-9023-3AB6A88AF5ED}" dt="2021-12-06T15:02:00.189" v="17" actId="20577"/>
        <pc:sldMkLst>
          <pc:docMk/>
          <pc:sldMk cId="1200425340" sldId="271"/>
        </pc:sldMkLst>
        <pc:spChg chg="mod">
          <ac:chgData name="Louise Aspinall" userId="eacc5060-8c80-4c8d-9162-1f5ba8b77383" providerId="ADAL" clId="{82453A38-D734-4ED4-9023-3AB6A88AF5ED}" dt="2021-12-06T15:01:31.468" v="13" actId="20577"/>
          <ac:spMkLst>
            <pc:docMk/>
            <pc:sldMk cId="1200425340" sldId="271"/>
            <ac:spMk id="8" creationId="{F5378335-0860-4CF2-B387-D4E85477615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94955B-0B72-4CA7-B404-83C0387A51D0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D8C798-C384-41C2-B08C-C9528091B1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574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Music: sleigh ride III by Dee Yan-Key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D8C798-C384-41C2-B08C-C9528091B17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166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D8C798-C384-41C2-B08C-C9528091B17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805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D8C798-C384-41C2-B08C-C9528091B17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235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D8C798-C384-41C2-B08C-C9528091B17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035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D8C798-C384-41C2-B08C-C9528091B17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154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D8C798-C384-41C2-B08C-C9528091B17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61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D8C798-C384-41C2-B08C-C9528091B17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030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D8C798-C384-41C2-B08C-C9528091B17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1060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D8C798-C384-41C2-B08C-C9528091B17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4077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D8C798-C384-41C2-B08C-C9528091B17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4365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D8C798-C384-41C2-B08C-C9528091B17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9652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D8C798-C384-41C2-B08C-C9528091B17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1431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D8C798-C384-41C2-B08C-C9528091B17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6556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D8C798-C384-41C2-B08C-C9528091B177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2097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D8C798-C384-41C2-B08C-C9528091B177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2247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D8C798-C384-41C2-B08C-C9528091B177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606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41B22CA-4BA9-418A-8782-9BC2C0743CD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4419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6317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72" userDrawn="1">
          <p15:clr>
            <a:srgbClr val="F26B43"/>
          </p15:clr>
        </p15:guide>
        <p15:guide id="4" pos="762" userDrawn="1">
          <p15:clr>
            <a:srgbClr val="F26B43"/>
          </p15:clr>
        </p15:guide>
        <p15:guide id="5" pos="876" userDrawn="1">
          <p15:clr>
            <a:srgbClr val="F26B43"/>
          </p15:clr>
        </p15:guide>
        <p15:guide id="6" pos="1366" userDrawn="1">
          <p15:clr>
            <a:srgbClr val="F26B43"/>
          </p15:clr>
        </p15:guide>
        <p15:guide id="7" pos="1480" userDrawn="1">
          <p15:clr>
            <a:srgbClr val="F26B43"/>
          </p15:clr>
        </p15:guide>
        <p15:guide id="8" pos="1971" userDrawn="1">
          <p15:clr>
            <a:srgbClr val="F26B43"/>
          </p15:clr>
        </p15:guide>
        <p15:guide id="9" pos="2084" userDrawn="1">
          <p15:clr>
            <a:srgbClr val="F26B43"/>
          </p15:clr>
        </p15:guide>
        <p15:guide id="10" pos="2575" userDrawn="1">
          <p15:clr>
            <a:srgbClr val="F26B43"/>
          </p15:clr>
        </p15:guide>
        <p15:guide id="11" pos="2688" userDrawn="1">
          <p15:clr>
            <a:srgbClr val="F26B43"/>
          </p15:clr>
        </p15:guide>
        <p15:guide id="12" pos="3179" userDrawn="1">
          <p15:clr>
            <a:srgbClr val="F26B43"/>
          </p15:clr>
        </p15:guide>
        <p15:guide id="13" pos="3292" userDrawn="1">
          <p15:clr>
            <a:srgbClr val="F26B43"/>
          </p15:clr>
        </p15:guide>
        <p15:guide id="14" pos="3783" userDrawn="1">
          <p15:clr>
            <a:srgbClr val="F26B43"/>
          </p15:clr>
        </p15:guide>
        <p15:guide id="15" pos="3896" userDrawn="1">
          <p15:clr>
            <a:srgbClr val="F26B43"/>
          </p15:clr>
        </p15:guide>
        <p15:guide id="16" pos="4387" userDrawn="1">
          <p15:clr>
            <a:srgbClr val="F26B43"/>
          </p15:clr>
        </p15:guide>
        <p15:guide id="17" pos="4500" userDrawn="1">
          <p15:clr>
            <a:srgbClr val="F26B43"/>
          </p15:clr>
        </p15:guide>
        <p15:guide id="18" pos="4991" userDrawn="1">
          <p15:clr>
            <a:srgbClr val="F26B43"/>
          </p15:clr>
        </p15:guide>
        <p15:guide id="19" pos="5104" userDrawn="1">
          <p15:clr>
            <a:srgbClr val="F26B43"/>
          </p15:clr>
        </p15:guide>
        <p15:guide id="20" pos="5595" userDrawn="1">
          <p15:clr>
            <a:srgbClr val="F26B43"/>
          </p15:clr>
        </p15:guide>
        <p15:guide id="21" pos="5708" userDrawn="1">
          <p15:clr>
            <a:srgbClr val="F26B43"/>
          </p15:clr>
        </p15:guide>
        <p15:guide id="22" pos="6199" userDrawn="1">
          <p15:clr>
            <a:srgbClr val="F26B43"/>
          </p15:clr>
        </p15:guide>
        <p15:guide id="23" pos="6313" userDrawn="1">
          <p15:clr>
            <a:srgbClr val="F26B43"/>
          </p15:clr>
        </p15:guide>
        <p15:guide id="24" pos="6803" userDrawn="1">
          <p15:clr>
            <a:srgbClr val="F26B43"/>
          </p15:clr>
        </p15:guide>
        <p15:guide id="25" pos="6917" userDrawn="1">
          <p15:clr>
            <a:srgbClr val="F26B43"/>
          </p15:clr>
        </p15:guide>
        <p15:guide id="26" pos="7407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272" userDrawn="1">
          <p15:clr>
            <a:srgbClr val="F26B43"/>
          </p15:clr>
        </p15:guide>
        <p15:guide id="30" orient="horz" pos="547" userDrawn="1">
          <p15:clr>
            <a:srgbClr val="F26B43"/>
          </p15:clr>
        </p15:guide>
        <p15:guide id="31" orient="horz" pos="661" userDrawn="1">
          <p15:clr>
            <a:srgbClr val="F26B43"/>
          </p15:clr>
        </p15:guide>
        <p15:guide id="32" orient="horz" pos="936" userDrawn="1">
          <p15:clr>
            <a:srgbClr val="F26B43"/>
          </p15:clr>
        </p15:guide>
        <p15:guide id="33" orient="horz" pos="1049" userDrawn="1">
          <p15:clr>
            <a:srgbClr val="F26B43"/>
          </p15:clr>
        </p15:guide>
        <p15:guide id="34" orient="horz" pos="1325" userDrawn="1">
          <p15:clr>
            <a:srgbClr val="F26B43"/>
          </p15:clr>
        </p15:guide>
        <p15:guide id="35" orient="horz" pos="1438" userDrawn="1">
          <p15:clr>
            <a:srgbClr val="F26B43"/>
          </p15:clr>
        </p15:guide>
        <p15:guide id="36" orient="horz" pos="1714" userDrawn="1">
          <p15:clr>
            <a:srgbClr val="F26B43"/>
          </p15:clr>
        </p15:guide>
        <p15:guide id="37" orient="horz" pos="1827" userDrawn="1">
          <p15:clr>
            <a:srgbClr val="F26B43"/>
          </p15:clr>
        </p15:guide>
        <p15:guide id="38" orient="horz" pos="2103" userDrawn="1">
          <p15:clr>
            <a:srgbClr val="F26B43"/>
          </p15:clr>
        </p15:guide>
        <p15:guide id="39" orient="horz" pos="2216" userDrawn="1">
          <p15:clr>
            <a:srgbClr val="F26B43"/>
          </p15:clr>
        </p15:guide>
        <p15:guide id="40" orient="horz" pos="2492" userDrawn="1">
          <p15:clr>
            <a:srgbClr val="F26B43"/>
          </p15:clr>
        </p15:guide>
        <p15:guide id="41" orient="horz" pos="2605" userDrawn="1">
          <p15:clr>
            <a:srgbClr val="F26B43"/>
          </p15:clr>
        </p15:guide>
        <p15:guide id="42" orient="horz" pos="2881" userDrawn="1">
          <p15:clr>
            <a:srgbClr val="F26B43"/>
          </p15:clr>
        </p15:guide>
        <p15:guide id="43" orient="horz" pos="2994" userDrawn="1">
          <p15:clr>
            <a:srgbClr val="F26B43"/>
          </p15:clr>
        </p15:guide>
        <p15:guide id="44" orient="horz" pos="3270" userDrawn="1">
          <p15:clr>
            <a:srgbClr val="F26B43"/>
          </p15:clr>
        </p15:guide>
        <p15:guide id="45" orient="horz" pos="3383" userDrawn="1">
          <p15:clr>
            <a:srgbClr val="F26B43"/>
          </p15:clr>
        </p15:guide>
        <p15:guide id="46" orient="horz" pos="3658" userDrawn="1">
          <p15:clr>
            <a:srgbClr val="F26B43"/>
          </p15:clr>
        </p15:guide>
        <p15:guide id="47" orient="horz" pos="3772" userDrawn="1">
          <p15:clr>
            <a:srgbClr val="F26B43"/>
          </p15:clr>
        </p15:guide>
        <p15:guide id="48" orient="horz" pos="404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.png"/><Relationship Id="rId5" Type="http://schemas.openxmlformats.org/officeDocument/2006/relationships/slide" Target="slide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slide" Target="slide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11" Type="http://schemas.openxmlformats.org/officeDocument/2006/relationships/image" Target="../media/image12.pn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11" Type="http://schemas.openxmlformats.org/officeDocument/2006/relationships/image" Target="../media/image12.pn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svg"/><Relationship Id="rId11" Type="http://schemas.openxmlformats.org/officeDocument/2006/relationships/image" Target="../media/image12.png"/><Relationship Id="rId5" Type="http://schemas.openxmlformats.org/officeDocument/2006/relationships/image" Target="../media/image32.png"/><Relationship Id="rId10" Type="http://schemas.openxmlformats.org/officeDocument/2006/relationships/image" Target="../media/image37.svg"/><Relationship Id="rId4" Type="http://schemas.openxmlformats.org/officeDocument/2006/relationships/image" Target="../media/image31.svg"/><Relationship Id="rId9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svg"/><Relationship Id="rId11" Type="http://schemas.openxmlformats.org/officeDocument/2006/relationships/image" Target="../media/image12.png"/><Relationship Id="rId5" Type="http://schemas.openxmlformats.org/officeDocument/2006/relationships/image" Target="../media/image40.png"/><Relationship Id="rId10" Type="http://schemas.openxmlformats.org/officeDocument/2006/relationships/image" Target="../media/image45.svg"/><Relationship Id="rId4" Type="http://schemas.openxmlformats.org/officeDocument/2006/relationships/image" Target="../media/image39.svg"/><Relationship Id="rId9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svg"/><Relationship Id="rId11" Type="http://schemas.openxmlformats.org/officeDocument/2006/relationships/image" Target="../media/image12.png"/><Relationship Id="rId5" Type="http://schemas.openxmlformats.org/officeDocument/2006/relationships/image" Target="../media/image48.png"/><Relationship Id="rId10" Type="http://schemas.openxmlformats.org/officeDocument/2006/relationships/image" Target="../media/image53.svg"/><Relationship Id="rId4" Type="http://schemas.openxmlformats.org/officeDocument/2006/relationships/image" Target="../media/image47.svg"/><Relationship Id="rId9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68F22D-832B-4638-BC02-D1120D707692}"/>
              </a:ext>
            </a:extLst>
          </p:cNvPr>
          <p:cNvSpPr txBox="1"/>
          <p:nvPr/>
        </p:nvSpPr>
        <p:spPr>
          <a:xfrm>
            <a:off x="1391443" y="1860188"/>
            <a:ext cx="940911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chemeClr val="accent6"/>
                </a:solidFill>
              </a:rPr>
              <a:t>Build your own Christmas card</a:t>
            </a:r>
          </a:p>
        </p:txBody>
      </p:sp>
      <p:sp>
        <p:nvSpPr>
          <p:cNvPr id="6" name="Rectangle: Rounded Corners 5">
            <a:hlinkClick r:id="rId5" action="ppaction://hlinksldjump"/>
            <a:extLst>
              <a:ext uri="{FF2B5EF4-FFF2-40B4-BE49-F238E27FC236}">
                <a16:creationId xmlns:a16="http://schemas.microsoft.com/office/drawing/2014/main" id="{26B2E467-00EA-4501-BD66-E3B1384F1E61}"/>
              </a:ext>
            </a:extLst>
          </p:cNvPr>
          <p:cNvSpPr/>
          <p:nvPr/>
        </p:nvSpPr>
        <p:spPr>
          <a:xfrm>
            <a:off x="5137149" y="5279048"/>
            <a:ext cx="1917700" cy="8064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Start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D0393C-1FC1-4247-9AA0-6E9AD185936A}"/>
              </a:ext>
            </a:extLst>
          </p:cNvPr>
          <p:cNvSpPr txBox="1"/>
          <p:nvPr/>
        </p:nvSpPr>
        <p:spPr>
          <a:xfrm>
            <a:off x="2835056" y="4369123"/>
            <a:ext cx="6521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accent6"/>
                </a:solidFill>
              </a:rPr>
              <a:t>Can’t quite find the right festive card to send? We’ve got you covered. Follow the steps and build your dream Christmas card! </a:t>
            </a:r>
          </a:p>
        </p:txBody>
      </p:sp>
      <p:sp>
        <p:nvSpPr>
          <p:cNvPr id="12" name="Star: 10 Points 11">
            <a:extLst>
              <a:ext uri="{FF2B5EF4-FFF2-40B4-BE49-F238E27FC236}">
                <a16:creationId xmlns:a16="http://schemas.microsoft.com/office/drawing/2014/main" id="{376C24C4-6347-4196-AAD9-C7C378E2682A}"/>
              </a:ext>
            </a:extLst>
          </p:cNvPr>
          <p:cNvSpPr/>
          <p:nvPr/>
        </p:nvSpPr>
        <p:spPr>
          <a:xfrm>
            <a:off x="5450909" y="551386"/>
            <a:ext cx="1290180" cy="1290180"/>
          </a:xfrm>
          <a:prstGeom prst="star10">
            <a:avLst>
              <a:gd name="adj" fmla="val 22145"/>
              <a:gd name="hf" fmla="val 105146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" name="Dee Yan-Key - sleigh ride III">
            <a:hlinkClick r:id="" action="ppaction://media"/>
            <a:extLst>
              <a:ext uri="{FF2B5EF4-FFF2-40B4-BE49-F238E27FC236}">
                <a16:creationId xmlns:a16="http://schemas.microsoft.com/office/drawing/2014/main" id="{CDEFEDDE-0AC0-41C6-883A-D1C2B0F40A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2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670337" y="-24368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3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7 0.03889 L 2.08333E-7 -3.33333E-6 " pathEditMode="relative" rAng="0" ptsTypes="AA">
                                          <p:cBhvr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decel="10000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0 0.03889 L 0 3.7037E-7 " pathEditMode="relative" rAng="0" ptsTypes="AA">
                                          <p:cBhvr>
                                            <p:cTn id="1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fill="hold" grpId="1" nodeType="withEffect" p14:presetBounceEnd="99000">
                                      <p:stCondLst>
                                        <p:cond delay="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2" dur="10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decel="10000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fill="hold" grpId="3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2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de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repeatCount="indefinite" decel="70000" autoRev="1" fill="hold" grpId="3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10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numSld="999" showWhenStopped="0">
                    <p:cTn id="38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  <p:audio>
                  <p:cMediaNode vol="80000" numSld="999">
                    <p:cTn id="39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4" grpId="0"/>
          <p:bldP spid="4" grpId="1"/>
          <p:bldP spid="6" grpId="0" animBg="1"/>
          <p:bldP spid="6" grpId="1" animBg="1"/>
          <p:bldP spid="6" grpId="2" animBg="1"/>
          <p:bldP spid="6" grpId="3" animBg="1"/>
          <p:bldP spid="11" grpId="0"/>
          <p:bldP spid="11" grpId="1"/>
          <p:bldP spid="12" grpId="0" animBg="1"/>
          <p:bldP spid="12" grpId="1" animBg="1"/>
          <p:bldP spid="12" grpId="2" animBg="1"/>
          <p:bldP spid="12" grpId="3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7 0.03889 L 2.08333E-7 -3.33333E-6 " pathEditMode="relative" rAng="0" ptsTypes="AA">
                                          <p:cBhvr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decel="10000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0 0.03889 L 0 3.7037E-7 " pathEditMode="relative" rAng="0" ptsTypes="AA">
                                          <p:cBhvr>
                                            <p:cTn id="1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0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decel="10000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fill="hold" grpId="3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2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de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repeatCount="indefinite" decel="70000" autoRev="1" fill="hold" grpId="3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10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numSld="999" showWhenStopped="0">
                    <p:cTn id="38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  <p:audio>
                  <p:cMediaNode vol="80000" numSld="999">
                    <p:cTn id="39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4" grpId="0"/>
          <p:bldP spid="4" grpId="1"/>
          <p:bldP spid="6" grpId="0" animBg="1"/>
          <p:bldP spid="6" grpId="1" animBg="1"/>
          <p:bldP spid="6" grpId="2" animBg="1"/>
          <p:bldP spid="6" grpId="3" animBg="1"/>
          <p:bldP spid="11" grpId="0"/>
          <p:bldP spid="11" grpId="1"/>
          <p:bldP spid="12" grpId="0" animBg="1"/>
          <p:bldP spid="12" grpId="1" animBg="1"/>
          <p:bldP spid="12" grpId="2" animBg="1"/>
          <p:bldP spid="12" grpId="3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7ADED2E0-A339-4E9E-BAC4-7726D7A3B482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>
            <a:hlinkClick r:id="rId4" action="ppaction://hlinksldjump"/>
            <a:extLst>
              <a:ext uri="{FF2B5EF4-FFF2-40B4-BE49-F238E27FC236}">
                <a16:creationId xmlns:a16="http://schemas.microsoft.com/office/drawing/2014/main" id="{C422CAC3-B2BD-462C-B0A0-106FEABC32B1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899C229-C929-4AA7-BFF3-F655E2FAED4F}"/>
              </a:ext>
            </a:extLst>
          </p:cNvPr>
          <p:cNvSpPr/>
          <p:nvPr/>
        </p:nvSpPr>
        <p:spPr>
          <a:xfrm>
            <a:off x="2349500" y="431800"/>
            <a:ext cx="7493000" cy="10541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2"/>
                </a:solidFill>
              </a:rPr>
              <a:t>Step 01</a:t>
            </a:r>
          </a:p>
          <a:p>
            <a:pPr algn="ctr"/>
            <a:r>
              <a:rPr lang="en-GB" sz="2000" dirty="0">
                <a:solidFill>
                  <a:schemeClr val="tx2"/>
                </a:solidFill>
              </a:rPr>
              <a:t>What style will your Christmas card be? </a:t>
            </a:r>
          </a:p>
        </p:txBody>
      </p:sp>
      <p:sp>
        <p:nvSpPr>
          <p:cNvPr id="5" name="TextBox 4">
            <a:hlinkClick r:id="rId3" action="ppaction://hlinksldjump"/>
            <a:extLst>
              <a:ext uri="{FF2B5EF4-FFF2-40B4-BE49-F238E27FC236}">
                <a16:creationId xmlns:a16="http://schemas.microsoft.com/office/drawing/2014/main" id="{EEFB6D35-76FA-402F-897A-991BA9B9E431}"/>
              </a:ext>
            </a:extLst>
          </p:cNvPr>
          <p:cNvSpPr txBox="1"/>
          <p:nvPr/>
        </p:nvSpPr>
        <p:spPr>
          <a:xfrm>
            <a:off x="470596" y="3171219"/>
            <a:ext cx="5154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chemeClr val="accent2"/>
                </a:solidFill>
              </a:rPr>
              <a:t>Typographic</a:t>
            </a: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F376E2A8-C333-4AB4-AD41-8B41A124DDD7}"/>
              </a:ext>
            </a:extLst>
          </p:cNvPr>
          <p:cNvSpPr txBox="1">
            <a:spLocks/>
          </p:cNvSpPr>
          <p:nvPr/>
        </p:nvSpPr>
        <p:spPr>
          <a:xfrm>
            <a:off x="6566596" y="3171219"/>
            <a:ext cx="5154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chemeClr val="accent3"/>
                </a:solidFill>
              </a:rPr>
              <a:t>Illustrative</a:t>
            </a:r>
          </a:p>
        </p:txBody>
      </p:sp>
    </p:spTree>
    <p:extLst>
      <p:ext uri="{BB962C8B-B14F-4D97-AF65-F5344CB8AC3E}">
        <p14:creationId xmlns:p14="http://schemas.microsoft.com/office/powerpoint/2010/main" val="11552736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9999000" y="9999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" fill="hold"/>
                                        <p:tgtEl>
                                          <p:spTgt spid="4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5" grpId="0"/>
      <p:bldP spid="5" grpId="1"/>
      <p:bldP spid="6" grpId="0"/>
      <p:bldP spid="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7ADED2E0-A339-4E9E-BAC4-7726D7A3B482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>
            <a:hlinkClick r:id="rId4" action="ppaction://hlinksldjump"/>
            <a:extLst>
              <a:ext uri="{FF2B5EF4-FFF2-40B4-BE49-F238E27FC236}">
                <a16:creationId xmlns:a16="http://schemas.microsoft.com/office/drawing/2014/main" id="{C422CAC3-B2BD-462C-B0A0-106FEABC32B1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hlinkClick r:id="rId3" action="ppaction://hlinksldjump"/>
            <a:extLst>
              <a:ext uri="{FF2B5EF4-FFF2-40B4-BE49-F238E27FC236}">
                <a16:creationId xmlns:a16="http://schemas.microsoft.com/office/drawing/2014/main" id="{EEFB6D35-76FA-402F-897A-991BA9B9E431}"/>
              </a:ext>
            </a:extLst>
          </p:cNvPr>
          <p:cNvSpPr txBox="1"/>
          <p:nvPr/>
        </p:nvSpPr>
        <p:spPr>
          <a:xfrm>
            <a:off x="470596" y="3165212"/>
            <a:ext cx="5154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chemeClr val="accent4"/>
                </a:solidFill>
              </a:rPr>
              <a:t>Noel</a:t>
            </a: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F376E2A8-C333-4AB4-AD41-8B41A124DDD7}"/>
              </a:ext>
            </a:extLst>
          </p:cNvPr>
          <p:cNvSpPr txBox="1"/>
          <p:nvPr/>
        </p:nvSpPr>
        <p:spPr>
          <a:xfrm>
            <a:off x="6566596" y="2611214"/>
            <a:ext cx="51548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chemeClr val="accent1"/>
                </a:solidFill>
              </a:rPr>
              <a:t>Season’s Greetings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BE3DCD0-BFC5-4812-A510-6D6A5B3F505E}"/>
              </a:ext>
            </a:extLst>
          </p:cNvPr>
          <p:cNvSpPr/>
          <p:nvPr/>
        </p:nvSpPr>
        <p:spPr>
          <a:xfrm>
            <a:off x="2349500" y="431800"/>
            <a:ext cx="7493000" cy="10541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2"/>
                </a:solidFill>
              </a:rPr>
              <a:t>Step 02</a:t>
            </a:r>
          </a:p>
          <a:p>
            <a:pPr algn="ctr"/>
            <a:r>
              <a:rPr lang="en-GB" sz="2000" dirty="0">
                <a:solidFill>
                  <a:schemeClr val="tx2"/>
                </a:solidFill>
              </a:rPr>
              <a:t>Good choice! Now, what would you like your card to say?</a:t>
            </a:r>
          </a:p>
        </p:txBody>
      </p:sp>
    </p:spTree>
    <p:extLst>
      <p:ext uri="{BB962C8B-B14F-4D97-AF65-F5344CB8AC3E}">
        <p14:creationId xmlns:p14="http://schemas.microsoft.com/office/powerpoint/2010/main" val="118022811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9999000" y="9999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" fill="hold"/>
                                        <p:tgtEl>
                                          <p:spTgt spid="7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 animBg="1"/>
      <p:bldP spid="7" grpId="1" animBg="1"/>
      <p:bldP spid="7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7ADED2E0-A339-4E9E-BAC4-7726D7A3B482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>
            <a:hlinkClick r:id="rId4" action="ppaction://hlinksldjump"/>
            <a:extLst>
              <a:ext uri="{FF2B5EF4-FFF2-40B4-BE49-F238E27FC236}">
                <a16:creationId xmlns:a16="http://schemas.microsoft.com/office/drawing/2014/main" id="{C422CAC3-B2BD-462C-B0A0-106FEABC32B1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hlinkClick r:id="rId3" action="ppaction://hlinksldjump"/>
            <a:extLst>
              <a:ext uri="{FF2B5EF4-FFF2-40B4-BE49-F238E27FC236}">
                <a16:creationId xmlns:a16="http://schemas.microsoft.com/office/drawing/2014/main" id="{EEFB6D35-76FA-402F-897A-991BA9B9E431}"/>
              </a:ext>
            </a:extLst>
          </p:cNvPr>
          <p:cNvSpPr txBox="1"/>
          <p:nvPr/>
        </p:nvSpPr>
        <p:spPr>
          <a:xfrm>
            <a:off x="470596" y="2607332"/>
            <a:ext cx="51548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chemeClr val="accent2"/>
                </a:solidFill>
              </a:rPr>
              <a:t>Food &amp; Drink</a:t>
            </a: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F376E2A8-C333-4AB4-AD41-8B41A124DDD7}"/>
              </a:ext>
            </a:extLst>
          </p:cNvPr>
          <p:cNvSpPr txBox="1"/>
          <p:nvPr/>
        </p:nvSpPr>
        <p:spPr>
          <a:xfrm>
            <a:off x="6566596" y="2053334"/>
            <a:ext cx="51548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chemeClr val="accent4"/>
                </a:solidFill>
              </a:rPr>
              <a:t>GIFTS</a:t>
            </a:r>
            <a:br>
              <a:rPr lang="en-GB" sz="7200" dirty="0">
                <a:solidFill>
                  <a:schemeClr val="accent4"/>
                </a:solidFill>
              </a:rPr>
            </a:br>
            <a:r>
              <a:rPr lang="en-GB" sz="7200" dirty="0">
                <a:solidFill>
                  <a:schemeClr val="accent4"/>
                </a:solidFill>
              </a:rPr>
              <a:t>GIFTS</a:t>
            </a:r>
            <a:br>
              <a:rPr lang="en-GB" sz="7200" dirty="0">
                <a:solidFill>
                  <a:schemeClr val="accent4"/>
                </a:solidFill>
              </a:rPr>
            </a:br>
            <a:r>
              <a:rPr lang="en-GB" sz="7200" dirty="0">
                <a:solidFill>
                  <a:schemeClr val="accent4"/>
                </a:solidFill>
              </a:rPr>
              <a:t>GIFTS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FFE9B7C-DB9A-4CEC-9362-0AE58275BDCD}"/>
              </a:ext>
            </a:extLst>
          </p:cNvPr>
          <p:cNvSpPr/>
          <p:nvPr/>
        </p:nvSpPr>
        <p:spPr>
          <a:xfrm>
            <a:off x="2349500" y="431800"/>
            <a:ext cx="7493000" cy="10541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2"/>
                </a:solidFill>
              </a:rPr>
              <a:t>Step 02</a:t>
            </a:r>
          </a:p>
          <a:p>
            <a:pPr algn="ctr"/>
            <a:r>
              <a:rPr lang="en-GB" sz="2000" dirty="0">
                <a:solidFill>
                  <a:schemeClr val="tx2"/>
                </a:solidFill>
              </a:rPr>
              <a:t>Nice! What should the illustrations be of?</a:t>
            </a:r>
          </a:p>
        </p:txBody>
      </p:sp>
    </p:spTree>
    <p:extLst>
      <p:ext uri="{BB962C8B-B14F-4D97-AF65-F5344CB8AC3E}">
        <p14:creationId xmlns:p14="http://schemas.microsoft.com/office/powerpoint/2010/main" val="40213696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9999000" y="9999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" fill="hold"/>
                                        <p:tgtEl>
                                          <p:spTgt spid="7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 animBg="1"/>
      <p:bldP spid="7" grpId="1" animBg="1"/>
      <p:bldP spid="7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7ADED2E0-A339-4E9E-BAC4-7726D7A3B482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>
            <a:hlinkClick r:id="rId4" action="ppaction://hlinksldjump"/>
            <a:extLst>
              <a:ext uri="{FF2B5EF4-FFF2-40B4-BE49-F238E27FC236}">
                <a16:creationId xmlns:a16="http://schemas.microsoft.com/office/drawing/2014/main" id="{C422CAC3-B2BD-462C-B0A0-106FEABC32B1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BE3DCD0-BFC5-4812-A510-6D6A5B3F505E}"/>
              </a:ext>
            </a:extLst>
          </p:cNvPr>
          <p:cNvSpPr/>
          <p:nvPr/>
        </p:nvSpPr>
        <p:spPr>
          <a:xfrm>
            <a:off x="2349500" y="431800"/>
            <a:ext cx="7493000" cy="10541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2"/>
                </a:solidFill>
              </a:rPr>
              <a:t>Step 03</a:t>
            </a:r>
          </a:p>
          <a:p>
            <a:pPr algn="ctr"/>
            <a:r>
              <a:rPr lang="en-GB" sz="2000" dirty="0">
                <a:solidFill>
                  <a:schemeClr val="tx2"/>
                </a:solidFill>
              </a:rPr>
              <a:t>Finally, what kind of colours get you in the festive mood?</a:t>
            </a:r>
          </a:p>
        </p:txBody>
      </p:sp>
      <p:sp>
        <p:nvSpPr>
          <p:cNvPr id="8" name="TextBox 7">
            <a:hlinkClick r:id="rId3" action="ppaction://hlinksldjump"/>
            <a:extLst>
              <a:ext uri="{FF2B5EF4-FFF2-40B4-BE49-F238E27FC236}">
                <a16:creationId xmlns:a16="http://schemas.microsoft.com/office/drawing/2014/main" id="{112BC94E-9199-490C-BC57-7F46D522626C}"/>
              </a:ext>
            </a:extLst>
          </p:cNvPr>
          <p:cNvSpPr txBox="1"/>
          <p:nvPr/>
        </p:nvSpPr>
        <p:spPr>
          <a:xfrm>
            <a:off x="470596" y="2611214"/>
            <a:ext cx="51548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chemeClr val="accent1"/>
                </a:solidFill>
              </a:rPr>
              <a:t>Calm &amp; classic</a:t>
            </a:r>
          </a:p>
        </p:txBody>
      </p:sp>
      <p:sp>
        <p:nvSpPr>
          <p:cNvPr id="9" name="TextBox 8">
            <a:hlinkClick r:id="rId4" action="ppaction://hlinksldjump"/>
            <a:extLst>
              <a:ext uri="{FF2B5EF4-FFF2-40B4-BE49-F238E27FC236}">
                <a16:creationId xmlns:a16="http://schemas.microsoft.com/office/drawing/2014/main" id="{5F19C0F0-B58E-4EE6-9C11-11559003A2E3}"/>
              </a:ext>
            </a:extLst>
          </p:cNvPr>
          <p:cNvSpPr txBox="1"/>
          <p:nvPr/>
        </p:nvSpPr>
        <p:spPr>
          <a:xfrm>
            <a:off x="6566596" y="2611214"/>
            <a:ext cx="51548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chemeClr val="accent3"/>
                </a:solidFill>
              </a:rPr>
              <a:t>Bright &amp; exciting</a:t>
            </a:r>
          </a:p>
        </p:txBody>
      </p:sp>
    </p:spTree>
    <p:extLst>
      <p:ext uri="{BB962C8B-B14F-4D97-AF65-F5344CB8AC3E}">
        <p14:creationId xmlns:p14="http://schemas.microsoft.com/office/powerpoint/2010/main" val="503505617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9999000" y="9999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" fill="hold"/>
                                        <p:tgtEl>
                                          <p:spTgt spid="7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.03889 L 0 -4.07407E-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8" grpId="0"/>
      <p:bldP spid="8" grpId="1"/>
      <p:bldP spid="9" grpId="0"/>
      <p:bldP spid="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7ADED2E0-A339-4E9E-BAC4-7726D7A3B482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>
            <a:hlinkClick r:id="rId4" action="ppaction://hlinksldjump"/>
            <a:extLst>
              <a:ext uri="{FF2B5EF4-FFF2-40B4-BE49-F238E27FC236}">
                <a16:creationId xmlns:a16="http://schemas.microsoft.com/office/drawing/2014/main" id="{C422CAC3-B2BD-462C-B0A0-106FEABC32B1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BE3DCD0-BFC5-4812-A510-6D6A5B3F505E}"/>
              </a:ext>
            </a:extLst>
          </p:cNvPr>
          <p:cNvSpPr/>
          <p:nvPr/>
        </p:nvSpPr>
        <p:spPr>
          <a:xfrm>
            <a:off x="2349500" y="431800"/>
            <a:ext cx="7493000" cy="10541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2"/>
                </a:solidFill>
              </a:rPr>
              <a:t>Step 03</a:t>
            </a:r>
          </a:p>
          <a:p>
            <a:pPr algn="ctr"/>
            <a:r>
              <a:rPr lang="en-GB" sz="2000" dirty="0">
                <a:solidFill>
                  <a:schemeClr val="tx2"/>
                </a:solidFill>
              </a:rPr>
              <a:t>Finally, what kind of colours get you in the festive mood?</a:t>
            </a:r>
          </a:p>
        </p:txBody>
      </p:sp>
      <p:sp>
        <p:nvSpPr>
          <p:cNvPr id="10" name="TextBox 9">
            <a:hlinkClick r:id="rId3" action="ppaction://hlinksldjump"/>
            <a:extLst>
              <a:ext uri="{FF2B5EF4-FFF2-40B4-BE49-F238E27FC236}">
                <a16:creationId xmlns:a16="http://schemas.microsoft.com/office/drawing/2014/main" id="{E68A350A-8487-439F-9E35-F95E37C76676}"/>
              </a:ext>
            </a:extLst>
          </p:cNvPr>
          <p:cNvSpPr txBox="1"/>
          <p:nvPr/>
        </p:nvSpPr>
        <p:spPr>
          <a:xfrm>
            <a:off x="470596" y="2611214"/>
            <a:ext cx="51548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chemeClr val="accent1"/>
                </a:solidFill>
              </a:rPr>
              <a:t>Calm &amp; classic</a:t>
            </a:r>
          </a:p>
        </p:txBody>
      </p:sp>
      <p:sp>
        <p:nvSpPr>
          <p:cNvPr id="11" name="TextBox 10">
            <a:hlinkClick r:id="rId4" action="ppaction://hlinksldjump"/>
            <a:extLst>
              <a:ext uri="{FF2B5EF4-FFF2-40B4-BE49-F238E27FC236}">
                <a16:creationId xmlns:a16="http://schemas.microsoft.com/office/drawing/2014/main" id="{7E287D6E-3906-415A-880F-FC0D9BB17616}"/>
              </a:ext>
            </a:extLst>
          </p:cNvPr>
          <p:cNvSpPr txBox="1"/>
          <p:nvPr/>
        </p:nvSpPr>
        <p:spPr>
          <a:xfrm>
            <a:off x="6566596" y="2611214"/>
            <a:ext cx="51548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chemeClr val="accent3"/>
                </a:solidFill>
              </a:rPr>
              <a:t>Bright &amp; exciting</a:t>
            </a:r>
          </a:p>
        </p:txBody>
      </p:sp>
    </p:spTree>
    <p:extLst>
      <p:ext uri="{BB962C8B-B14F-4D97-AF65-F5344CB8AC3E}">
        <p14:creationId xmlns:p14="http://schemas.microsoft.com/office/powerpoint/2010/main" val="24164738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9999000" y="9999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" fill="hold"/>
                                        <p:tgtEl>
                                          <p:spTgt spid="7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.03889 L 0 -4.07407E-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10" grpId="0"/>
      <p:bldP spid="10" grpId="1"/>
      <p:bldP spid="11" grpId="0"/>
      <p:bldP spid="11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7ADED2E0-A339-4E9E-BAC4-7726D7A3B482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>
            <a:hlinkClick r:id="rId4" action="ppaction://hlinksldjump"/>
            <a:extLst>
              <a:ext uri="{FF2B5EF4-FFF2-40B4-BE49-F238E27FC236}">
                <a16:creationId xmlns:a16="http://schemas.microsoft.com/office/drawing/2014/main" id="{C422CAC3-B2BD-462C-B0A0-106FEABC32B1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BE3DCD0-BFC5-4812-A510-6D6A5B3F505E}"/>
              </a:ext>
            </a:extLst>
          </p:cNvPr>
          <p:cNvSpPr/>
          <p:nvPr/>
        </p:nvSpPr>
        <p:spPr>
          <a:xfrm>
            <a:off x="2349500" y="431800"/>
            <a:ext cx="7493000" cy="10541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2"/>
                </a:solidFill>
              </a:rPr>
              <a:t>Step 03</a:t>
            </a:r>
          </a:p>
          <a:p>
            <a:pPr algn="ctr"/>
            <a:r>
              <a:rPr lang="en-GB" sz="2000" dirty="0">
                <a:solidFill>
                  <a:schemeClr val="tx2"/>
                </a:solidFill>
              </a:rPr>
              <a:t>Lastly, what kind of colours get you in the festive mood?</a:t>
            </a:r>
          </a:p>
        </p:txBody>
      </p:sp>
      <p:sp>
        <p:nvSpPr>
          <p:cNvPr id="8" name="TextBox 7">
            <a:hlinkClick r:id="rId3" action="ppaction://hlinksldjump"/>
            <a:extLst>
              <a:ext uri="{FF2B5EF4-FFF2-40B4-BE49-F238E27FC236}">
                <a16:creationId xmlns:a16="http://schemas.microsoft.com/office/drawing/2014/main" id="{16C23C80-C964-4B5B-8A90-D5BD66301961}"/>
              </a:ext>
            </a:extLst>
          </p:cNvPr>
          <p:cNvSpPr txBox="1"/>
          <p:nvPr/>
        </p:nvSpPr>
        <p:spPr>
          <a:xfrm>
            <a:off x="470596" y="2611214"/>
            <a:ext cx="51548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chemeClr val="bg2">
                    <a:lumMod val="90000"/>
                  </a:schemeClr>
                </a:solidFill>
              </a:rPr>
              <a:t>Calm &amp; classic</a:t>
            </a:r>
          </a:p>
        </p:txBody>
      </p:sp>
      <p:sp>
        <p:nvSpPr>
          <p:cNvPr id="9" name="TextBox 8">
            <a:hlinkClick r:id="rId4" action="ppaction://hlinksldjump"/>
            <a:extLst>
              <a:ext uri="{FF2B5EF4-FFF2-40B4-BE49-F238E27FC236}">
                <a16:creationId xmlns:a16="http://schemas.microsoft.com/office/drawing/2014/main" id="{BB1D568B-B3B7-4DFF-8C1A-365A76FD329A}"/>
              </a:ext>
            </a:extLst>
          </p:cNvPr>
          <p:cNvSpPr txBox="1"/>
          <p:nvPr/>
        </p:nvSpPr>
        <p:spPr>
          <a:xfrm>
            <a:off x="6566596" y="2611214"/>
            <a:ext cx="51548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chemeClr val="accent2"/>
                </a:solidFill>
              </a:rPr>
              <a:t>Bright &amp; exciting</a:t>
            </a:r>
          </a:p>
        </p:txBody>
      </p:sp>
    </p:spTree>
    <p:extLst>
      <p:ext uri="{BB962C8B-B14F-4D97-AF65-F5344CB8AC3E}">
        <p14:creationId xmlns:p14="http://schemas.microsoft.com/office/powerpoint/2010/main" val="275634604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9999000" y="9999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" fill="hold"/>
                                        <p:tgtEl>
                                          <p:spTgt spid="7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.03889 L 0 -4.07407E-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8" grpId="0"/>
      <p:bldP spid="8" grpId="1"/>
      <p:bldP spid="9" grpId="0"/>
      <p:bldP spid="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7ADED2E0-A339-4E9E-BAC4-7726D7A3B482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>
            <a:hlinkClick r:id="rId4" action="ppaction://hlinksldjump"/>
            <a:extLst>
              <a:ext uri="{FF2B5EF4-FFF2-40B4-BE49-F238E27FC236}">
                <a16:creationId xmlns:a16="http://schemas.microsoft.com/office/drawing/2014/main" id="{C422CAC3-B2BD-462C-B0A0-106FEABC32B1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BE3DCD0-BFC5-4812-A510-6D6A5B3F505E}"/>
              </a:ext>
            </a:extLst>
          </p:cNvPr>
          <p:cNvSpPr/>
          <p:nvPr/>
        </p:nvSpPr>
        <p:spPr>
          <a:xfrm>
            <a:off x="2349500" y="431800"/>
            <a:ext cx="7493000" cy="10541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2"/>
                </a:solidFill>
              </a:rPr>
              <a:t>Step 03</a:t>
            </a:r>
          </a:p>
          <a:p>
            <a:pPr algn="ctr"/>
            <a:r>
              <a:rPr lang="en-GB" sz="2000" dirty="0">
                <a:solidFill>
                  <a:schemeClr val="tx2"/>
                </a:solidFill>
              </a:rPr>
              <a:t>Lastly, what kind of colours get you in the festive mood?</a:t>
            </a:r>
          </a:p>
        </p:txBody>
      </p:sp>
      <p:sp>
        <p:nvSpPr>
          <p:cNvPr id="8" name="TextBox 7">
            <a:hlinkClick r:id="rId3" action="ppaction://hlinksldjump"/>
            <a:extLst>
              <a:ext uri="{FF2B5EF4-FFF2-40B4-BE49-F238E27FC236}">
                <a16:creationId xmlns:a16="http://schemas.microsoft.com/office/drawing/2014/main" id="{F5378335-0860-4CF2-B387-D4E854776159}"/>
              </a:ext>
            </a:extLst>
          </p:cNvPr>
          <p:cNvSpPr txBox="1"/>
          <p:nvPr/>
        </p:nvSpPr>
        <p:spPr>
          <a:xfrm>
            <a:off x="470596" y="2611214"/>
            <a:ext cx="51548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chemeClr val="bg2">
                    <a:lumMod val="90000"/>
                  </a:schemeClr>
                </a:solidFill>
              </a:rPr>
              <a:t>Calm &amp; classic</a:t>
            </a:r>
          </a:p>
        </p:txBody>
      </p:sp>
      <p:sp>
        <p:nvSpPr>
          <p:cNvPr id="9" name="TextBox 8">
            <a:hlinkClick r:id="rId4" action="ppaction://hlinksldjump"/>
            <a:extLst>
              <a:ext uri="{FF2B5EF4-FFF2-40B4-BE49-F238E27FC236}">
                <a16:creationId xmlns:a16="http://schemas.microsoft.com/office/drawing/2014/main" id="{CE2617CE-85CF-497E-9F8D-336864E49E72}"/>
              </a:ext>
            </a:extLst>
          </p:cNvPr>
          <p:cNvSpPr txBox="1"/>
          <p:nvPr/>
        </p:nvSpPr>
        <p:spPr>
          <a:xfrm>
            <a:off x="6566596" y="2611214"/>
            <a:ext cx="51548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chemeClr val="accent2"/>
                </a:solidFill>
              </a:rPr>
              <a:t>Bright &amp; exciting</a:t>
            </a:r>
          </a:p>
        </p:txBody>
      </p:sp>
    </p:spTree>
    <p:extLst>
      <p:ext uri="{BB962C8B-B14F-4D97-AF65-F5344CB8AC3E}">
        <p14:creationId xmlns:p14="http://schemas.microsoft.com/office/powerpoint/2010/main" val="120042534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9999000" y="9999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" fill="hold"/>
                                        <p:tgtEl>
                                          <p:spTgt spid="7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.03889 L 0 -4.07407E-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8" grpId="0"/>
      <p:bldP spid="8" grpId="1"/>
      <p:bldP spid="9" grpId="0"/>
      <p:bldP spid="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Background pattern&#10;&#10;Description automatically generated">
            <a:extLst>
              <a:ext uri="{FF2B5EF4-FFF2-40B4-BE49-F238E27FC236}">
                <a16:creationId xmlns:a16="http://schemas.microsoft.com/office/drawing/2014/main" id="{6A7783CB-4E37-47D5-8CF6-F33C42522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54"/>
            <a:ext cx="12192000" cy="6848892"/>
          </a:xfrm>
          <a:prstGeom prst="rect">
            <a:avLst/>
          </a:prstGeom>
        </p:spPr>
      </p:pic>
      <p:pic>
        <p:nvPicPr>
          <p:cNvPr id="44" name="Picture 43" descr="A picture containing logo&#10;&#10;Description automatically generated">
            <a:extLst>
              <a:ext uri="{FF2B5EF4-FFF2-40B4-BE49-F238E27FC236}">
                <a16:creationId xmlns:a16="http://schemas.microsoft.com/office/drawing/2014/main" id="{DFA8D05C-9EF9-4F80-BB8E-968B9EF5BE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54"/>
            <a:ext cx="12192000" cy="6848892"/>
          </a:xfrm>
          <a:prstGeom prst="rect">
            <a:avLst/>
          </a:prstGeom>
        </p:spPr>
      </p:pic>
      <p:grpSp>
        <p:nvGrpSpPr>
          <p:cNvPr id="54" name="Graphic 45">
            <a:extLst>
              <a:ext uri="{FF2B5EF4-FFF2-40B4-BE49-F238E27FC236}">
                <a16:creationId xmlns:a16="http://schemas.microsoft.com/office/drawing/2014/main" id="{C507D251-D5E2-4540-895F-22C17DB39741}"/>
              </a:ext>
            </a:extLst>
          </p:cNvPr>
          <p:cNvGrpSpPr/>
          <p:nvPr/>
        </p:nvGrpSpPr>
        <p:grpSpPr>
          <a:xfrm>
            <a:off x="4627924" y="460746"/>
            <a:ext cx="1654542" cy="2697318"/>
            <a:chOff x="4627924" y="460746"/>
            <a:chExt cx="1654542" cy="2697318"/>
          </a:xfrm>
        </p:grpSpPr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DC2FBB9E-D05C-4352-B998-E6868AD73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27925" y="460746"/>
              <a:ext cx="1654541" cy="1348659"/>
            </a:xfrm>
            <a:prstGeom prst="rect">
              <a:avLst/>
            </a:prstGeom>
          </p:spPr>
        </p:pic>
        <p:pic>
          <p:nvPicPr>
            <p:cNvPr id="53" name="Graphic 52">
              <a:extLst>
                <a:ext uri="{FF2B5EF4-FFF2-40B4-BE49-F238E27FC236}">
                  <a16:creationId xmlns:a16="http://schemas.microsoft.com/office/drawing/2014/main" id="{CCBA310D-EFE4-4FF1-A6B5-A9E788154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0800000">
              <a:off x="4627924" y="1809405"/>
              <a:ext cx="1654541" cy="1348659"/>
            </a:xfrm>
            <a:prstGeom prst="rect">
              <a:avLst/>
            </a:prstGeom>
          </p:spPr>
        </p:pic>
      </p:grpSp>
      <p:grpSp>
        <p:nvGrpSpPr>
          <p:cNvPr id="56" name="Graphic 47">
            <a:extLst>
              <a:ext uri="{FF2B5EF4-FFF2-40B4-BE49-F238E27FC236}">
                <a16:creationId xmlns:a16="http://schemas.microsoft.com/office/drawing/2014/main" id="{8D45707B-FDFC-40D4-A6D9-47F8EAA63EC9}"/>
              </a:ext>
            </a:extLst>
          </p:cNvPr>
          <p:cNvGrpSpPr/>
          <p:nvPr/>
        </p:nvGrpSpPr>
        <p:grpSpPr>
          <a:xfrm>
            <a:off x="7184314" y="4740777"/>
            <a:ext cx="2511128" cy="1743018"/>
            <a:chOff x="7184314" y="4740777"/>
            <a:chExt cx="2511128" cy="1743018"/>
          </a:xfrm>
        </p:grpSpPr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AAB93A28-040C-477C-86BD-2923FD47F2A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439878" y="4740777"/>
              <a:ext cx="1255564" cy="1743018"/>
            </a:xfrm>
            <a:prstGeom prst="rect">
              <a:avLst/>
            </a:prstGeom>
          </p:spPr>
        </p:pic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31ABE930-C0CA-4419-AA63-E21D58973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flipH="1">
              <a:off x="7184314" y="4740777"/>
              <a:ext cx="1255564" cy="1743018"/>
            </a:xfrm>
            <a:prstGeom prst="rect">
              <a:avLst/>
            </a:prstGeom>
          </p:spPr>
        </p:pic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C8493BC8-40FF-48B6-A22E-72914A608F45}"/>
              </a:ext>
            </a:extLst>
          </p:cNvPr>
          <p:cNvSpPr txBox="1"/>
          <p:nvPr/>
        </p:nvSpPr>
        <p:spPr>
          <a:xfrm>
            <a:off x="2138289" y="4740777"/>
            <a:ext cx="3867223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6"/>
                </a:solidFill>
              </a:rPr>
              <a:t>Merry Christmas!</a:t>
            </a:r>
          </a:p>
          <a:p>
            <a:pPr algn="ctr"/>
            <a:r>
              <a:rPr lang="en-GB" sz="3200" dirty="0">
                <a:solidFill>
                  <a:schemeClr val="accent6"/>
                </a:solidFill>
              </a:rPr>
              <a:t>From, BrightCarbon</a:t>
            </a:r>
          </a:p>
        </p:txBody>
      </p:sp>
      <p:pic>
        <p:nvPicPr>
          <p:cNvPr id="14" name="Graphic 13" descr="Refresh with solid fill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385232C0-95B3-4839-B092-7851FB1C7E5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621915" y="93642"/>
            <a:ext cx="500717" cy="50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7131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1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7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2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2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2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fill="hold" nodeType="withEffect" p14:presetBounceEnd="99000">
                                      <p:stCondLst>
                                        <p:cond delay="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7" dur="100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64" presetClass="path" presetSubtype="0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16667E-6 0.11968 L 4.16667E-6 -2.96296E-6 " pathEditMode="relative" rAng="0" ptsTypes="AA">
                                          <p:cBhvr>
                                            <p:cTn id="19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6" presetClass="emp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1" dur="2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" presetID="2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2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fill="hold" nodeType="withEffect" p14:presetBounceEnd="99000">
                                      <p:stCondLst>
                                        <p:cond delay="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7" dur="100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64" presetClass="path" presetSubtype="0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16667E-6 0.11968 L 4.16667E-6 -2.96296E-6 " pathEditMode="relative" rAng="0" ptsTypes="AA">
                                          <p:cBhvr>
                                            <p:cTn id="29" dur="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2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8" presetClass="emph" presetSubtype="0" repeatCount="indefinite" decel="4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33" dur="2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" presetID="8" presetClass="emph" presetSubtype="0" repeatCount="indefinite" decel="4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-300000">
                                          <p:cBhvr>
                                            <p:cTn id="35" dur="2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5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decel="10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1.25E-6 0.03889 L 1.25E-6 1.85185E-6 " pathEditMode="relative" rAng="0" ptsTypes="AA">
                                          <p:cBhvr>
                                            <p:cTn id="4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/>
          <p:bldP spid="49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1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7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2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2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2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100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64" presetClass="path" presetSubtype="0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16667E-6 0.11968 L 4.16667E-6 -2.96296E-6 " pathEditMode="relative" rAng="0" ptsTypes="AA">
                                          <p:cBhvr>
                                            <p:cTn id="19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6" presetClass="emp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1" dur="2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" presetID="2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2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100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64" presetClass="path" presetSubtype="0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16667E-6 0.11968 L 4.16667E-6 -2.96296E-6 " pathEditMode="relative" rAng="0" ptsTypes="AA">
                                          <p:cBhvr>
                                            <p:cTn id="29" dur="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2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8" presetClass="emph" presetSubtype="0" repeatCount="indefinite" decel="4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33" dur="2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" presetID="8" presetClass="emph" presetSubtype="0" repeatCount="indefinite" decel="4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-300000">
                                          <p:cBhvr>
                                            <p:cTn id="35" dur="2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5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decel="10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1.25E-6 0.03889 L 1.25E-6 1.85185E-6 " pathEditMode="relative" rAng="0" ptsTypes="AA">
                                          <p:cBhvr>
                                            <p:cTn id="4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/>
          <p:bldP spid="49" grpId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A70ADE9-6CC2-4465-B55D-20E5FF302320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BA27F1C-506B-4414-94F4-424E87F6BF7D}"/>
              </a:ext>
            </a:extLst>
          </p:cNvPr>
          <p:cNvGrpSpPr/>
          <p:nvPr/>
        </p:nvGrpSpPr>
        <p:grpSpPr>
          <a:xfrm>
            <a:off x="819731" y="1392630"/>
            <a:ext cx="10552533" cy="4077788"/>
            <a:chOff x="2122170" y="1895760"/>
            <a:chExt cx="7945563" cy="3070383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2EF8243-BC77-4C49-833A-7DF410A978B1}"/>
                </a:ext>
              </a:extLst>
            </p:cNvPr>
            <p:cNvSpPr/>
            <p:nvPr/>
          </p:nvSpPr>
          <p:spPr>
            <a:xfrm>
              <a:off x="2122170" y="1895760"/>
              <a:ext cx="2171604" cy="2314193"/>
            </a:xfrm>
            <a:custGeom>
              <a:avLst/>
              <a:gdLst>
                <a:gd name="connsiteX0" fmla="*/ 320707 w 2171604"/>
                <a:gd name="connsiteY0" fmla="*/ 2314194 h 2314193"/>
                <a:gd name="connsiteX1" fmla="*/ 0 w 2171604"/>
                <a:gd name="connsiteY1" fmla="*/ 293942 h 2314193"/>
                <a:gd name="connsiteX2" fmla="*/ 607885 w 2171604"/>
                <a:gd name="connsiteY2" fmla="*/ 197358 h 2314193"/>
                <a:gd name="connsiteX3" fmla="*/ 1616678 w 2171604"/>
                <a:gd name="connsiteY3" fmla="*/ 1513142 h 2314193"/>
                <a:gd name="connsiteX4" fmla="*/ 1388173 w 2171604"/>
                <a:gd name="connsiteY4" fmla="*/ 73533 h 2314193"/>
                <a:gd name="connsiteX5" fmla="*/ 1850898 w 2171604"/>
                <a:gd name="connsiteY5" fmla="*/ 0 h 2314193"/>
                <a:gd name="connsiteX6" fmla="*/ 2171605 w 2171604"/>
                <a:gd name="connsiteY6" fmla="*/ 2020348 h 2314193"/>
                <a:gd name="connsiteX7" fmla="*/ 1560767 w 2171604"/>
                <a:gd name="connsiteY7" fmla="*/ 2117312 h 2314193"/>
                <a:gd name="connsiteX8" fmla="*/ 551878 w 2171604"/>
                <a:gd name="connsiteY8" fmla="*/ 801624 h 2314193"/>
                <a:gd name="connsiteX9" fmla="*/ 780479 w 2171604"/>
                <a:gd name="connsiteY9" fmla="*/ 2241233 h 2314193"/>
                <a:gd name="connsiteX10" fmla="*/ 320707 w 2171604"/>
                <a:gd name="connsiteY10" fmla="*/ 2314194 h 2314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71604" h="2314193">
                  <a:moveTo>
                    <a:pt x="320707" y="2314194"/>
                  </a:moveTo>
                  <a:lnTo>
                    <a:pt x="0" y="293942"/>
                  </a:lnTo>
                  <a:lnTo>
                    <a:pt x="607885" y="197358"/>
                  </a:lnTo>
                  <a:lnTo>
                    <a:pt x="1616678" y="1513142"/>
                  </a:lnTo>
                  <a:lnTo>
                    <a:pt x="1388173" y="73533"/>
                  </a:lnTo>
                  <a:lnTo>
                    <a:pt x="1850898" y="0"/>
                  </a:lnTo>
                  <a:lnTo>
                    <a:pt x="2171605" y="2020348"/>
                  </a:lnTo>
                  <a:lnTo>
                    <a:pt x="1560767" y="2117312"/>
                  </a:lnTo>
                  <a:lnTo>
                    <a:pt x="551878" y="801624"/>
                  </a:lnTo>
                  <a:lnTo>
                    <a:pt x="780479" y="2241233"/>
                  </a:lnTo>
                  <a:lnTo>
                    <a:pt x="320707" y="2314194"/>
                  </a:lnTo>
                  <a:close/>
                </a:path>
              </a:pathLst>
            </a:custGeom>
            <a:solidFill>
              <a:srgbClr val="E527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820BF7-87B9-44C6-BDBF-27748ACFB6CC}"/>
                </a:ext>
              </a:extLst>
            </p:cNvPr>
            <p:cNvSpPr/>
            <p:nvPr/>
          </p:nvSpPr>
          <p:spPr>
            <a:xfrm>
              <a:off x="4393596" y="1993296"/>
              <a:ext cx="2125122" cy="2119026"/>
            </a:xfrm>
            <a:custGeom>
              <a:avLst/>
              <a:gdLst>
                <a:gd name="connsiteX0" fmla="*/ 1988916 w 2125122"/>
                <a:gd name="connsiteY0" fmla="*/ 502253 h 2119026"/>
                <a:gd name="connsiteX1" fmla="*/ 1613726 w 2125122"/>
                <a:gd name="connsiteY1" fmla="*/ 131731 h 2119026"/>
                <a:gd name="connsiteX2" fmla="*/ 1059466 w 2125122"/>
                <a:gd name="connsiteY2" fmla="*/ 0 h 2119026"/>
                <a:gd name="connsiteX3" fmla="*/ 508254 w 2125122"/>
                <a:gd name="connsiteY3" fmla="*/ 131731 h 2119026"/>
                <a:gd name="connsiteX4" fmla="*/ 134684 w 2125122"/>
                <a:gd name="connsiteY4" fmla="*/ 502253 h 2119026"/>
                <a:gd name="connsiteX5" fmla="*/ 0 w 2125122"/>
                <a:gd name="connsiteY5" fmla="*/ 1059466 h 2119026"/>
                <a:gd name="connsiteX6" fmla="*/ 134684 w 2125122"/>
                <a:gd name="connsiteY6" fmla="*/ 1616774 h 2119026"/>
                <a:gd name="connsiteX7" fmla="*/ 508254 w 2125122"/>
                <a:gd name="connsiteY7" fmla="*/ 1987296 h 2119026"/>
                <a:gd name="connsiteX8" fmla="*/ 1059466 w 2125122"/>
                <a:gd name="connsiteY8" fmla="*/ 2119027 h 2119026"/>
                <a:gd name="connsiteX9" fmla="*/ 1613726 w 2125122"/>
                <a:gd name="connsiteY9" fmla="*/ 1987296 h 2119026"/>
                <a:gd name="connsiteX10" fmla="*/ 1988916 w 2125122"/>
                <a:gd name="connsiteY10" fmla="*/ 1616774 h 2119026"/>
                <a:gd name="connsiteX11" fmla="*/ 2125123 w 2125122"/>
                <a:gd name="connsiteY11" fmla="*/ 1059466 h 2119026"/>
                <a:gd name="connsiteX12" fmla="*/ 1988916 w 2125122"/>
                <a:gd name="connsiteY12" fmla="*/ 502253 h 2119026"/>
                <a:gd name="connsiteX13" fmla="*/ 1535716 w 2125122"/>
                <a:gd name="connsiteY13" fmla="*/ 1423987 h 2119026"/>
                <a:gd name="connsiteX14" fmla="*/ 1335119 w 2125122"/>
                <a:gd name="connsiteY14" fmla="*/ 1646015 h 2119026"/>
                <a:gd name="connsiteX15" fmla="*/ 1059466 w 2125122"/>
                <a:gd name="connsiteY15" fmla="*/ 1720977 h 2119026"/>
                <a:gd name="connsiteX16" fmla="*/ 786956 w 2125122"/>
                <a:gd name="connsiteY16" fmla="*/ 1646015 h 2119026"/>
                <a:gd name="connsiteX17" fmla="*/ 586359 w 2125122"/>
                <a:gd name="connsiteY17" fmla="*/ 1423987 h 2119026"/>
                <a:gd name="connsiteX18" fmla="*/ 511778 w 2125122"/>
                <a:gd name="connsiteY18" fmla="*/ 1059466 h 2119026"/>
                <a:gd name="connsiteX19" fmla="*/ 586740 w 2125122"/>
                <a:gd name="connsiteY19" fmla="*/ 695039 h 2119026"/>
                <a:gd name="connsiteX20" fmla="*/ 787337 w 2125122"/>
                <a:gd name="connsiteY20" fmla="*/ 473011 h 2119026"/>
                <a:gd name="connsiteX21" fmla="*/ 1059847 w 2125122"/>
                <a:gd name="connsiteY21" fmla="*/ 398050 h 2119026"/>
                <a:gd name="connsiteX22" fmla="*/ 1335501 w 2125122"/>
                <a:gd name="connsiteY22" fmla="*/ 473011 h 2119026"/>
                <a:gd name="connsiteX23" fmla="*/ 1536097 w 2125122"/>
                <a:gd name="connsiteY23" fmla="*/ 695039 h 2119026"/>
                <a:gd name="connsiteX24" fmla="*/ 1610678 w 2125122"/>
                <a:gd name="connsiteY24" fmla="*/ 1059466 h 2119026"/>
                <a:gd name="connsiteX25" fmla="*/ 1535716 w 2125122"/>
                <a:gd name="connsiteY25" fmla="*/ 1423987 h 2119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25122" h="2119026">
                  <a:moveTo>
                    <a:pt x="1988916" y="502253"/>
                  </a:moveTo>
                  <a:cubicBezTo>
                    <a:pt x="1901066" y="346005"/>
                    <a:pt x="1771060" y="217618"/>
                    <a:pt x="1613726" y="131731"/>
                  </a:cubicBezTo>
                  <a:cubicBezTo>
                    <a:pt x="1454592" y="44034"/>
                    <a:pt x="1269845" y="124"/>
                    <a:pt x="1059466" y="0"/>
                  </a:cubicBezTo>
                  <a:cubicBezTo>
                    <a:pt x="851250" y="0"/>
                    <a:pt x="667512" y="43910"/>
                    <a:pt x="508254" y="131731"/>
                  </a:cubicBezTo>
                  <a:cubicBezTo>
                    <a:pt x="351187" y="217408"/>
                    <a:pt x="221647" y="345891"/>
                    <a:pt x="134684" y="502253"/>
                  </a:cubicBezTo>
                  <a:cubicBezTo>
                    <a:pt x="44891" y="661511"/>
                    <a:pt x="0" y="847249"/>
                    <a:pt x="0" y="1059466"/>
                  </a:cubicBezTo>
                  <a:cubicBezTo>
                    <a:pt x="0" y="1271683"/>
                    <a:pt x="44891" y="1457449"/>
                    <a:pt x="134684" y="1616774"/>
                  </a:cubicBezTo>
                  <a:cubicBezTo>
                    <a:pt x="221618" y="1773155"/>
                    <a:pt x="351168" y="1901647"/>
                    <a:pt x="508254" y="1987296"/>
                  </a:cubicBezTo>
                  <a:cubicBezTo>
                    <a:pt x="667512" y="2075117"/>
                    <a:pt x="851250" y="2119027"/>
                    <a:pt x="1059466" y="2119027"/>
                  </a:cubicBezTo>
                  <a:cubicBezTo>
                    <a:pt x="1269778" y="2119027"/>
                    <a:pt x="1454534" y="2075117"/>
                    <a:pt x="1613726" y="1987296"/>
                  </a:cubicBezTo>
                  <a:cubicBezTo>
                    <a:pt x="1771079" y="1901438"/>
                    <a:pt x="1901095" y="1773041"/>
                    <a:pt x="1988916" y="1616774"/>
                  </a:cubicBezTo>
                  <a:cubicBezTo>
                    <a:pt x="2079660" y="1457640"/>
                    <a:pt x="2125056" y="1271873"/>
                    <a:pt x="2125123" y="1059466"/>
                  </a:cubicBezTo>
                  <a:cubicBezTo>
                    <a:pt x="2125190" y="847058"/>
                    <a:pt x="2079784" y="661321"/>
                    <a:pt x="1988916" y="502253"/>
                  </a:cubicBezTo>
                  <a:close/>
                  <a:moveTo>
                    <a:pt x="1535716" y="1423987"/>
                  </a:moveTo>
                  <a:cubicBezTo>
                    <a:pt x="1485614" y="1522028"/>
                    <a:pt x="1418749" y="1596038"/>
                    <a:pt x="1335119" y="1646015"/>
                  </a:cubicBezTo>
                  <a:cubicBezTo>
                    <a:pt x="1251871" y="1695869"/>
                    <a:pt x="1156497" y="1721806"/>
                    <a:pt x="1059466" y="1720977"/>
                  </a:cubicBezTo>
                  <a:cubicBezTo>
                    <a:pt x="963463" y="1721530"/>
                    <a:pt x="869166" y="1695583"/>
                    <a:pt x="786956" y="1646015"/>
                  </a:cubicBezTo>
                  <a:cubicBezTo>
                    <a:pt x="703259" y="1596038"/>
                    <a:pt x="636394" y="1522028"/>
                    <a:pt x="586359" y="1423987"/>
                  </a:cubicBezTo>
                  <a:cubicBezTo>
                    <a:pt x="536324" y="1325947"/>
                    <a:pt x="511464" y="1204436"/>
                    <a:pt x="511778" y="1059466"/>
                  </a:cubicBezTo>
                  <a:cubicBezTo>
                    <a:pt x="511778" y="914619"/>
                    <a:pt x="536762" y="793147"/>
                    <a:pt x="586740" y="695039"/>
                  </a:cubicBezTo>
                  <a:cubicBezTo>
                    <a:pt x="636718" y="596932"/>
                    <a:pt x="703583" y="522923"/>
                    <a:pt x="787337" y="473011"/>
                  </a:cubicBezTo>
                  <a:cubicBezTo>
                    <a:pt x="869575" y="423482"/>
                    <a:pt x="963854" y="397554"/>
                    <a:pt x="1059847" y="398050"/>
                  </a:cubicBezTo>
                  <a:cubicBezTo>
                    <a:pt x="1156869" y="397259"/>
                    <a:pt x="1252243" y="423196"/>
                    <a:pt x="1335501" y="473011"/>
                  </a:cubicBezTo>
                  <a:cubicBezTo>
                    <a:pt x="1419130" y="523113"/>
                    <a:pt x="1485995" y="597122"/>
                    <a:pt x="1536097" y="695039"/>
                  </a:cubicBezTo>
                  <a:cubicBezTo>
                    <a:pt x="1586198" y="792956"/>
                    <a:pt x="1611059" y="914429"/>
                    <a:pt x="1610678" y="1059466"/>
                  </a:cubicBezTo>
                  <a:cubicBezTo>
                    <a:pt x="1610678" y="1204503"/>
                    <a:pt x="1585694" y="1326004"/>
                    <a:pt x="1535716" y="1423987"/>
                  </a:cubicBezTo>
                  <a:close/>
                </a:path>
              </a:pathLst>
            </a:custGeom>
            <a:solidFill>
              <a:srgbClr val="E527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7335395-F080-4B41-8306-364D0824215E}"/>
                </a:ext>
              </a:extLst>
            </p:cNvPr>
            <p:cNvSpPr/>
            <p:nvPr/>
          </p:nvSpPr>
          <p:spPr>
            <a:xfrm>
              <a:off x="6551485" y="2759106"/>
              <a:ext cx="1790604" cy="2207037"/>
            </a:xfrm>
            <a:custGeom>
              <a:avLst/>
              <a:gdLst>
                <a:gd name="connsiteX0" fmla="*/ 0 w 1790604"/>
                <a:gd name="connsiteY0" fmla="*/ 2033016 h 2207037"/>
                <a:gd name="connsiteX1" fmla="*/ 226219 w 1790604"/>
                <a:gd name="connsiteY1" fmla="*/ 0 h 2207037"/>
                <a:gd name="connsiteX2" fmla="*/ 1790605 w 1790604"/>
                <a:gd name="connsiteY2" fmla="*/ 174022 h 2207037"/>
                <a:gd name="connsiteX3" fmla="*/ 1743551 w 1790604"/>
                <a:gd name="connsiteY3" fmla="*/ 597122 h 2207037"/>
                <a:gd name="connsiteX4" fmla="*/ 659987 w 1790604"/>
                <a:gd name="connsiteY4" fmla="*/ 476536 h 2207037"/>
                <a:gd name="connsiteX5" fmla="*/ 620744 w 1790604"/>
                <a:gd name="connsiteY5" fmla="*/ 829532 h 2207037"/>
                <a:gd name="connsiteX6" fmla="*/ 1281208 w 1790604"/>
                <a:gd name="connsiteY6" fmla="*/ 903065 h 2207037"/>
                <a:gd name="connsiteX7" fmla="*/ 1234154 w 1790604"/>
                <a:gd name="connsiteY7" fmla="*/ 1326071 h 2207037"/>
                <a:gd name="connsiteX8" fmla="*/ 573691 w 1790604"/>
                <a:gd name="connsiteY8" fmla="*/ 1252633 h 2207037"/>
                <a:gd name="connsiteX9" fmla="*/ 527971 w 1790604"/>
                <a:gd name="connsiteY9" fmla="*/ 1663446 h 2207037"/>
                <a:gd name="connsiteX10" fmla="*/ 1611439 w 1790604"/>
                <a:gd name="connsiteY10" fmla="*/ 1784033 h 2207037"/>
                <a:gd name="connsiteX11" fmla="*/ 1564386 w 1790604"/>
                <a:gd name="connsiteY11" fmla="*/ 2207038 h 2207037"/>
                <a:gd name="connsiteX12" fmla="*/ 0 w 1790604"/>
                <a:gd name="connsiteY12" fmla="*/ 2033016 h 2207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90604" h="2207037">
                  <a:moveTo>
                    <a:pt x="0" y="2033016"/>
                  </a:moveTo>
                  <a:lnTo>
                    <a:pt x="226219" y="0"/>
                  </a:lnTo>
                  <a:lnTo>
                    <a:pt x="1790605" y="174022"/>
                  </a:lnTo>
                  <a:lnTo>
                    <a:pt x="1743551" y="597122"/>
                  </a:lnTo>
                  <a:lnTo>
                    <a:pt x="659987" y="476536"/>
                  </a:lnTo>
                  <a:lnTo>
                    <a:pt x="620744" y="829532"/>
                  </a:lnTo>
                  <a:lnTo>
                    <a:pt x="1281208" y="903065"/>
                  </a:lnTo>
                  <a:lnTo>
                    <a:pt x="1234154" y="1326071"/>
                  </a:lnTo>
                  <a:lnTo>
                    <a:pt x="573691" y="1252633"/>
                  </a:lnTo>
                  <a:lnTo>
                    <a:pt x="527971" y="1663446"/>
                  </a:lnTo>
                  <a:lnTo>
                    <a:pt x="1611439" y="1784033"/>
                  </a:lnTo>
                  <a:lnTo>
                    <a:pt x="1564386" y="2207038"/>
                  </a:lnTo>
                  <a:lnTo>
                    <a:pt x="0" y="2033016"/>
                  </a:lnTo>
                  <a:close/>
                </a:path>
              </a:pathLst>
            </a:custGeom>
            <a:solidFill>
              <a:srgbClr val="E527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23B208F-2219-47AC-99BA-A18B2A59654C}"/>
                </a:ext>
              </a:extLst>
            </p:cNvPr>
            <p:cNvSpPr/>
            <p:nvPr/>
          </p:nvSpPr>
          <p:spPr>
            <a:xfrm>
              <a:off x="8412765" y="2011489"/>
              <a:ext cx="1654968" cy="2082831"/>
            </a:xfrm>
            <a:custGeom>
              <a:avLst/>
              <a:gdLst>
                <a:gd name="connsiteX0" fmla="*/ 198120 w 1654968"/>
                <a:gd name="connsiteY0" fmla="*/ 2082832 h 2082831"/>
                <a:gd name="connsiteX1" fmla="*/ 0 w 1654968"/>
                <a:gd name="connsiteY1" fmla="*/ 46863 h 2082831"/>
                <a:gd name="connsiteX2" fmla="*/ 481584 w 1654968"/>
                <a:gd name="connsiteY2" fmla="*/ 0 h 2082831"/>
                <a:gd name="connsiteX3" fmla="*/ 638461 w 1654968"/>
                <a:gd name="connsiteY3" fmla="*/ 1612297 h 2082831"/>
                <a:gd name="connsiteX4" fmla="*/ 1613821 w 1654968"/>
                <a:gd name="connsiteY4" fmla="*/ 1517428 h 2082831"/>
                <a:gd name="connsiteX5" fmla="*/ 1654969 w 1654968"/>
                <a:gd name="connsiteY5" fmla="*/ 1941004 h 2082831"/>
                <a:gd name="connsiteX6" fmla="*/ 198120 w 1654968"/>
                <a:gd name="connsiteY6" fmla="*/ 2082832 h 2082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54968" h="2082831">
                  <a:moveTo>
                    <a:pt x="198120" y="2082832"/>
                  </a:moveTo>
                  <a:lnTo>
                    <a:pt x="0" y="46863"/>
                  </a:lnTo>
                  <a:lnTo>
                    <a:pt x="481584" y="0"/>
                  </a:lnTo>
                  <a:lnTo>
                    <a:pt x="638461" y="1612297"/>
                  </a:lnTo>
                  <a:lnTo>
                    <a:pt x="1613821" y="1517428"/>
                  </a:lnTo>
                  <a:lnTo>
                    <a:pt x="1654969" y="1941004"/>
                  </a:lnTo>
                  <a:lnTo>
                    <a:pt x="198120" y="2082832"/>
                  </a:lnTo>
                  <a:close/>
                </a:path>
              </a:pathLst>
            </a:custGeom>
            <a:solidFill>
              <a:srgbClr val="E527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16" name="Graphic 15">
            <a:extLst>
              <a:ext uri="{FF2B5EF4-FFF2-40B4-BE49-F238E27FC236}">
                <a16:creationId xmlns:a16="http://schemas.microsoft.com/office/drawing/2014/main" id="{0F3F5326-AE25-4EEA-B0E8-6FE8B406D5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0442" y="-1"/>
            <a:ext cx="1223137" cy="5344577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5CDA728D-6EB1-4E63-866D-256B906637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36538" y="0"/>
            <a:ext cx="1581466" cy="2419643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C8CFF2EE-756A-41A1-9B28-9EE8542254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72961" y="0"/>
            <a:ext cx="1335946" cy="6457071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D4F425FE-2BDB-4163-A0EE-5F04F13565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73279" y="0"/>
            <a:ext cx="1216379" cy="323556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3BA53A1-B000-46E9-BF00-1C6E8EA76BB9}"/>
              </a:ext>
            </a:extLst>
          </p:cNvPr>
          <p:cNvSpPr txBox="1"/>
          <p:nvPr/>
        </p:nvSpPr>
        <p:spPr>
          <a:xfrm>
            <a:off x="2138289" y="4740777"/>
            <a:ext cx="3867223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3200" dirty="0">
                <a:solidFill>
                  <a:schemeClr val="bg2"/>
                </a:solidFill>
              </a:rPr>
              <a:t>Merry Christmas!</a:t>
            </a:r>
          </a:p>
          <a:p>
            <a:pPr algn="ctr"/>
            <a:r>
              <a:rPr lang="en-GB" sz="3200" dirty="0">
                <a:solidFill>
                  <a:schemeClr val="bg2"/>
                </a:solidFill>
              </a:rPr>
              <a:t>From, BrightCarbon</a:t>
            </a:r>
          </a:p>
        </p:txBody>
      </p:sp>
      <p:pic>
        <p:nvPicPr>
          <p:cNvPr id="19" name="Graphic 18" descr="Refresh with solid fill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0FD943EC-172D-456D-A9E6-C3EDAC9D394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621915" y="93642"/>
            <a:ext cx="500717" cy="50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24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1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64" presetClass="path" presetSubtype="0" repeatCount="indefinite" decel="10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125E-6 -3.33333E-6 L 3.125E-6 -0.01921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4" presetClass="path" presetSubtype="0" repeatCount="indefinite" repeatDur="0" decel="100000" autoRev="1" restart="never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125E-6 -3.33333E-6 L 3.125E-6 -0.01921 " pathEditMode="relative" ptsTypes="">
                                      <p:cBhvr additive="base">
                                        <p:cTn id="23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64" presetClass="path" presetSubtype="0" repeatCount="indefinite" repeatDur="0" decel="100000" autoRev="1" restart="never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3.125E-6 -3.33333E-6 L 3.125E-6 -0.01921 " pathEditMode="relative" ptsTypes="">
                                      <p:cBhvr additive="base">
                                        <p:cTn id="2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64" presetClass="path" presetSubtype="0" repeatCount="indefinite" repeatDur="0" decel="100000" autoRev="1" restart="never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125E-6 -3.33333E-6 L 3.125E-6 -0.01921 " pathEditMode="relative" ptsTypes="">
                                      <p:cBhvr additive="base">
                                        <p:cTn id="35" dur="2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BCFC891-1B4A-401F-9412-457DA6BF797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7B7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C2AFD04-C54B-4093-B547-BE5F469B72FE}"/>
              </a:ext>
            </a:extLst>
          </p:cNvPr>
          <p:cNvSpPr/>
          <p:nvPr/>
        </p:nvSpPr>
        <p:spPr>
          <a:xfrm>
            <a:off x="1400615" y="514413"/>
            <a:ext cx="6997582" cy="3779758"/>
          </a:xfrm>
          <a:custGeom>
            <a:avLst/>
            <a:gdLst>
              <a:gd name="connsiteX0" fmla="*/ 6170805 w 6997582"/>
              <a:gd name="connsiteY0" fmla="*/ 564612 h 3779758"/>
              <a:gd name="connsiteX1" fmla="*/ 5907767 w 6997582"/>
              <a:gd name="connsiteY1" fmla="*/ 521385 h 3779758"/>
              <a:gd name="connsiteX2" fmla="*/ 6022490 w 6997582"/>
              <a:gd name="connsiteY2" fmla="*/ 712547 h 3779758"/>
              <a:gd name="connsiteX3" fmla="*/ 6027940 w 6997582"/>
              <a:gd name="connsiteY3" fmla="*/ 854524 h 3779758"/>
              <a:gd name="connsiteX4" fmla="*/ 6170805 w 6997582"/>
              <a:gd name="connsiteY4" fmla="*/ 564612 h 3779758"/>
              <a:gd name="connsiteX5" fmla="*/ 6540833 w 6997582"/>
              <a:gd name="connsiteY5" fmla="*/ 505920 h 3779758"/>
              <a:gd name="connsiteX6" fmla="*/ 6997188 w 6997582"/>
              <a:gd name="connsiteY6" fmla="*/ 893188 h 3779758"/>
              <a:gd name="connsiteX7" fmla="*/ 6468703 w 6997582"/>
              <a:gd name="connsiteY7" fmla="*/ 1266131 h 3779758"/>
              <a:gd name="connsiteX8" fmla="*/ 6243314 w 6997582"/>
              <a:gd name="connsiteY8" fmla="*/ 1103998 h 3779758"/>
              <a:gd name="connsiteX9" fmla="*/ 6202369 w 6997582"/>
              <a:gd name="connsiteY9" fmla="*/ 1073575 h 3779758"/>
              <a:gd name="connsiteX10" fmla="*/ 6517254 w 6997582"/>
              <a:gd name="connsiteY10" fmla="*/ 1014502 h 3779758"/>
              <a:gd name="connsiteX11" fmla="*/ 6601553 w 6997582"/>
              <a:gd name="connsiteY11" fmla="*/ 1175240 h 3779758"/>
              <a:gd name="connsiteX12" fmla="*/ 6774080 w 6997582"/>
              <a:gd name="connsiteY12" fmla="*/ 1021474 h 3779758"/>
              <a:gd name="connsiteX13" fmla="*/ 6305049 w 6997582"/>
              <a:gd name="connsiteY13" fmla="*/ 665517 h 3779758"/>
              <a:gd name="connsiteX14" fmla="*/ 6969806 w 6997582"/>
              <a:gd name="connsiteY14" fmla="*/ 467130 h 3779758"/>
              <a:gd name="connsiteX15" fmla="*/ 6700303 w 6997582"/>
              <a:gd name="connsiteY15" fmla="*/ 489314 h 3779758"/>
              <a:gd name="connsiteX16" fmla="*/ 6628047 w 6997582"/>
              <a:gd name="connsiteY16" fmla="*/ 394747 h 3779758"/>
              <a:gd name="connsiteX17" fmla="*/ 6539945 w 6997582"/>
              <a:gd name="connsiteY17" fmla="*/ 505920 h 3779758"/>
              <a:gd name="connsiteX18" fmla="*/ 6868267 w 6997582"/>
              <a:gd name="connsiteY18" fmla="*/ 391071 h 3779758"/>
              <a:gd name="connsiteX19" fmla="*/ 6893620 w 6997582"/>
              <a:gd name="connsiteY19" fmla="*/ 405015 h 3779758"/>
              <a:gd name="connsiteX20" fmla="*/ 6868267 w 6997582"/>
              <a:gd name="connsiteY20" fmla="*/ 391071 h 3779758"/>
              <a:gd name="connsiteX21" fmla="*/ 6715388 w 6997582"/>
              <a:gd name="connsiteY21" fmla="*/ 363436 h 3779758"/>
              <a:gd name="connsiteX22" fmla="*/ 6684965 w 6997582"/>
              <a:gd name="connsiteY22" fmla="*/ 381310 h 3779758"/>
              <a:gd name="connsiteX23" fmla="*/ 6725783 w 6997582"/>
              <a:gd name="connsiteY23" fmla="*/ 396395 h 3779758"/>
              <a:gd name="connsiteX24" fmla="*/ 6715388 w 6997582"/>
              <a:gd name="connsiteY24" fmla="*/ 363436 h 3779758"/>
              <a:gd name="connsiteX25" fmla="*/ 6483408 w 6997582"/>
              <a:gd name="connsiteY25" fmla="*/ 595163 h 3779758"/>
              <a:gd name="connsiteX26" fmla="*/ 6483408 w 6997582"/>
              <a:gd name="connsiteY26" fmla="*/ 610501 h 3779758"/>
              <a:gd name="connsiteX27" fmla="*/ 6498620 w 6997582"/>
              <a:gd name="connsiteY27" fmla="*/ 606572 h 3779758"/>
              <a:gd name="connsiteX28" fmla="*/ 6483281 w 6997582"/>
              <a:gd name="connsiteY28" fmla="*/ 595163 h 3779758"/>
              <a:gd name="connsiteX29" fmla="*/ 6371221 w 6997582"/>
              <a:gd name="connsiteY29" fmla="*/ 567528 h 3779758"/>
              <a:gd name="connsiteX30" fmla="*/ 6361206 w 6997582"/>
              <a:gd name="connsiteY30" fmla="*/ 585275 h 3779758"/>
              <a:gd name="connsiteX31" fmla="*/ 6371221 w 6997582"/>
              <a:gd name="connsiteY31" fmla="*/ 567528 h 3779758"/>
              <a:gd name="connsiteX32" fmla="*/ 6371981 w 6997582"/>
              <a:gd name="connsiteY32" fmla="*/ 648784 h 3779758"/>
              <a:gd name="connsiteX33" fmla="*/ 6412419 w 6997582"/>
              <a:gd name="connsiteY33" fmla="*/ 618234 h 3779758"/>
              <a:gd name="connsiteX34" fmla="*/ 6371981 w 6997582"/>
              <a:gd name="connsiteY34" fmla="*/ 648784 h 3779758"/>
              <a:gd name="connsiteX35" fmla="*/ 6509902 w 6997582"/>
              <a:gd name="connsiteY35" fmla="*/ 705702 h 3779758"/>
              <a:gd name="connsiteX36" fmla="*/ 6484549 w 6997582"/>
              <a:gd name="connsiteY36" fmla="*/ 696829 h 3779758"/>
              <a:gd name="connsiteX37" fmla="*/ 6509902 w 6997582"/>
              <a:gd name="connsiteY37" fmla="*/ 705702 h 3779758"/>
              <a:gd name="connsiteX38" fmla="*/ 6508127 w 6997582"/>
              <a:gd name="connsiteY38" fmla="*/ 517582 h 3779758"/>
              <a:gd name="connsiteX39" fmla="*/ 6518395 w 6997582"/>
              <a:gd name="connsiteY39" fmla="*/ 530259 h 3779758"/>
              <a:gd name="connsiteX40" fmla="*/ 6508127 w 6997582"/>
              <a:gd name="connsiteY40" fmla="*/ 517582 h 3779758"/>
              <a:gd name="connsiteX41" fmla="*/ 6520043 w 6997582"/>
              <a:gd name="connsiteY41" fmla="*/ 703167 h 3779758"/>
              <a:gd name="connsiteX42" fmla="*/ 6520043 w 6997582"/>
              <a:gd name="connsiteY42" fmla="*/ 703167 h 3779758"/>
              <a:gd name="connsiteX43" fmla="*/ 6507367 w 6997582"/>
              <a:gd name="connsiteY43" fmla="*/ 405775 h 3779758"/>
              <a:gd name="connsiteX44" fmla="*/ 6527523 w 6997582"/>
              <a:gd name="connsiteY44" fmla="*/ 390564 h 3779758"/>
              <a:gd name="connsiteX45" fmla="*/ 6507367 w 6997582"/>
              <a:gd name="connsiteY45" fmla="*/ 405775 h 3779758"/>
              <a:gd name="connsiteX46" fmla="*/ 6592046 w 6997582"/>
              <a:gd name="connsiteY46" fmla="*/ 756408 h 3779758"/>
              <a:gd name="connsiteX47" fmla="*/ 6619871 w 6997582"/>
              <a:gd name="connsiteY47" fmla="*/ 764749 h 3779758"/>
              <a:gd name="connsiteX48" fmla="*/ 6627540 w 6997582"/>
              <a:gd name="connsiteY48" fmla="*/ 757549 h 3779758"/>
              <a:gd name="connsiteX49" fmla="*/ 6592046 w 6997582"/>
              <a:gd name="connsiteY49" fmla="*/ 756408 h 3779758"/>
              <a:gd name="connsiteX50" fmla="*/ 6668105 w 6997582"/>
              <a:gd name="connsiteY50" fmla="*/ 732069 h 3779758"/>
              <a:gd name="connsiteX51" fmla="*/ 6652766 w 6997582"/>
              <a:gd name="connsiteY51" fmla="*/ 730802 h 3779758"/>
              <a:gd name="connsiteX52" fmla="*/ 6657964 w 6997582"/>
              <a:gd name="connsiteY52" fmla="*/ 734605 h 3779758"/>
              <a:gd name="connsiteX53" fmla="*/ 6668105 w 6997582"/>
              <a:gd name="connsiteY53" fmla="*/ 732069 h 3779758"/>
              <a:gd name="connsiteX54" fmla="*/ 6295289 w 6997582"/>
              <a:gd name="connsiteY54" fmla="*/ 1136957 h 3779758"/>
              <a:gd name="connsiteX55" fmla="*/ 6295289 w 6997582"/>
              <a:gd name="connsiteY55" fmla="*/ 1116548 h 3779758"/>
              <a:gd name="connsiteX56" fmla="*/ 6279950 w 6997582"/>
              <a:gd name="connsiteY56" fmla="*/ 1120858 h 3779758"/>
              <a:gd name="connsiteX57" fmla="*/ 6295415 w 6997582"/>
              <a:gd name="connsiteY57" fmla="*/ 1137338 h 3779758"/>
              <a:gd name="connsiteX58" fmla="*/ 6406715 w 6997582"/>
              <a:gd name="connsiteY58" fmla="*/ 1088406 h 3779758"/>
              <a:gd name="connsiteX59" fmla="*/ 6401518 w 6997582"/>
              <a:gd name="connsiteY59" fmla="*/ 1069392 h 3779758"/>
              <a:gd name="connsiteX60" fmla="*/ 6406715 w 6997582"/>
              <a:gd name="connsiteY60" fmla="*/ 1088406 h 3779758"/>
              <a:gd name="connsiteX61" fmla="*/ 6677993 w 6997582"/>
              <a:gd name="connsiteY61" fmla="*/ 704054 h 3779758"/>
              <a:gd name="connsiteX62" fmla="*/ 6713614 w 6997582"/>
              <a:gd name="connsiteY62" fmla="*/ 705322 h 3779758"/>
              <a:gd name="connsiteX63" fmla="*/ 6677993 w 6997582"/>
              <a:gd name="connsiteY63" fmla="*/ 704054 h 3779758"/>
              <a:gd name="connsiteX64" fmla="*/ 6831125 w 6997582"/>
              <a:gd name="connsiteY64" fmla="*/ 752098 h 3779758"/>
              <a:gd name="connsiteX65" fmla="*/ 6764573 w 6997582"/>
              <a:gd name="connsiteY65" fmla="*/ 717871 h 3779758"/>
              <a:gd name="connsiteX66" fmla="*/ 6831125 w 6997582"/>
              <a:gd name="connsiteY66" fmla="*/ 752098 h 3779758"/>
              <a:gd name="connsiteX67" fmla="*/ 6797152 w 6997582"/>
              <a:gd name="connsiteY67" fmla="*/ 938950 h 3779758"/>
              <a:gd name="connsiteX68" fmla="*/ 6833026 w 6997582"/>
              <a:gd name="connsiteY68" fmla="*/ 965571 h 3779758"/>
              <a:gd name="connsiteX69" fmla="*/ 6817561 w 6997582"/>
              <a:gd name="connsiteY69" fmla="*/ 938823 h 3779758"/>
              <a:gd name="connsiteX70" fmla="*/ 6837717 w 6997582"/>
              <a:gd name="connsiteY70" fmla="*/ 923612 h 3779758"/>
              <a:gd name="connsiteX71" fmla="*/ 6797152 w 6997582"/>
              <a:gd name="connsiteY71" fmla="*/ 938950 h 3779758"/>
              <a:gd name="connsiteX72" fmla="*/ 6823519 w 6997582"/>
              <a:gd name="connsiteY72" fmla="*/ 1034151 h 3779758"/>
              <a:gd name="connsiteX73" fmla="*/ 6848872 w 6997582"/>
              <a:gd name="connsiteY73" fmla="*/ 1017544 h 3779758"/>
              <a:gd name="connsiteX74" fmla="*/ 6823519 w 6997582"/>
              <a:gd name="connsiteY74" fmla="*/ 1034151 h 3779758"/>
              <a:gd name="connsiteX75" fmla="*/ 2665619 w 6997582"/>
              <a:gd name="connsiteY75" fmla="*/ 1573537 h 3779758"/>
              <a:gd name="connsiteX76" fmla="*/ 1950283 w 6997582"/>
              <a:gd name="connsiteY76" fmla="*/ 1835687 h 3779758"/>
              <a:gd name="connsiteX77" fmla="*/ 1955734 w 6997582"/>
              <a:gd name="connsiteY77" fmla="*/ 2834978 h 3779758"/>
              <a:gd name="connsiteX78" fmla="*/ 2594631 w 6997582"/>
              <a:gd name="connsiteY78" fmla="*/ 2561925 h 3779758"/>
              <a:gd name="connsiteX79" fmla="*/ 2605533 w 6997582"/>
              <a:gd name="connsiteY79" fmla="*/ 2389398 h 3779758"/>
              <a:gd name="connsiteX80" fmla="*/ 2512741 w 6997582"/>
              <a:gd name="connsiteY80" fmla="*/ 2381665 h 3779758"/>
              <a:gd name="connsiteX81" fmla="*/ 2512741 w 6997582"/>
              <a:gd name="connsiteY81" fmla="*/ 2523769 h 3779758"/>
              <a:gd name="connsiteX82" fmla="*/ 2256041 w 6997582"/>
              <a:gd name="connsiteY82" fmla="*/ 2616561 h 3779758"/>
              <a:gd name="connsiteX83" fmla="*/ 2277971 w 6997582"/>
              <a:gd name="connsiteY83" fmla="*/ 2267069 h 3779758"/>
              <a:gd name="connsiteX84" fmla="*/ 2419948 w 6997582"/>
              <a:gd name="connsiteY84" fmla="*/ 2234237 h 3779758"/>
              <a:gd name="connsiteX85" fmla="*/ 2414498 w 6997582"/>
              <a:gd name="connsiteY85" fmla="*/ 2272267 h 3779758"/>
              <a:gd name="connsiteX86" fmla="*/ 2490557 w 6997582"/>
              <a:gd name="connsiteY86" fmla="*/ 2266816 h 3779758"/>
              <a:gd name="connsiteX87" fmla="*/ 2517811 w 6997582"/>
              <a:gd name="connsiteY87" fmla="*/ 2064752 h 3779758"/>
              <a:gd name="connsiteX88" fmla="*/ 2435921 w 6997582"/>
              <a:gd name="connsiteY88" fmla="*/ 2048399 h 3779758"/>
              <a:gd name="connsiteX89" fmla="*/ 2425019 w 6997582"/>
              <a:gd name="connsiteY89" fmla="*/ 2141192 h 3779758"/>
              <a:gd name="connsiteX90" fmla="*/ 2272140 w 6997582"/>
              <a:gd name="connsiteY90" fmla="*/ 2190376 h 3779758"/>
              <a:gd name="connsiteX91" fmla="*/ 2261112 w 6997582"/>
              <a:gd name="connsiteY91" fmla="*/ 1851787 h 3779758"/>
              <a:gd name="connsiteX92" fmla="*/ 2550643 w 6997582"/>
              <a:gd name="connsiteY92" fmla="*/ 1726162 h 3779758"/>
              <a:gd name="connsiteX93" fmla="*/ 2556094 w 6997582"/>
              <a:gd name="connsiteY93" fmla="*/ 1813503 h 3779758"/>
              <a:gd name="connsiteX94" fmla="*/ 2665239 w 6997582"/>
              <a:gd name="connsiteY94" fmla="*/ 1573283 h 3779758"/>
              <a:gd name="connsiteX95" fmla="*/ 2561926 w 6997582"/>
              <a:gd name="connsiteY95" fmla="*/ 2524276 h 3779758"/>
              <a:gd name="connsiteX96" fmla="*/ 2551024 w 6997582"/>
              <a:gd name="connsiteY96" fmla="*/ 2524276 h 3779758"/>
              <a:gd name="connsiteX97" fmla="*/ 2556474 w 6997582"/>
              <a:gd name="connsiteY97" fmla="*/ 2507797 h 3779758"/>
              <a:gd name="connsiteX98" fmla="*/ 2561926 w 6997582"/>
              <a:gd name="connsiteY98" fmla="*/ 2524276 h 3779758"/>
              <a:gd name="connsiteX99" fmla="*/ 2551024 w 6997582"/>
              <a:gd name="connsiteY99" fmla="*/ 2486247 h 3779758"/>
              <a:gd name="connsiteX100" fmla="*/ 2561926 w 6997582"/>
              <a:gd name="connsiteY100" fmla="*/ 2497148 h 3779758"/>
              <a:gd name="connsiteX101" fmla="*/ 2551024 w 6997582"/>
              <a:gd name="connsiteY101" fmla="*/ 2486247 h 3779758"/>
              <a:gd name="connsiteX102" fmla="*/ 2234110 w 6997582"/>
              <a:gd name="connsiteY102" fmla="*/ 2196842 h 3779758"/>
              <a:gd name="connsiteX103" fmla="*/ 2217758 w 6997582"/>
              <a:gd name="connsiteY103" fmla="*/ 2147657 h 3779758"/>
              <a:gd name="connsiteX104" fmla="*/ 2234110 w 6997582"/>
              <a:gd name="connsiteY104" fmla="*/ 2196842 h 3779758"/>
              <a:gd name="connsiteX105" fmla="*/ 2217758 w 6997582"/>
              <a:gd name="connsiteY105" fmla="*/ 2109500 h 3779758"/>
              <a:gd name="connsiteX106" fmla="*/ 2217758 w 6997582"/>
              <a:gd name="connsiteY106" fmla="*/ 2109500 h 3779758"/>
              <a:gd name="connsiteX107" fmla="*/ 2217758 w 6997582"/>
              <a:gd name="connsiteY107" fmla="*/ 2098472 h 3779758"/>
              <a:gd name="connsiteX108" fmla="*/ 2217758 w 6997582"/>
              <a:gd name="connsiteY108" fmla="*/ 2098472 h 3779758"/>
              <a:gd name="connsiteX109" fmla="*/ 2212307 w 6997582"/>
              <a:gd name="connsiteY109" fmla="*/ 1852801 h 3779758"/>
              <a:gd name="connsiteX110" fmla="*/ 2217758 w 6997582"/>
              <a:gd name="connsiteY110" fmla="*/ 1885506 h 3779758"/>
              <a:gd name="connsiteX111" fmla="*/ 2195828 w 6997582"/>
              <a:gd name="connsiteY111" fmla="*/ 1852801 h 3779758"/>
              <a:gd name="connsiteX112" fmla="*/ 2167939 w 6997582"/>
              <a:gd name="connsiteY112" fmla="*/ 1982862 h 3779758"/>
              <a:gd name="connsiteX113" fmla="*/ 2173390 w 6997582"/>
              <a:gd name="connsiteY113" fmla="*/ 1966382 h 3779758"/>
              <a:gd name="connsiteX114" fmla="*/ 2189743 w 6997582"/>
              <a:gd name="connsiteY114" fmla="*/ 1966382 h 3779758"/>
              <a:gd name="connsiteX115" fmla="*/ 2189743 w 6997582"/>
              <a:gd name="connsiteY115" fmla="*/ 1982862 h 3779758"/>
              <a:gd name="connsiteX116" fmla="*/ 2173390 w 6997582"/>
              <a:gd name="connsiteY116" fmla="*/ 2430597 h 3779758"/>
              <a:gd name="connsiteX117" fmla="*/ 2140685 w 6997582"/>
              <a:gd name="connsiteY117" fmla="*/ 2446949 h 3779758"/>
              <a:gd name="connsiteX118" fmla="*/ 2173390 w 6997582"/>
              <a:gd name="connsiteY118" fmla="*/ 2430597 h 3779758"/>
              <a:gd name="connsiteX119" fmla="*/ 2184292 w 6997582"/>
              <a:gd name="connsiteY119" fmla="*/ 1933677 h 3779758"/>
              <a:gd name="connsiteX120" fmla="*/ 2174163 w 6997582"/>
              <a:gd name="connsiteY120" fmla="*/ 1948470 h 3779758"/>
              <a:gd name="connsiteX121" fmla="*/ 2162488 w 6997582"/>
              <a:gd name="connsiteY121" fmla="*/ 1944579 h 3779758"/>
              <a:gd name="connsiteX122" fmla="*/ 2184292 w 6997582"/>
              <a:gd name="connsiteY122" fmla="*/ 1933677 h 3779758"/>
              <a:gd name="connsiteX123" fmla="*/ 2157037 w 6997582"/>
              <a:gd name="connsiteY123" fmla="*/ 1982862 h 3779758"/>
              <a:gd name="connsiteX124" fmla="*/ 2135234 w 6997582"/>
              <a:gd name="connsiteY124" fmla="*/ 1993764 h 3779758"/>
              <a:gd name="connsiteX125" fmla="*/ 2157037 w 6997582"/>
              <a:gd name="connsiteY125" fmla="*/ 1982862 h 3779758"/>
              <a:gd name="connsiteX126" fmla="*/ 2102402 w 6997582"/>
              <a:gd name="connsiteY126" fmla="*/ 1977411 h 3779758"/>
              <a:gd name="connsiteX127" fmla="*/ 2118754 w 6997582"/>
              <a:gd name="connsiteY127" fmla="*/ 1977411 h 3779758"/>
              <a:gd name="connsiteX128" fmla="*/ 2118754 w 6997582"/>
              <a:gd name="connsiteY128" fmla="*/ 1988313 h 3779758"/>
              <a:gd name="connsiteX129" fmla="*/ 2102402 w 6997582"/>
              <a:gd name="connsiteY129" fmla="*/ 1988313 h 3779758"/>
              <a:gd name="connsiteX130" fmla="*/ 2102402 w 6997582"/>
              <a:gd name="connsiteY130" fmla="*/ 1977411 h 3779758"/>
              <a:gd name="connsiteX131" fmla="*/ 2069696 w 6997582"/>
              <a:gd name="connsiteY131" fmla="*/ 1928226 h 3779758"/>
              <a:gd name="connsiteX132" fmla="*/ 2069696 w 6997582"/>
              <a:gd name="connsiteY132" fmla="*/ 1928226 h 3779758"/>
              <a:gd name="connsiteX133" fmla="*/ 2086049 w 6997582"/>
              <a:gd name="connsiteY133" fmla="*/ 1993764 h 3779758"/>
              <a:gd name="connsiteX134" fmla="*/ 2064245 w 6997582"/>
              <a:gd name="connsiteY134" fmla="*/ 2010116 h 3779758"/>
              <a:gd name="connsiteX135" fmla="*/ 2086049 w 6997582"/>
              <a:gd name="connsiteY135" fmla="*/ 1993764 h 3779758"/>
              <a:gd name="connsiteX136" fmla="*/ 2020511 w 6997582"/>
              <a:gd name="connsiteY136" fmla="*/ 1917704 h 3779758"/>
              <a:gd name="connsiteX137" fmla="*/ 2020511 w 6997582"/>
              <a:gd name="connsiteY137" fmla="*/ 1917704 h 3779758"/>
              <a:gd name="connsiteX138" fmla="*/ 2047766 w 6997582"/>
              <a:gd name="connsiteY138" fmla="*/ 2065132 h 3779758"/>
              <a:gd name="connsiteX139" fmla="*/ 2031413 w 6997582"/>
              <a:gd name="connsiteY139" fmla="*/ 2048780 h 3779758"/>
              <a:gd name="connsiteX140" fmla="*/ 2047766 w 6997582"/>
              <a:gd name="connsiteY140" fmla="*/ 2048780 h 3779758"/>
              <a:gd name="connsiteX141" fmla="*/ 2047766 w 6997582"/>
              <a:gd name="connsiteY141" fmla="*/ 2065132 h 3779758"/>
              <a:gd name="connsiteX142" fmla="*/ 2064245 w 6997582"/>
              <a:gd name="connsiteY142" fmla="*/ 2534798 h 3779758"/>
              <a:gd name="connsiteX143" fmla="*/ 2053217 w 6997582"/>
              <a:gd name="connsiteY143" fmla="*/ 2529347 h 3779758"/>
              <a:gd name="connsiteX144" fmla="*/ 2058667 w 6997582"/>
              <a:gd name="connsiteY144" fmla="*/ 2518445 h 3779758"/>
              <a:gd name="connsiteX145" fmla="*/ 2069696 w 6997582"/>
              <a:gd name="connsiteY145" fmla="*/ 2523896 h 3779758"/>
              <a:gd name="connsiteX146" fmla="*/ 2064245 w 6997582"/>
              <a:gd name="connsiteY146" fmla="*/ 2534798 h 3779758"/>
              <a:gd name="connsiteX147" fmla="*/ 2102275 w 6997582"/>
              <a:gd name="connsiteY147" fmla="*/ 2026849 h 3779758"/>
              <a:gd name="connsiteX148" fmla="*/ 2096824 w 6997582"/>
              <a:gd name="connsiteY148" fmla="*/ 2010497 h 3779758"/>
              <a:gd name="connsiteX149" fmla="*/ 2134853 w 6997582"/>
              <a:gd name="connsiteY149" fmla="*/ 2005046 h 3779758"/>
              <a:gd name="connsiteX150" fmla="*/ 2129276 w 6997582"/>
              <a:gd name="connsiteY150" fmla="*/ 2032300 h 3779758"/>
              <a:gd name="connsiteX151" fmla="*/ 2069316 w 6997582"/>
              <a:gd name="connsiteY151" fmla="*/ 2048780 h 3779758"/>
              <a:gd name="connsiteX152" fmla="*/ 2102021 w 6997582"/>
              <a:gd name="connsiteY152" fmla="*/ 2026849 h 3779758"/>
              <a:gd name="connsiteX153" fmla="*/ 2151460 w 6997582"/>
              <a:gd name="connsiteY153" fmla="*/ 2064879 h 3779758"/>
              <a:gd name="connsiteX154" fmla="*/ 2091373 w 6997582"/>
              <a:gd name="connsiteY154" fmla="*/ 2102909 h 3779758"/>
              <a:gd name="connsiteX155" fmla="*/ 2151460 w 6997582"/>
              <a:gd name="connsiteY155" fmla="*/ 2064879 h 3779758"/>
              <a:gd name="connsiteX156" fmla="*/ 2118628 w 6997582"/>
              <a:gd name="connsiteY156" fmla="*/ 2452654 h 3779758"/>
              <a:gd name="connsiteX157" fmla="*/ 2118628 w 6997582"/>
              <a:gd name="connsiteY157" fmla="*/ 2452654 h 3779758"/>
              <a:gd name="connsiteX158" fmla="*/ 2156657 w 6997582"/>
              <a:gd name="connsiteY158" fmla="*/ 2173770 h 3779758"/>
              <a:gd name="connsiteX159" fmla="*/ 2129276 w 6997582"/>
              <a:gd name="connsiteY159" fmla="*/ 2190250 h 3779758"/>
              <a:gd name="connsiteX160" fmla="*/ 2156657 w 6997582"/>
              <a:gd name="connsiteY160" fmla="*/ 2173770 h 3779758"/>
              <a:gd name="connsiteX161" fmla="*/ 2134727 w 6997582"/>
              <a:gd name="connsiteY161" fmla="*/ 2703903 h 3779758"/>
              <a:gd name="connsiteX162" fmla="*/ 2161981 w 6997582"/>
              <a:gd name="connsiteY162" fmla="*/ 2687550 h 3779758"/>
              <a:gd name="connsiteX163" fmla="*/ 2134727 w 6997582"/>
              <a:gd name="connsiteY163" fmla="*/ 2703903 h 3779758"/>
              <a:gd name="connsiteX164" fmla="*/ 2161981 w 6997582"/>
              <a:gd name="connsiteY164" fmla="*/ 2649267 h 3779758"/>
              <a:gd name="connsiteX165" fmla="*/ 2161981 w 6997582"/>
              <a:gd name="connsiteY165" fmla="*/ 2649267 h 3779758"/>
              <a:gd name="connsiteX166" fmla="*/ 2172883 w 6997582"/>
              <a:gd name="connsiteY166" fmla="*/ 2687296 h 3779758"/>
              <a:gd name="connsiteX167" fmla="*/ 2194687 w 6997582"/>
              <a:gd name="connsiteY167" fmla="*/ 2670944 h 3779758"/>
              <a:gd name="connsiteX168" fmla="*/ 2172883 w 6997582"/>
              <a:gd name="connsiteY168" fmla="*/ 2687296 h 3779758"/>
              <a:gd name="connsiteX169" fmla="*/ 2200264 w 6997582"/>
              <a:gd name="connsiteY169" fmla="*/ 2277718 h 3779758"/>
              <a:gd name="connsiteX170" fmla="*/ 2194687 w 6997582"/>
              <a:gd name="connsiteY170" fmla="*/ 2261365 h 3779758"/>
              <a:gd name="connsiteX171" fmla="*/ 2205715 w 6997582"/>
              <a:gd name="connsiteY171" fmla="*/ 2272267 h 3779758"/>
              <a:gd name="connsiteX172" fmla="*/ 2200264 w 6997582"/>
              <a:gd name="connsiteY172" fmla="*/ 2277718 h 3779758"/>
              <a:gd name="connsiteX173" fmla="*/ 2205715 w 6997582"/>
              <a:gd name="connsiteY173" fmla="*/ 2599955 h 3779758"/>
              <a:gd name="connsiteX174" fmla="*/ 2205715 w 6997582"/>
              <a:gd name="connsiteY174" fmla="*/ 2599955 h 3779758"/>
              <a:gd name="connsiteX175" fmla="*/ 2211166 w 6997582"/>
              <a:gd name="connsiteY175" fmla="*/ 2561925 h 3779758"/>
              <a:gd name="connsiteX176" fmla="*/ 2211166 w 6997582"/>
              <a:gd name="connsiteY176" fmla="*/ 2551024 h 3779758"/>
              <a:gd name="connsiteX177" fmla="*/ 2222068 w 6997582"/>
              <a:gd name="connsiteY177" fmla="*/ 2567376 h 3779758"/>
              <a:gd name="connsiteX178" fmla="*/ 2211166 w 6997582"/>
              <a:gd name="connsiteY178" fmla="*/ 2561925 h 3779758"/>
              <a:gd name="connsiteX179" fmla="*/ 2216617 w 6997582"/>
              <a:gd name="connsiteY179" fmla="*/ 2490937 h 3779758"/>
              <a:gd name="connsiteX180" fmla="*/ 2216617 w 6997582"/>
              <a:gd name="connsiteY180" fmla="*/ 2490937 h 3779758"/>
              <a:gd name="connsiteX181" fmla="*/ 2216617 w 6997582"/>
              <a:gd name="connsiteY181" fmla="*/ 2469133 h 3779758"/>
              <a:gd name="connsiteX182" fmla="*/ 2232970 w 6997582"/>
              <a:gd name="connsiteY182" fmla="*/ 2425399 h 3779758"/>
              <a:gd name="connsiteX183" fmla="*/ 2216617 w 6997582"/>
              <a:gd name="connsiteY183" fmla="*/ 2469133 h 3779758"/>
              <a:gd name="connsiteX184" fmla="*/ 2222068 w 6997582"/>
              <a:gd name="connsiteY184" fmla="*/ 2409046 h 3779758"/>
              <a:gd name="connsiteX185" fmla="*/ 2222068 w 6997582"/>
              <a:gd name="connsiteY185" fmla="*/ 2409046 h 3779758"/>
              <a:gd name="connsiteX186" fmla="*/ 2222068 w 6997582"/>
              <a:gd name="connsiteY186" fmla="*/ 2332987 h 3779758"/>
              <a:gd name="connsiteX187" fmla="*/ 2222068 w 6997582"/>
              <a:gd name="connsiteY187" fmla="*/ 2332987 h 3779758"/>
              <a:gd name="connsiteX188" fmla="*/ 2227519 w 6997582"/>
              <a:gd name="connsiteY188" fmla="*/ 2283803 h 3779758"/>
              <a:gd name="connsiteX189" fmla="*/ 2222068 w 6997582"/>
              <a:gd name="connsiteY189" fmla="*/ 2245773 h 3779758"/>
              <a:gd name="connsiteX190" fmla="*/ 2227519 w 6997582"/>
              <a:gd name="connsiteY190" fmla="*/ 2283803 h 3779758"/>
              <a:gd name="connsiteX191" fmla="*/ 2396750 w 6997582"/>
              <a:gd name="connsiteY191" fmla="*/ 1770530 h 3779758"/>
              <a:gd name="connsiteX192" fmla="*/ 2413230 w 6997582"/>
              <a:gd name="connsiteY192" fmla="*/ 1759502 h 3779758"/>
              <a:gd name="connsiteX193" fmla="*/ 2396750 w 6997582"/>
              <a:gd name="connsiteY193" fmla="*/ 1770530 h 3779758"/>
              <a:gd name="connsiteX194" fmla="*/ 2418681 w 6997582"/>
              <a:gd name="connsiteY194" fmla="*/ 1759502 h 3779758"/>
              <a:gd name="connsiteX195" fmla="*/ 2418681 w 6997582"/>
              <a:gd name="connsiteY195" fmla="*/ 1759502 h 3779758"/>
              <a:gd name="connsiteX196" fmla="*/ 3254190 w 6997582"/>
              <a:gd name="connsiteY196" fmla="*/ 1350050 h 3779758"/>
              <a:gd name="connsiteX197" fmla="*/ 3445352 w 6997582"/>
              <a:gd name="connsiteY197" fmla="*/ 2261999 h 3779758"/>
              <a:gd name="connsiteX198" fmla="*/ 3134017 w 6997582"/>
              <a:gd name="connsiteY198" fmla="*/ 2420329 h 3779758"/>
              <a:gd name="connsiteX199" fmla="*/ 3050352 w 6997582"/>
              <a:gd name="connsiteY199" fmla="*/ 2165404 h 3779758"/>
              <a:gd name="connsiteX200" fmla="*/ 2895445 w 6997582"/>
              <a:gd name="connsiteY200" fmla="*/ 2211039 h 3779758"/>
              <a:gd name="connsiteX201" fmla="*/ 1855970 w 6997582"/>
              <a:gd name="connsiteY201" fmla="*/ 3676319 h 3779758"/>
              <a:gd name="connsiteX202" fmla="*/ 1429912 w 6997582"/>
              <a:gd name="connsiteY202" fmla="*/ 3670868 h 3779758"/>
              <a:gd name="connsiteX203" fmla="*/ 2811653 w 6997582"/>
              <a:gd name="connsiteY203" fmla="*/ 2251097 h 3779758"/>
              <a:gd name="connsiteX204" fmla="*/ 2658774 w 6997582"/>
              <a:gd name="connsiteY204" fmla="*/ 2327156 h 3779758"/>
              <a:gd name="connsiteX205" fmla="*/ 2642421 w 6997582"/>
              <a:gd name="connsiteY205" fmla="*/ 2290901 h 3779758"/>
              <a:gd name="connsiteX206" fmla="*/ 2811653 w 6997582"/>
              <a:gd name="connsiteY206" fmla="*/ 2174151 h 3779758"/>
              <a:gd name="connsiteX207" fmla="*/ 3254063 w 6997582"/>
              <a:gd name="connsiteY207" fmla="*/ 1350176 h 3779758"/>
              <a:gd name="connsiteX208" fmla="*/ 1550339 w 6997582"/>
              <a:gd name="connsiteY208" fmla="*/ 3555765 h 3779758"/>
              <a:gd name="connsiteX209" fmla="*/ 1577720 w 6997582"/>
              <a:gd name="connsiteY209" fmla="*/ 3533961 h 3779758"/>
              <a:gd name="connsiteX210" fmla="*/ 1550339 w 6997582"/>
              <a:gd name="connsiteY210" fmla="*/ 3555765 h 3779758"/>
              <a:gd name="connsiteX211" fmla="*/ 1703725 w 6997582"/>
              <a:gd name="connsiteY211" fmla="*/ 3440662 h 3779758"/>
              <a:gd name="connsiteX212" fmla="*/ 1703725 w 6997582"/>
              <a:gd name="connsiteY212" fmla="*/ 3440662 h 3779758"/>
              <a:gd name="connsiteX213" fmla="*/ 1665695 w 6997582"/>
              <a:gd name="connsiteY213" fmla="*/ 3440662 h 3779758"/>
              <a:gd name="connsiteX214" fmla="*/ 1638314 w 6997582"/>
              <a:gd name="connsiteY214" fmla="*/ 3451564 h 3779758"/>
              <a:gd name="connsiteX215" fmla="*/ 1665695 w 6997582"/>
              <a:gd name="connsiteY215" fmla="*/ 3440662 h 3779758"/>
              <a:gd name="connsiteX216" fmla="*/ 1589636 w 6997582"/>
              <a:gd name="connsiteY216" fmla="*/ 3522552 h 3779758"/>
              <a:gd name="connsiteX217" fmla="*/ 1589636 w 6997582"/>
              <a:gd name="connsiteY217" fmla="*/ 3522552 h 3779758"/>
              <a:gd name="connsiteX218" fmla="*/ 1616890 w 6997582"/>
              <a:gd name="connsiteY218" fmla="*/ 3500749 h 3779758"/>
              <a:gd name="connsiteX219" fmla="*/ 1627792 w 6997582"/>
              <a:gd name="connsiteY219" fmla="*/ 3484269 h 3779758"/>
              <a:gd name="connsiteX220" fmla="*/ 1611440 w 6997582"/>
              <a:gd name="connsiteY220" fmla="*/ 3484269 h 3779758"/>
              <a:gd name="connsiteX221" fmla="*/ 1616890 w 6997582"/>
              <a:gd name="connsiteY221" fmla="*/ 3500749 h 3779758"/>
              <a:gd name="connsiteX222" fmla="*/ 1638694 w 6997582"/>
              <a:gd name="connsiteY222" fmla="*/ 3626246 h 3779758"/>
              <a:gd name="connsiteX223" fmla="*/ 1704232 w 6997582"/>
              <a:gd name="connsiteY223" fmla="*/ 3609894 h 3779758"/>
              <a:gd name="connsiteX224" fmla="*/ 1638694 w 6997582"/>
              <a:gd name="connsiteY224" fmla="*/ 3626246 h 3779758"/>
              <a:gd name="connsiteX225" fmla="*/ 1704232 w 6997582"/>
              <a:gd name="connsiteY225" fmla="*/ 3528003 h 3779758"/>
              <a:gd name="connsiteX226" fmla="*/ 1720711 w 6997582"/>
              <a:gd name="connsiteY226" fmla="*/ 3511651 h 3779758"/>
              <a:gd name="connsiteX227" fmla="*/ 1704232 w 6997582"/>
              <a:gd name="connsiteY227" fmla="*/ 3528003 h 3779758"/>
              <a:gd name="connsiteX228" fmla="*/ 1873970 w 6997582"/>
              <a:gd name="connsiteY228" fmla="*/ 3293234 h 3779758"/>
              <a:gd name="connsiteX229" fmla="*/ 1873970 w 6997582"/>
              <a:gd name="connsiteY229" fmla="*/ 3293234 h 3779758"/>
              <a:gd name="connsiteX230" fmla="*/ 1868520 w 6997582"/>
              <a:gd name="connsiteY230" fmla="*/ 3293234 h 3779758"/>
              <a:gd name="connsiteX231" fmla="*/ 1841138 w 6997582"/>
              <a:gd name="connsiteY231" fmla="*/ 3315038 h 3779758"/>
              <a:gd name="connsiteX232" fmla="*/ 1868520 w 6997582"/>
              <a:gd name="connsiteY232" fmla="*/ 3293234 h 3779758"/>
              <a:gd name="connsiteX233" fmla="*/ 1863069 w 6997582"/>
              <a:gd name="connsiteY233" fmla="*/ 3309587 h 3779758"/>
              <a:gd name="connsiteX234" fmla="*/ 1825039 w 6997582"/>
              <a:gd name="connsiteY234" fmla="*/ 3347616 h 3779758"/>
              <a:gd name="connsiteX235" fmla="*/ 1901098 w 6997582"/>
              <a:gd name="connsiteY235" fmla="*/ 3304009 h 3779758"/>
              <a:gd name="connsiteX236" fmla="*/ 1863069 w 6997582"/>
              <a:gd name="connsiteY236" fmla="*/ 3309460 h 3779758"/>
              <a:gd name="connsiteX237" fmla="*/ 1841138 w 6997582"/>
              <a:gd name="connsiteY237" fmla="*/ 3495171 h 3779758"/>
              <a:gd name="connsiteX238" fmla="*/ 1873970 w 6997582"/>
              <a:gd name="connsiteY238" fmla="*/ 3457141 h 3779758"/>
              <a:gd name="connsiteX239" fmla="*/ 1841138 w 6997582"/>
              <a:gd name="connsiteY239" fmla="*/ 3495171 h 3779758"/>
              <a:gd name="connsiteX240" fmla="*/ 1830236 w 6997582"/>
              <a:gd name="connsiteY240" fmla="*/ 3506200 h 3779758"/>
              <a:gd name="connsiteX241" fmla="*/ 1830236 w 6997582"/>
              <a:gd name="connsiteY241" fmla="*/ 3506200 h 3779758"/>
              <a:gd name="connsiteX242" fmla="*/ 1754177 w 6997582"/>
              <a:gd name="connsiteY242" fmla="*/ 3566286 h 3779758"/>
              <a:gd name="connsiteX243" fmla="*/ 1754177 w 6997582"/>
              <a:gd name="connsiteY243" fmla="*/ 3566286 h 3779758"/>
              <a:gd name="connsiteX244" fmla="*/ 1779784 w 6997582"/>
              <a:gd name="connsiteY244" fmla="*/ 3381082 h 3779758"/>
              <a:gd name="connsiteX245" fmla="*/ 1807165 w 6997582"/>
              <a:gd name="connsiteY245" fmla="*/ 3359152 h 3779758"/>
              <a:gd name="connsiteX246" fmla="*/ 1779784 w 6997582"/>
              <a:gd name="connsiteY246" fmla="*/ 3364730 h 3779758"/>
              <a:gd name="connsiteX247" fmla="*/ 1779784 w 6997582"/>
              <a:gd name="connsiteY247" fmla="*/ 3381082 h 3779758"/>
              <a:gd name="connsiteX248" fmla="*/ 1817813 w 6997582"/>
              <a:gd name="connsiteY248" fmla="*/ 3637782 h 3779758"/>
              <a:gd name="connsiteX249" fmla="*/ 1845068 w 6997582"/>
              <a:gd name="connsiteY249" fmla="*/ 3594048 h 3779758"/>
              <a:gd name="connsiteX250" fmla="*/ 1817813 w 6997582"/>
              <a:gd name="connsiteY250" fmla="*/ 3637782 h 3779758"/>
              <a:gd name="connsiteX251" fmla="*/ 1861548 w 6997582"/>
              <a:gd name="connsiteY251" fmla="*/ 3566794 h 3779758"/>
              <a:gd name="connsiteX252" fmla="*/ 1861548 w 6997582"/>
              <a:gd name="connsiteY252" fmla="*/ 3566794 h 3779758"/>
              <a:gd name="connsiteX253" fmla="*/ 1839617 w 6997582"/>
              <a:gd name="connsiteY253" fmla="*/ 3555765 h 3779758"/>
              <a:gd name="connsiteX254" fmla="*/ 1905155 w 6997582"/>
              <a:gd name="connsiteY254" fmla="*/ 3490227 h 3779758"/>
              <a:gd name="connsiteX255" fmla="*/ 1839617 w 6997582"/>
              <a:gd name="connsiteY255" fmla="*/ 3555765 h 3779758"/>
              <a:gd name="connsiteX256" fmla="*/ 1894253 w 6997582"/>
              <a:gd name="connsiteY256" fmla="*/ 3331898 h 3779758"/>
              <a:gd name="connsiteX257" fmla="*/ 1905155 w 6997582"/>
              <a:gd name="connsiteY257" fmla="*/ 3348250 h 3779758"/>
              <a:gd name="connsiteX258" fmla="*/ 1894253 w 6997582"/>
              <a:gd name="connsiteY258" fmla="*/ 3331898 h 3779758"/>
              <a:gd name="connsiteX259" fmla="*/ 1921634 w 6997582"/>
              <a:gd name="connsiteY259" fmla="*/ 3331898 h 3779758"/>
              <a:gd name="connsiteX260" fmla="*/ 1965241 w 6997582"/>
              <a:gd name="connsiteY260" fmla="*/ 3299192 h 3779758"/>
              <a:gd name="connsiteX261" fmla="*/ 1921634 w 6997582"/>
              <a:gd name="connsiteY261" fmla="*/ 3331898 h 3779758"/>
              <a:gd name="connsiteX262" fmla="*/ 1970692 w 6997582"/>
              <a:gd name="connsiteY262" fmla="*/ 3233655 h 3779758"/>
              <a:gd name="connsiteX263" fmla="*/ 1970692 w 6997582"/>
              <a:gd name="connsiteY263" fmla="*/ 3233655 h 3779758"/>
              <a:gd name="connsiteX264" fmla="*/ 2003524 w 6997582"/>
              <a:gd name="connsiteY264" fmla="*/ 3386533 h 3779758"/>
              <a:gd name="connsiteX265" fmla="*/ 2008975 w 6997582"/>
              <a:gd name="connsiteY265" fmla="*/ 3353701 h 3779758"/>
              <a:gd name="connsiteX266" fmla="*/ 1976143 w 6997582"/>
              <a:gd name="connsiteY266" fmla="*/ 3386533 h 3779758"/>
              <a:gd name="connsiteX267" fmla="*/ 1992496 w 6997582"/>
              <a:gd name="connsiteY267" fmla="*/ 3217175 h 3779758"/>
              <a:gd name="connsiteX268" fmla="*/ 2107218 w 6997582"/>
              <a:gd name="connsiteY268" fmla="*/ 3135285 h 3779758"/>
              <a:gd name="connsiteX269" fmla="*/ 1992496 w 6997582"/>
              <a:gd name="connsiteY269" fmla="*/ 3217175 h 3779758"/>
              <a:gd name="connsiteX270" fmla="*/ 2123571 w 6997582"/>
              <a:gd name="connsiteY270" fmla="*/ 3260909 h 3779758"/>
              <a:gd name="connsiteX271" fmla="*/ 2123571 w 6997582"/>
              <a:gd name="connsiteY271" fmla="*/ 3260909 h 3779758"/>
              <a:gd name="connsiteX272" fmla="*/ 2156403 w 6997582"/>
              <a:gd name="connsiteY272" fmla="*/ 3222879 h 3779758"/>
              <a:gd name="connsiteX273" fmla="*/ 2156403 w 6997582"/>
              <a:gd name="connsiteY273" fmla="*/ 3222879 h 3779758"/>
              <a:gd name="connsiteX274" fmla="*/ 2200137 w 6997582"/>
              <a:gd name="connsiteY274" fmla="*/ 3200949 h 3779758"/>
              <a:gd name="connsiteX275" fmla="*/ 2200137 w 6997582"/>
              <a:gd name="connsiteY275" fmla="*/ 3190047 h 3779758"/>
              <a:gd name="connsiteX276" fmla="*/ 2189109 w 6997582"/>
              <a:gd name="connsiteY276" fmla="*/ 3190047 h 3779758"/>
              <a:gd name="connsiteX277" fmla="*/ 2189109 w 6997582"/>
              <a:gd name="connsiteY277" fmla="*/ 3200949 h 3779758"/>
              <a:gd name="connsiteX278" fmla="*/ 2227392 w 6997582"/>
              <a:gd name="connsiteY278" fmla="*/ 3075325 h 3779758"/>
              <a:gd name="connsiteX279" fmla="*/ 2227392 w 6997582"/>
              <a:gd name="connsiteY279" fmla="*/ 3075325 h 3779758"/>
              <a:gd name="connsiteX280" fmla="*/ 2238294 w 6997582"/>
              <a:gd name="connsiteY280" fmla="*/ 3168244 h 3779758"/>
              <a:gd name="connsiteX281" fmla="*/ 2238294 w 6997582"/>
              <a:gd name="connsiteY281" fmla="*/ 3168244 h 3779758"/>
              <a:gd name="connsiteX282" fmla="*/ 2238294 w 6997582"/>
              <a:gd name="connsiteY282" fmla="*/ 3124509 h 3779758"/>
              <a:gd name="connsiteX283" fmla="*/ 2254646 w 6997582"/>
              <a:gd name="connsiteY283" fmla="*/ 3108157 h 3779758"/>
              <a:gd name="connsiteX284" fmla="*/ 2238294 w 6997582"/>
              <a:gd name="connsiteY284" fmla="*/ 3124509 h 3779758"/>
              <a:gd name="connsiteX285" fmla="*/ 2260098 w 6997582"/>
              <a:gd name="connsiteY285" fmla="*/ 3151891 h 3779758"/>
              <a:gd name="connsiteX286" fmla="*/ 2276577 w 6997582"/>
              <a:gd name="connsiteY286" fmla="*/ 3135411 h 3779758"/>
              <a:gd name="connsiteX287" fmla="*/ 2260098 w 6997582"/>
              <a:gd name="connsiteY287" fmla="*/ 3151891 h 3779758"/>
              <a:gd name="connsiteX288" fmla="*/ 2347566 w 6997582"/>
              <a:gd name="connsiteY288" fmla="*/ 3064423 h 3779758"/>
              <a:gd name="connsiteX289" fmla="*/ 2380271 w 6997582"/>
              <a:gd name="connsiteY289" fmla="*/ 3042619 h 3779758"/>
              <a:gd name="connsiteX290" fmla="*/ 2347566 w 6997582"/>
              <a:gd name="connsiteY290" fmla="*/ 3064423 h 3779758"/>
              <a:gd name="connsiteX291" fmla="*/ 2445809 w 6997582"/>
              <a:gd name="connsiteY291" fmla="*/ 2944376 h 3779758"/>
              <a:gd name="connsiteX292" fmla="*/ 2445809 w 6997582"/>
              <a:gd name="connsiteY292" fmla="*/ 2944376 h 3779758"/>
              <a:gd name="connsiteX293" fmla="*/ 2467612 w 6997582"/>
              <a:gd name="connsiteY293" fmla="*/ 2933348 h 3779758"/>
              <a:gd name="connsiteX294" fmla="*/ 2511346 w 6997582"/>
              <a:gd name="connsiteY294" fmla="*/ 2911544 h 3779758"/>
              <a:gd name="connsiteX295" fmla="*/ 2467612 w 6997582"/>
              <a:gd name="connsiteY295" fmla="*/ 2933348 h 3779758"/>
              <a:gd name="connsiteX296" fmla="*/ 2527699 w 6997582"/>
              <a:gd name="connsiteY296" fmla="*/ 2906093 h 3779758"/>
              <a:gd name="connsiteX297" fmla="*/ 2603758 w 6997582"/>
              <a:gd name="connsiteY297" fmla="*/ 2840555 h 3779758"/>
              <a:gd name="connsiteX298" fmla="*/ 2527699 w 6997582"/>
              <a:gd name="connsiteY298" fmla="*/ 2906093 h 3779758"/>
              <a:gd name="connsiteX299" fmla="*/ 2593237 w 6997582"/>
              <a:gd name="connsiteY299" fmla="*/ 2906093 h 3779758"/>
              <a:gd name="connsiteX300" fmla="*/ 2615167 w 6997582"/>
              <a:gd name="connsiteY300" fmla="*/ 2889740 h 3779758"/>
              <a:gd name="connsiteX301" fmla="*/ 2593237 w 6997582"/>
              <a:gd name="connsiteY301" fmla="*/ 2906093 h 3779758"/>
              <a:gd name="connsiteX302" fmla="*/ 2675127 w 6997582"/>
              <a:gd name="connsiteY302" fmla="*/ 2742312 h 3779758"/>
              <a:gd name="connsiteX303" fmla="*/ 2675127 w 6997582"/>
              <a:gd name="connsiteY303" fmla="*/ 2742312 h 3779758"/>
              <a:gd name="connsiteX304" fmla="*/ 2697057 w 6997582"/>
              <a:gd name="connsiteY304" fmla="*/ 2736862 h 3779758"/>
              <a:gd name="connsiteX305" fmla="*/ 2697057 w 6997582"/>
              <a:gd name="connsiteY305" fmla="*/ 2720382 h 3779758"/>
              <a:gd name="connsiteX306" fmla="*/ 2697057 w 6997582"/>
              <a:gd name="connsiteY306" fmla="*/ 2736862 h 3779758"/>
              <a:gd name="connsiteX307" fmla="*/ 2713410 w 6997582"/>
              <a:gd name="connsiteY307" fmla="*/ 2747763 h 3779758"/>
              <a:gd name="connsiteX308" fmla="*/ 2713410 w 6997582"/>
              <a:gd name="connsiteY308" fmla="*/ 2747763 h 3779758"/>
              <a:gd name="connsiteX309" fmla="*/ 2730523 w 6997582"/>
              <a:gd name="connsiteY309" fmla="*/ 2692747 h 3779758"/>
              <a:gd name="connsiteX310" fmla="*/ 2730523 w 6997582"/>
              <a:gd name="connsiteY310" fmla="*/ 2676395 h 3779758"/>
              <a:gd name="connsiteX311" fmla="*/ 2730523 w 6997582"/>
              <a:gd name="connsiteY311" fmla="*/ 2692747 h 3779758"/>
              <a:gd name="connsiteX312" fmla="*/ 2806582 w 6997582"/>
              <a:gd name="connsiteY312" fmla="*/ 2496134 h 3779758"/>
              <a:gd name="connsiteX313" fmla="*/ 2806582 w 6997582"/>
              <a:gd name="connsiteY313" fmla="*/ 2496134 h 3779758"/>
              <a:gd name="connsiteX314" fmla="*/ 3292600 w 6997582"/>
              <a:gd name="connsiteY314" fmla="*/ 2239435 h 3779758"/>
              <a:gd name="connsiteX315" fmla="*/ 3292600 w 6997582"/>
              <a:gd name="connsiteY315" fmla="*/ 2239435 h 3779758"/>
              <a:gd name="connsiteX316" fmla="*/ 3248993 w 6997582"/>
              <a:gd name="connsiteY316" fmla="*/ 2113937 h 3779758"/>
              <a:gd name="connsiteX317" fmla="*/ 3248993 w 6997582"/>
              <a:gd name="connsiteY317" fmla="*/ 2113937 h 3779758"/>
              <a:gd name="connsiteX318" fmla="*/ 3139721 w 6997582"/>
              <a:gd name="connsiteY318" fmla="*/ 1698908 h 3779758"/>
              <a:gd name="connsiteX319" fmla="*/ 3128820 w 6997582"/>
              <a:gd name="connsiteY319" fmla="*/ 1720711 h 3779758"/>
              <a:gd name="connsiteX320" fmla="*/ 3139721 w 6997582"/>
              <a:gd name="connsiteY320" fmla="*/ 1698908 h 3779758"/>
              <a:gd name="connsiteX321" fmla="*/ 3134270 w 6997582"/>
              <a:gd name="connsiteY321" fmla="*/ 1982862 h 3779758"/>
              <a:gd name="connsiteX322" fmla="*/ 3134270 w 6997582"/>
              <a:gd name="connsiteY322" fmla="*/ 2004665 h 3779758"/>
              <a:gd name="connsiteX323" fmla="*/ 3134270 w 6997582"/>
              <a:gd name="connsiteY323" fmla="*/ 1982862 h 3779758"/>
              <a:gd name="connsiteX324" fmla="*/ 3085466 w 6997582"/>
              <a:gd name="connsiteY324" fmla="*/ 1464265 h 3779758"/>
              <a:gd name="connsiteX325" fmla="*/ 3085466 w 6997582"/>
              <a:gd name="connsiteY325" fmla="*/ 1464265 h 3779758"/>
              <a:gd name="connsiteX326" fmla="*/ 3069113 w 6997582"/>
              <a:gd name="connsiteY326" fmla="*/ 1469716 h 3779758"/>
              <a:gd name="connsiteX327" fmla="*/ 3069113 w 6997582"/>
              <a:gd name="connsiteY327" fmla="*/ 1469716 h 3779758"/>
              <a:gd name="connsiteX328" fmla="*/ 3080015 w 6997582"/>
              <a:gd name="connsiteY328" fmla="*/ 1518901 h 3779758"/>
              <a:gd name="connsiteX329" fmla="*/ 3047309 w 6997582"/>
              <a:gd name="connsiteY329" fmla="*/ 1540705 h 3779758"/>
              <a:gd name="connsiteX330" fmla="*/ 3080015 w 6997582"/>
              <a:gd name="connsiteY330" fmla="*/ 1518901 h 3779758"/>
              <a:gd name="connsiteX331" fmla="*/ 3041985 w 6997582"/>
              <a:gd name="connsiteY331" fmla="*/ 1600791 h 3779758"/>
              <a:gd name="connsiteX332" fmla="*/ 3041985 w 6997582"/>
              <a:gd name="connsiteY332" fmla="*/ 1600791 h 3779758"/>
              <a:gd name="connsiteX333" fmla="*/ 3030957 w 6997582"/>
              <a:gd name="connsiteY333" fmla="*/ 1502548 h 3779758"/>
              <a:gd name="connsiteX334" fmla="*/ 3009153 w 6997582"/>
              <a:gd name="connsiteY334" fmla="*/ 1535254 h 3779758"/>
              <a:gd name="connsiteX335" fmla="*/ 3030957 w 6997582"/>
              <a:gd name="connsiteY335" fmla="*/ 1502548 h 3779758"/>
              <a:gd name="connsiteX336" fmla="*/ 2886951 w 6997582"/>
              <a:gd name="connsiteY336" fmla="*/ 2149051 h 3779758"/>
              <a:gd name="connsiteX337" fmla="*/ 3041985 w 6997582"/>
              <a:gd name="connsiteY337" fmla="*/ 2102655 h 3779758"/>
              <a:gd name="connsiteX338" fmla="*/ 2992800 w 6997582"/>
              <a:gd name="connsiteY338" fmla="*/ 1545648 h 3779758"/>
              <a:gd name="connsiteX339" fmla="*/ 2886951 w 6997582"/>
              <a:gd name="connsiteY339" fmla="*/ 2149051 h 3779758"/>
              <a:gd name="connsiteX340" fmla="*/ 3041985 w 6997582"/>
              <a:gd name="connsiteY340" fmla="*/ 1638567 h 3779758"/>
              <a:gd name="connsiteX341" fmla="*/ 3047436 w 6997582"/>
              <a:gd name="connsiteY341" fmla="*/ 1622215 h 3779758"/>
              <a:gd name="connsiteX342" fmla="*/ 3041985 w 6997582"/>
              <a:gd name="connsiteY342" fmla="*/ 1627666 h 3779758"/>
              <a:gd name="connsiteX343" fmla="*/ 3041985 w 6997582"/>
              <a:gd name="connsiteY343" fmla="*/ 1638567 h 3779758"/>
              <a:gd name="connsiteX344" fmla="*/ 3063789 w 6997582"/>
              <a:gd name="connsiteY344" fmla="*/ 1578481 h 3779758"/>
              <a:gd name="connsiteX345" fmla="*/ 3063789 w 6997582"/>
              <a:gd name="connsiteY345" fmla="*/ 1567579 h 3779758"/>
              <a:gd name="connsiteX346" fmla="*/ 3047436 w 6997582"/>
              <a:gd name="connsiteY346" fmla="*/ 1567579 h 3779758"/>
              <a:gd name="connsiteX347" fmla="*/ 3047436 w 6997582"/>
              <a:gd name="connsiteY347" fmla="*/ 1578481 h 3779758"/>
              <a:gd name="connsiteX348" fmla="*/ 3085593 w 6997582"/>
              <a:gd name="connsiteY348" fmla="*/ 1654540 h 3779758"/>
              <a:gd name="connsiteX349" fmla="*/ 3074691 w 6997582"/>
              <a:gd name="connsiteY349" fmla="*/ 1670893 h 3779758"/>
              <a:gd name="connsiteX350" fmla="*/ 3091044 w 6997582"/>
              <a:gd name="connsiteY350" fmla="*/ 1670893 h 3779758"/>
              <a:gd name="connsiteX351" fmla="*/ 3085593 w 6997582"/>
              <a:gd name="connsiteY351" fmla="*/ 1654540 h 3779758"/>
              <a:gd name="connsiteX352" fmla="*/ 3089903 w 6997582"/>
              <a:gd name="connsiteY352" fmla="*/ 1710443 h 3779758"/>
              <a:gd name="connsiteX353" fmla="*/ 3085466 w 6997582"/>
              <a:gd name="connsiteY353" fmla="*/ 1716655 h 3779758"/>
              <a:gd name="connsiteX354" fmla="*/ 3089522 w 6997582"/>
              <a:gd name="connsiteY354" fmla="*/ 1711965 h 3779758"/>
              <a:gd name="connsiteX355" fmla="*/ 3091297 w 6997582"/>
              <a:gd name="connsiteY355" fmla="*/ 1708922 h 3779758"/>
              <a:gd name="connsiteX356" fmla="*/ 3093959 w 6997582"/>
              <a:gd name="connsiteY356" fmla="*/ 1705880 h 3779758"/>
              <a:gd name="connsiteX357" fmla="*/ 3091297 w 6997582"/>
              <a:gd name="connsiteY357" fmla="*/ 1708922 h 3779758"/>
              <a:gd name="connsiteX358" fmla="*/ 3096494 w 6997582"/>
              <a:gd name="connsiteY358" fmla="*/ 1485308 h 3779758"/>
              <a:gd name="connsiteX359" fmla="*/ 3096494 w 6997582"/>
              <a:gd name="connsiteY359" fmla="*/ 1485308 h 3779758"/>
              <a:gd name="connsiteX360" fmla="*/ 3102072 w 6997582"/>
              <a:gd name="connsiteY360" fmla="*/ 1457927 h 3779758"/>
              <a:gd name="connsiteX361" fmla="*/ 3102072 w 6997582"/>
              <a:gd name="connsiteY361" fmla="*/ 1457927 h 3779758"/>
              <a:gd name="connsiteX362" fmla="*/ 3118425 w 6997582"/>
              <a:gd name="connsiteY362" fmla="*/ 2047766 h 3779758"/>
              <a:gd name="connsiteX363" fmla="*/ 3140228 w 6997582"/>
              <a:gd name="connsiteY363" fmla="*/ 2020384 h 3779758"/>
              <a:gd name="connsiteX364" fmla="*/ 3118425 w 6997582"/>
              <a:gd name="connsiteY364" fmla="*/ 2047766 h 3779758"/>
              <a:gd name="connsiteX365" fmla="*/ 3123876 w 6997582"/>
              <a:gd name="connsiteY365" fmla="*/ 2085795 h 3779758"/>
              <a:gd name="connsiteX366" fmla="*/ 3134778 w 6997582"/>
              <a:gd name="connsiteY366" fmla="*/ 2058541 h 3779758"/>
              <a:gd name="connsiteX367" fmla="*/ 3123876 w 6997582"/>
              <a:gd name="connsiteY367" fmla="*/ 2085795 h 3779758"/>
              <a:gd name="connsiteX368" fmla="*/ 3145679 w 6997582"/>
              <a:gd name="connsiteY368" fmla="*/ 1922014 h 3779758"/>
              <a:gd name="connsiteX369" fmla="*/ 3156581 w 6997582"/>
              <a:gd name="connsiteY369" fmla="*/ 1927465 h 3779758"/>
              <a:gd name="connsiteX370" fmla="*/ 3162032 w 6997582"/>
              <a:gd name="connsiteY370" fmla="*/ 1916564 h 3779758"/>
              <a:gd name="connsiteX371" fmla="*/ 3151130 w 6997582"/>
              <a:gd name="connsiteY371" fmla="*/ 1911113 h 3779758"/>
              <a:gd name="connsiteX372" fmla="*/ 3145679 w 6997582"/>
              <a:gd name="connsiteY372" fmla="*/ 1922014 h 3779758"/>
              <a:gd name="connsiteX373" fmla="*/ 3151130 w 6997582"/>
              <a:gd name="connsiteY373" fmla="*/ 1971073 h 3779758"/>
              <a:gd name="connsiteX374" fmla="*/ 3162032 w 6997582"/>
              <a:gd name="connsiteY374" fmla="*/ 1998454 h 3779758"/>
              <a:gd name="connsiteX375" fmla="*/ 3151130 w 6997582"/>
              <a:gd name="connsiteY375" fmla="*/ 1971073 h 3779758"/>
              <a:gd name="connsiteX376" fmla="*/ 3173061 w 6997582"/>
              <a:gd name="connsiteY376" fmla="*/ 2063991 h 3779758"/>
              <a:gd name="connsiteX377" fmla="*/ 3173061 w 6997582"/>
              <a:gd name="connsiteY377" fmla="*/ 2053090 h 3779758"/>
              <a:gd name="connsiteX378" fmla="*/ 3156581 w 6997582"/>
              <a:gd name="connsiteY378" fmla="*/ 2053090 h 3779758"/>
              <a:gd name="connsiteX379" fmla="*/ 3156581 w 6997582"/>
              <a:gd name="connsiteY379" fmla="*/ 2063991 h 3779758"/>
              <a:gd name="connsiteX380" fmla="*/ 3156581 w 6997582"/>
              <a:gd name="connsiteY380" fmla="*/ 1698147 h 3779758"/>
              <a:gd name="connsiteX381" fmla="*/ 3173061 w 6997582"/>
              <a:gd name="connsiteY381" fmla="*/ 1703598 h 3779758"/>
              <a:gd name="connsiteX382" fmla="*/ 3162032 w 6997582"/>
              <a:gd name="connsiteY382" fmla="*/ 1687118 h 3779758"/>
              <a:gd name="connsiteX383" fmla="*/ 3156581 w 6997582"/>
              <a:gd name="connsiteY383" fmla="*/ 1698147 h 3779758"/>
              <a:gd name="connsiteX384" fmla="*/ 3151130 w 6997582"/>
              <a:gd name="connsiteY384" fmla="*/ 1605228 h 3779758"/>
              <a:gd name="connsiteX385" fmla="*/ 3178511 w 6997582"/>
              <a:gd name="connsiteY385" fmla="*/ 1605228 h 3779758"/>
              <a:gd name="connsiteX386" fmla="*/ 3162032 w 6997582"/>
              <a:gd name="connsiteY386" fmla="*/ 1577974 h 3779758"/>
              <a:gd name="connsiteX387" fmla="*/ 3151130 w 6997582"/>
              <a:gd name="connsiteY387" fmla="*/ 1605228 h 3779758"/>
              <a:gd name="connsiteX388" fmla="*/ 3200315 w 6997582"/>
              <a:gd name="connsiteY388" fmla="*/ 1599777 h 3779758"/>
              <a:gd name="connsiteX389" fmla="*/ 3200315 w 6997582"/>
              <a:gd name="connsiteY389" fmla="*/ 1599777 h 3779758"/>
              <a:gd name="connsiteX390" fmla="*/ 3200315 w 6997582"/>
              <a:gd name="connsiteY390" fmla="*/ 1588875 h 3779758"/>
              <a:gd name="connsiteX391" fmla="*/ 3205766 w 6997582"/>
              <a:gd name="connsiteY391" fmla="*/ 1572523 h 3779758"/>
              <a:gd name="connsiteX392" fmla="*/ 3200315 w 6997582"/>
              <a:gd name="connsiteY392" fmla="*/ 1577974 h 3779758"/>
              <a:gd name="connsiteX393" fmla="*/ 3200315 w 6997582"/>
              <a:gd name="connsiteY393" fmla="*/ 1589890 h 3779758"/>
              <a:gd name="connsiteX394" fmla="*/ 3211217 w 6997582"/>
              <a:gd name="connsiteY394" fmla="*/ 1840124 h 3779758"/>
              <a:gd name="connsiteX395" fmla="*/ 3211217 w 6997582"/>
              <a:gd name="connsiteY395" fmla="*/ 1840124 h 3779758"/>
              <a:gd name="connsiteX396" fmla="*/ 3216668 w 6997582"/>
              <a:gd name="connsiteY396" fmla="*/ 1474153 h 3779758"/>
              <a:gd name="connsiteX397" fmla="*/ 3216668 w 6997582"/>
              <a:gd name="connsiteY397" fmla="*/ 1463251 h 3779758"/>
              <a:gd name="connsiteX398" fmla="*/ 3205766 w 6997582"/>
              <a:gd name="connsiteY398" fmla="*/ 1457800 h 3779758"/>
              <a:gd name="connsiteX399" fmla="*/ 3173061 w 6997582"/>
              <a:gd name="connsiteY399" fmla="*/ 1495830 h 3779758"/>
              <a:gd name="connsiteX400" fmla="*/ 3216668 w 6997582"/>
              <a:gd name="connsiteY400" fmla="*/ 1473899 h 3779758"/>
              <a:gd name="connsiteX401" fmla="*/ 3227570 w 6997582"/>
              <a:gd name="connsiteY401" fmla="*/ 2069949 h 3779758"/>
              <a:gd name="connsiteX402" fmla="*/ 3249500 w 6997582"/>
              <a:gd name="connsiteY402" fmla="*/ 2091753 h 3779758"/>
              <a:gd name="connsiteX403" fmla="*/ 3227570 w 6997582"/>
              <a:gd name="connsiteY403" fmla="*/ 2069949 h 3779758"/>
              <a:gd name="connsiteX404" fmla="*/ 3244049 w 6997582"/>
              <a:gd name="connsiteY404" fmla="*/ 2135487 h 3779758"/>
              <a:gd name="connsiteX405" fmla="*/ 3244049 w 6997582"/>
              <a:gd name="connsiteY405" fmla="*/ 2135487 h 3779758"/>
              <a:gd name="connsiteX406" fmla="*/ 3254951 w 6997582"/>
              <a:gd name="connsiteY406" fmla="*/ 2266562 h 3779758"/>
              <a:gd name="connsiteX407" fmla="*/ 3282205 w 6997582"/>
              <a:gd name="connsiteY407" fmla="*/ 2244759 h 3779758"/>
              <a:gd name="connsiteX408" fmla="*/ 3254951 w 6997582"/>
              <a:gd name="connsiteY408" fmla="*/ 2266562 h 3779758"/>
              <a:gd name="connsiteX409" fmla="*/ 3287656 w 6997582"/>
              <a:gd name="connsiteY409" fmla="*/ 2282915 h 3779758"/>
              <a:gd name="connsiteX410" fmla="*/ 3287656 w 6997582"/>
              <a:gd name="connsiteY410" fmla="*/ 2282915 h 3779758"/>
              <a:gd name="connsiteX411" fmla="*/ 3298558 w 6997582"/>
              <a:gd name="connsiteY411" fmla="*/ 2272013 h 3779758"/>
              <a:gd name="connsiteX412" fmla="*/ 3298558 w 6997582"/>
              <a:gd name="connsiteY412" fmla="*/ 2272013 h 3779758"/>
              <a:gd name="connsiteX413" fmla="*/ 4122532 w 6997582"/>
              <a:gd name="connsiteY413" fmla="*/ 1316330 h 3779758"/>
              <a:gd name="connsiteX414" fmla="*/ 3873946 w 6997582"/>
              <a:gd name="connsiteY414" fmla="*/ 1138225 h 3779758"/>
              <a:gd name="connsiteX415" fmla="*/ 3412647 w 6997582"/>
              <a:gd name="connsiteY415" fmla="*/ 1480491 h 3779758"/>
              <a:gd name="connsiteX416" fmla="*/ 3884720 w 6997582"/>
              <a:gd name="connsiteY416" fmla="*/ 1838856 h 3779758"/>
              <a:gd name="connsiteX417" fmla="*/ 3663896 w 6997582"/>
              <a:gd name="connsiteY417" fmla="*/ 1895521 h 3779758"/>
              <a:gd name="connsiteX418" fmla="*/ 3701925 w 6997582"/>
              <a:gd name="connsiteY418" fmla="*/ 1862815 h 3779758"/>
              <a:gd name="connsiteX419" fmla="*/ 3396167 w 6997582"/>
              <a:gd name="connsiteY419" fmla="*/ 1944706 h 3779758"/>
              <a:gd name="connsiteX420" fmla="*/ 4100602 w 6997582"/>
              <a:gd name="connsiteY420" fmla="*/ 1879168 h 3779758"/>
              <a:gd name="connsiteX421" fmla="*/ 3618894 w 6997582"/>
              <a:gd name="connsiteY421" fmla="*/ 1369572 h 3779758"/>
              <a:gd name="connsiteX422" fmla="*/ 3783689 w 6997582"/>
              <a:gd name="connsiteY422" fmla="*/ 1213017 h 3779758"/>
              <a:gd name="connsiteX423" fmla="*/ 3843775 w 6997582"/>
              <a:gd name="connsiteY423" fmla="*/ 1425982 h 3779758"/>
              <a:gd name="connsiteX424" fmla="*/ 4171464 w 6997582"/>
              <a:gd name="connsiteY424" fmla="*/ 1294907 h 3779758"/>
              <a:gd name="connsiteX425" fmla="*/ 4122279 w 6997582"/>
              <a:gd name="connsiteY425" fmla="*/ 1316710 h 3779758"/>
              <a:gd name="connsiteX426" fmla="*/ 3478185 w 6997582"/>
              <a:gd name="connsiteY426" fmla="*/ 2026215 h 3779758"/>
              <a:gd name="connsiteX427" fmla="*/ 3499988 w 6997582"/>
              <a:gd name="connsiteY427" fmla="*/ 2015314 h 3779758"/>
              <a:gd name="connsiteX428" fmla="*/ 3478185 w 6997582"/>
              <a:gd name="connsiteY428" fmla="*/ 2026215 h 3779758"/>
              <a:gd name="connsiteX429" fmla="*/ 3620161 w 6997582"/>
              <a:gd name="connsiteY429" fmla="*/ 2135487 h 3779758"/>
              <a:gd name="connsiteX430" fmla="*/ 3620161 w 6997582"/>
              <a:gd name="connsiteY430" fmla="*/ 2135487 h 3779758"/>
              <a:gd name="connsiteX431" fmla="*/ 3680248 w 6997582"/>
              <a:gd name="connsiteY431" fmla="*/ 2108233 h 3779758"/>
              <a:gd name="connsiteX432" fmla="*/ 3680248 w 6997582"/>
              <a:gd name="connsiteY432" fmla="*/ 2108233 h 3779758"/>
              <a:gd name="connsiteX433" fmla="*/ 3942399 w 6997582"/>
              <a:gd name="connsiteY433" fmla="*/ 1955227 h 3779758"/>
              <a:gd name="connsiteX434" fmla="*/ 3942399 w 6997582"/>
              <a:gd name="connsiteY434" fmla="*/ 1938874 h 3779758"/>
              <a:gd name="connsiteX435" fmla="*/ 3964202 w 6997582"/>
              <a:gd name="connsiteY435" fmla="*/ 1938874 h 3779758"/>
              <a:gd name="connsiteX436" fmla="*/ 3942399 w 6997582"/>
              <a:gd name="connsiteY436" fmla="*/ 1955227 h 3779758"/>
              <a:gd name="connsiteX437" fmla="*/ 4062446 w 6997582"/>
              <a:gd name="connsiteY437" fmla="*/ 1742261 h 3779758"/>
              <a:gd name="connsiteX438" fmla="*/ 4068023 w 6997582"/>
              <a:gd name="connsiteY438" fmla="*/ 1775094 h 3779758"/>
              <a:gd name="connsiteX439" fmla="*/ 4062446 w 6997582"/>
              <a:gd name="connsiteY439" fmla="*/ 1742261 h 3779758"/>
              <a:gd name="connsiteX440" fmla="*/ 4051543 w 6997582"/>
              <a:gd name="connsiteY440" fmla="*/ 1856984 h 3779758"/>
              <a:gd name="connsiteX441" fmla="*/ 4062446 w 6997582"/>
              <a:gd name="connsiteY441" fmla="*/ 1862435 h 3779758"/>
              <a:gd name="connsiteX442" fmla="*/ 4062446 w 6997582"/>
              <a:gd name="connsiteY442" fmla="*/ 1873337 h 3779758"/>
              <a:gd name="connsiteX443" fmla="*/ 4040642 w 6997582"/>
              <a:gd name="connsiteY443" fmla="*/ 1900591 h 3779758"/>
              <a:gd name="connsiteX444" fmla="*/ 4024289 w 6997582"/>
              <a:gd name="connsiteY444" fmla="*/ 1878787 h 3779758"/>
              <a:gd name="connsiteX445" fmla="*/ 4051543 w 6997582"/>
              <a:gd name="connsiteY445" fmla="*/ 1856984 h 3779758"/>
              <a:gd name="connsiteX446" fmla="*/ 4029740 w 6997582"/>
              <a:gd name="connsiteY446" fmla="*/ 1785995 h 3779758"/>
              <a:gd name="connsiteX447" fmla="*/ 4007936 w 6997582"/>
              <a:gd name="connsiteY447" fmla="*/ 1796897 h 3779758"/>
              <a:gd name="connsiteX448" fmla="*/ 4029740 w 6997582"/>
              <a:gd name="connsiteY448" fmla="*/ 1785995 h 3779758"/>
              <a:gd name="connsiteX449" fmla="*/ 4002485 w 6997582"/>
              <a:gd name="connsiteY449" fmla="*/ 1736810 h 3779758"/>
              <a:gd name="connsiteX450" fmla="*/ 4018838 w 6997582"/>
              <a:gd name="connsiteY450" fmla="*/ 1742261 h 3779758"/>
              <a:gd name="connsiteX451" fmla="*/ 4002485 w 6997582"/>
              <a:gd name="connsiteY451" fmla="*/ 1736810 h 3779758"/>
              <a:gd name="connsiteX452" fmla="*/ 3997035 w 6997582"/>
              <a:gd name="connsiteY452" fmla="*/ 1818701 h 3779758"/>
              <a:gd name="connsiteX453" fmla="*/ 4013387 w 6997582"/>
              <a:gd name="connsiteY453" fmla="*/ 1818701 h 3779758"/>
              <a:gd name="connsiteX454" fmla="*/ 4013387 w 6997582"/>
              <a:gd name="connsiteY454" fmla="*/ 1830744 h 3779758"/>
              <a:gd name="connsiteX455" fmla="*/ 3997035 w 6997582"/>
              <a:gd name="connsiteY455" fmla="*/ 1830744 h 3779758"/>
              <a:gd name="connsiteX456" fmla="*/ 3997035 w 6997582"/>
              <a:gd name="connsiteY456" fmla="*/ 1819842 h 3779758"/>
              <a:gd name="connsiteX457" fmla="*/ 3980555 w 6997582"/>
              <a:gd name="connsiteY457" fmla="*/ 1633117 h 3779758"/>
              <a:gd name="connsiteX458" fmla="*/ 3936948 w 6997582"/>
              <a:gd name="connsiteY458" fmla="*/ 1622215 h 3779758"/>
              <a:gd name="connsiteX459" fmla="*/ 3980555 w 6997582"/>
              <a:gd name="connsiteY459" fmla="*/ 1633117 h 3779758"/>
              <a:gd name="connsiteX460" fmla="*/ 3560075 w 6997582"/>
              <a:gd name="connsiteY460" fmla="*/ 1381868 h 3779758"/>
              <a:gd name="connsiteX461" fmla="*/ 3532820 w 6997582"/>
              <a:gd name="connsiteY461" fmla="*/ 1419897 h 3779758"/>
              <a:gd name="connsiteX462" fmla="*/ 3560075 w 6997582"/>
              <a:gd name="connsiteY462" fmla="*/ 1381868 h 3779758"/>
              <a:gd name="connsiteX463" fmla="*/ 3484016 w 6997582"/>
              <a:gd name="connsiteY463" fmla="*/ 1551226 h 3779758"/>
              <a:gd name="connsiteX464" fmla="*/ 3484016 w 6997582"/>
              <a:gd name="connsiteY464" fmla="*/ 1540198 h 3779758"/>
              <a:gd name="connsiteX465" fmla="*/ 3494917 w 6997582"/>
              <a:gd name="connsiteY465" fmla="*/ 1556677 h 3779758"/>
              <a:gd name="connsiteX466" fmla="*/ 3484016 w 6997582"/>
              <a:gd name="connsiteY466" fmla="*/ 1551226 h 3779758"/>
              <a:gd name="connsiteX467" fmla="*/ 3582386 w 6997582"/>
              <a:gd name="connsiteY467" fmla="*/ 1398221 h 3779758"/>
              <a:gd name="connsiteX468" fmla="*/ 3500369 w 6997582"/>
              <a:gd name="connsiteY468" fmla="*/ 1491140 h 3779758"/>
              <a:gd name="connsiteX469" fmla="*/ 3582386 w 6997582"/>
              <a:gd name="connsiteY469" fmla="*/ 1398221 h 3779758"/>
              <a:gd name="connsiteX470" fmla="*/ 3533201 w 6997582"/>
              <a:gd name="connsiteY470" fmla="*/ 1556677 h 3779758"/>
              <a:gd name="connsiteX471" fmla="*/ 3560455 w 6997582"/>
              <a:gd name="connsiteY471" fmla="*/ 1545648 h 3779758"/>
              <a:gd name="connsiteX472" fmla="*/ 3533201 w 6997582"/>
              <a:gd name="connsiteY472" fmla="*/ 1556677 h 3779758"/>
              <a:gd name="connsiteX473" fmla="*/ 3571230 w 6997582"/>
              <a:gd name="connsiteY473" fmla="*/ 1534747 h 3779758"/>
              <a:gd name="connsiteX474" fmla="*/ 3582259 w 6997582"/>
              <a:gd name="connsiteY474" fmla="*/ 1518394 h 3779758"/>
              <a:gd name="connsiteX475" fmla="*/ 3587710 w 6997582"/>
              <a:gd name="connsiteY475" fmla="*/ 1534747 h 3779758"/>
              <a:gd name="connsiteX476" fmla="*/ 3609260 w 6997582"/>
              <a:gd name="connsiteY476" fmla="*/ 1605735 h 3779758"/>
              <a:gd name="connsiteX477" fmla="*/ 3625612 w 6997582"/>
              <a:gd name="connsiteY477" fmla="*/ 1594833 h 3779758"/>
              <a:gd name="connsiteX478" fmla="*/ 3609260 w 6997582"/>
              <a:gd name="connsiteY478" fmla="*/ 1605735 h 3779758"/>
              <a:gd name="connsiteX479" fmla="*/ 3893214 w 6997582"/>
              <a:gd name="connsiteY479" fmla="*/ 1578481 h 3779758"/>
              <a:gd name="connsiteX480" fmla="*/ 3882312 w 6997582"/>
              <a:gd name="connsiteY480" fmla="*/ 1578481 h 3779758"/>
              <a:gd name="connsiteX481" fmla="*/ 3876861 w 6997582"/>
              <a:gd name="connsiteY481" fmla="*/ 1573030 h 3779758"/>
              <a:gd name="connsiteX482" fmla="*/ 3893214 w 6997582"/>
              <a:gd name="connsiteY482" fmla="*/ 1578481 h 3779758"/>
              <a:gd name="connsiteX483" fmla="*/ 3860509 w 6997582"/>
              <a:gd name="connsiteY483" fmla="*/ 1654540 h 3779758"/>
              <a:gd name="connsiteX484" fmla="*/ 3876861 w 6997582"/>
              <a:gd name="connsiteY484" fmla="*/ 1665442 h 3779758"/>
              <a:gd name="connsiteX485" fmla="*/ 3860509 w 6997582"/>
              <a:gd name="connsiteY485" fmla="*/ 1670893 h 3779758"/>
              <a:gd name="connsiteX486" fmla="*/ 3860509 w 6997582"/>
              <a:gd name="connsiteY486" fmla="*/ 1654540 h 3779758"/>
              <a:gd name="connsiteX487" fmla="*/ 3784449 w 6997582"/>
              <a:gd name="connsiteY487" fmla="*/ 1528916 h 3779758"/>
              <a:gd name="connsiteX488" fmla="*/ 3806380 w 6997582"/>
              <a:gd name="connsiteY488" fmla="*/ 1534366 h 3779758"/>
              <a:gd name="connsiteX489" fmla="*/ 3784449 w 6997582"/>
              <a:gd name="connsiteY489" fmla="*/ 1528916 h 3779758"/>
              <a:gd name="connsiteX490" fmla="*/ 3806380 w 6997582"/>
              <a:gd name="connsiteY490" fmla="*/ 1572649 h 3779758"/>
              <a:gd name="connsiteX491" fmla="*/ 3800929 w 6997582"/>
              <a:gd name="connsiteY491" fmla="*/ 1594453 h 3779758"/>
              <a:gd name="connsiteX492" fmla="*/ 3778998 w 6997582"/>
              <a:gd name="connsiteY492" fmla="*/ 1583551 h 3779758"/>
              <a:gd name="connsiteX493" fmla="*/ 3806380 w 6997582"/>
              <a:gd name="connsiteY493" fmla="*/ 1572649 h 3779758"/>
              <a:gd name="connsiteX494" fmla="*/ 3762646 w 6997582"/>
              <a:gd name="connsiteY494" fmla="*/ 1594453 h 3779758"/>
              <a:gd name="connsiteX495" fmla="*/ 3735391 w 6997582"/>
              <a:gd name="connsiteY495" fmla="*/ 1605355 h 3779758"/>
              <a:gd name="connsiteX496" fmla="*/ 3762646 w 6997582"/>
              <a:gd name="connsiteY496" fmla="*/ 1594453 h 3779758"/>
              <a:gd name="connsiteX497" fmla="*/ 3729940 w 6997582"/>
              <a:gd name="connsiteY497" fmla="*/ 1703725 h 3779758"/>
              <a:gd name="connsiteX498" fmla="*/ 3658952 w 6997582"/>
              <a:gd name="connsiteY498" fmla="*/ 1687245 h 3779758"/>
              <a:gd name="connsiteX499" fmla="*/ 3729940 w 6997582"/>
              <a:gd name="connsiteY499" fmla="*/ 1703725 h 3779758"/>
              <a:gd name="connsiteX500" fmla="*/ 3681262 w 6997582"/>
              <a:gd name="connsiteY500" fmla="*/ 1568086 h 3779758"/>
              <a:gd name="connsiteX501" fmla="*/ 3637528 w 6997582"/>
              <a:gd name="connsiteY501" fmla="*/ 1584439 h 3779758"/>
              <a:gd name="connsiteX502" fmla="*/ 3681262 w 6997582"/>
              <a:gd name="connsiteY502" fmla="*/ 1568086 h 3779758"/>
              <a:gd name="connsiteX503" fmla="*/ 3654008 w 6997582"/>
              <a:gd name="connsiteY503" fmla="*/ 1480618 h 3779758"/>
              <a:gd name="connsiteX504" fmla="*/ 3626627 w 6997582"/>
              <a:gd name="connsiteY504" fmla="*/ 1475167 h 3779758"/>
              <a:gd name="connsiteX505" fmla="*/ 3654008 w 6997582"/>
              <a:gd name="connsiteY505" fmla="*/ 1480618 h 3779758"/>
              <a:gd name="connsiteX506" fmla="*/ 3626627 w 6997582"/>
              <a:gd name="connsiteY506" fmla="*/ 1486196 h 3779758"/>
              <a:gd name="connsiteX507" fmla="*/ 3599372 w 6997582"/>
              <a:gd name="connsiteY507" fmla="*/ 1507999 h 3779758"/>
              <a:gd name="connsiteX508" fmla="*/ 3626627 w 6997582"/>
              <a:gd name="connsiteY508" fmla="*/ 1486196 h 3779758"/>
              <a:gd name="connsiteX509" fmla="*/ 3921483 w 6997582"/>
              <a:gd name="connsiteY509" fmla="*/ 1387826 h 3779758"/>
              <a:gd name="connsiteX510" fmla="*/ 3916031 w 6997582"/>
              <a:gd name="connsiteY510" fmla="*/ 1355120 h 3779758"/>
              <a:gd name="connsiteX511" fmla="*/ 3921483 w 6997582"/>
              <a:gd name="connsiteY511" fmla="*/ 1387826 h 3779758"/>
              <a:gd name="connsiteX512" fmla="*/ 3926933 w 6997582"/>
              <a:gd name="connsiteY512" fmla="*/ 1207692 h 3779758"/>
              <a:gd name="connsiteX513" fmla="*/ 3987020 w 6997582"/>
              <a:gd name="connsiteY513" fmla="*/ 1256751 h 3779758"/>
              <a:gd name="connsiteX514" fmla="*/ 3926933 w 6997582"/>
              <a:gd name="connsiteY514" fmla="*/ 1207692 h 3779758"/>
              <a:gd name="connsiteX515" fmla="*/ 3992471 w 6997582"/>
              <a:gd name="connsiteY515" fmla="*/ 1267652 h 3779758"/>
              <a:gd name="connsiteX516" fmla="*/ 3998049 w 6997582"/>
              <a:gd name="connsiteY516" fmla="*/ 1295034 h 3779758"/>
              <a:gd name="connsiteX517" fmla="*/ 3992471 w 6997582"/>
              <a:gd name="connsiteY517" fmla="*/ 1267652 h 3779758"/>
              <a:gd name="connsiteX518" fmla="*/ 4014401 w 6997582"/>
              <a:gd name="connsiteY518" fmla="*/ 1343712 h 3779758"/>
              <a:gd name="connsiteX519" fmla="*/ 4008951 w 6997582"/>
              <a:gd name="connsiteY519" fmla="*/ 1310879 h 3779758"/>
              <a:gd name="connsiteX520" fmla="*/ 4014401 w 6997582"/>
              <a:gd name="connsiteY520" fmla="*/ 1343712 h 3779758"/>
              <a:gd name="connsiteX521" fmla="*/ 4096292 w 6997582"/>
              <a:gd name="connsiteY521" fmla="*/ 1305682 h 3779758"/>
              <a:gd name="connsiteX522" fmla="*/ 4090841 w 6997582"/>
              <a:gd name="connsiteY522" fmla="*/ 1283878 h 3779758"/>
              <a:gd name="connsiteX523" fmla="*/ 4096292 w 6997582"/>
              <a:gd name="connsiteY523" fmla="*/ 1305682 h 3779758"/>
              <a:gd name="connsiteX524" fmla="*/ 4687778 w 6997582"/>
              <a:gd name="connsiteY524" fmla="*/ 910048 h 3779758"/>
              <a:gd name="connsiteX525" fmla="*/ 4951831 w 6997582"/>
              <a:gd name="connsiteY525" fmla="*/ 1348148 h 3779758"/>
              <a:gd name="connsiteX526" fmla="*/ 4381387 w 6997582"/>
              <a:gd name="connsiteY526" fmla="*/ 1890957 h 3779758"/>
              <a:gd name="connsiteX527" fmla="*/ 4179957 w 6997582"/>
              <a:gd name="connsiteY527" fmla="*/ 1479477 h 3779758"/>
              <a:gd name="connsiteX528" fmla="*/ 4688032 w 6997582"/>
              <a:gd name="connsiteY528" fmla="*/ 910048 h 3779758"/>
              <a:gd name="connsiteX529" fmla="*/ 4736076 w 6997582"/>
              <a:gd name="connsiteY529" fmla="*/ 962528 h 3779758"/>
              <a:gd name="connsiteX530" fmla="*/ 4714272 w 6997582"/>
              <a:gd name="connsiteY530" fmla="*/ 967979 h 3779758"/>
              <a:gd name="connsiteX531" fmla="*/ 4736076 w 6997582"/>
              <a:gd name="connsiteY531" fmla="*/ 962528 h 3779758"/>
              <a:gd name="connsiteX532" fmla="*/ 4583197 w 6997582"/>
              <a:gd name="connsiteY532" fmla="*/ 1033517 h 3779758"/>
              <a:gd name="connsiteX533" fmla="*/ 4566844 w 6997582"/>
              <a:gd name="connsiteY533" fmla="*/ 1055321 h 3779758"/>
              <a:gd name="connsiteX534" fmla="*/ 4583197 w 6997582"/>
              <a:gd name="connsiteY534" fmla="*/ 1033517 h 3779758"/>
              <a:gd name="connsiteX535" fmla="*/ 4424867 w 6997582"/>
              <a:gd name="connsiteY535" fmla="*/ 1656061 h 3779758"/>
              <a:gd name="connsiteX536" fmla="*/ 4424867 w 6997582"/>
              <a:gd name="connsiteY536" fmla="*/ 1672414 h 3779758"/>
              <a:gd name="connsiteX537" fmla="*/ 4435769 w 6997582"/>
              <a:gd name="connsiteY537" fmla="*/ 1672414 h 3779758"/>
              <a:gd name="connsiteX538" fmla="*/ 4441220 w 6997582"/>
              <a:gd name="connsiteY538" fmla="*/ 1661512 h 3779758"/>
              <a:gd name="connsiteX539" fmla="*/ 4424867 w 6997582"/>
              <a:gd name="connsiteY539" fmla="*/ 1656061 h 3779758"/>
              <a:gd name="connsiteX540" fmla="*/ 4457573 w 6997582"/>
              <a:gd name="connsiteY540" fmla="*/ 1694091 h 3779758"/>
              <a:gd name="connsiteX541" fmla="*/ 4403064 w 6997582"/>
              <a:gd name="connsiteY541" fmla="*/ 1715894 h 3779758"/>
              <a:gd name="connsiteX542" fmla="*/ 4457573 w 6997582"/>
              <a:gd name="connsiteY542" fmla="*/ 1694091 h 3779758"/>
              <a:gd name="connsiteX543" fmla="*/ 4403064 w 6997582"/>
              <a:gd name="connsiteY543" fmla="*/ 1268033 h 3779758"/>
              <a:gd name="connsiteX544" fmla="*/ 4397486 w 6997582"/>
              <a:gd name="connsiteY544" fmla="*/ 1289963 h 3779758"/>
              <a:gd name="connsiteX545" fmla="*/ 4419417 w 6997582"/>
              <a:gd name="connsiteY545" fmla="*/ 1268033 h 3779758"/>
              <a:gd name="connsiteX546" fmla="*/ 4397486 w 6997582"/>
              <a:gd name="connsiteY546" fmla="*/ 1371853 h 3779758"/>
              <a:gd name="connsiteX547" fmla="*/ 4397486 w 6997582"/>
              <a:gd name="connsiteY547" fmla="*/ 1399108 h 3779758"/>
              <a:gd name="connsiteX548" fmla="*/ 4397486 w 6997582"/>
              <a:gd name="connsiteY548" fmla="*/ 1371853 h 3779758"/>
              <a:gd name="connsiteX549" fmla="*/ 4315089 w 6997582"/>
              <a:gd name="connsiteY549" fmla="*/ 1700049 h 3779758"/>
              <a:gd name="connsiteX550" fmla="*/ 4315089 w 6997582"/>
              <a:gd name="connsiteY550" fmla="*/ 1710950 h 3779758"/>
              <a:gd name="connsiteX551" fmla="*/ 4325990 w 6997582"/>
              <a:gd name="connsiteY551" fmla="*/ 1710950 h 3779758"/>
              <a:gd name="connsiteX552" fmla="*/ 4325990 w 6997582"/>
              <a:gd name="connsiteY552" fmla="*/ 1700049 h 3779758"/>
              <a:gd name="connsiteX553" fmla="*/ 4222296 w 6997582"/>
              <a:gd name="connsiteY553" fmla="*/ 1525239 h 3779758"/>
              <a:gd name="connsiteX554" fmla="*/ 4238649 w 6997582"/>
              <a:gd name="connsiteY554" fmla="*/ 1552621 h 3779758"/>
              <a:gd name="connsiteX555" fmla="*/ 4222296 w 6997582"/>
              <a:gd name="connsiteY555" fmla="*/ 1525239 h 3779758"/>
              <a:gd name="connsiteX556" fmla="*/ 4244100 w 6997582"/>
              <a:gd name="connsiteY556" fmla="*/ 1519788 h 3779758"/>
              <a:gd name="connsiteX557" fmla="*/ 4227747 w 6997582"/>
              <a:gd name="connsiteY557" fmla="*/ 1497985 h 3779758"/>
              <a:gd name="connsiteX558" fmla="*/ 4227747 w 6997582"/>
              <a:gd name="connsiteY558" fmla="*/ 1519788 h 3779758"/>
              <a:gd name="connsiteX559" fmla="*/ 4238649 w 6997582"/>
              <a:gd name="connsiteY559" fmla="*/ 1465153 h 3779758"/>
              <a:gd name="connsiteX560" fmla="*/ 4260453 w 6997582"/>
              <a:gd name="connsiteY560" fmla="*/ 1470603 h 3779758"/>
              <a:gd name="connsiteX561" fmla="*/ 4238649 w 6997582"/>
              <a:gd name="connsiteY561" fmla="*/ 1465153 h 3779758"/>
              <a:gd name="connsiteX562" fmla="*/ 4255002 w 6997582"/>
              <a:gd name="connsiteY562" fmla="*/ 1629060 h 3779758"/>
              <a:gd name="connsiteX563" fmla="*/ 4260453 w 6997582"/>
              <a:gd name="connsiteY563" fmla="*/ 1596228 h 3779758"/>
              <a:gd name="connsiteX564" fmla="*/ 4255002 w 6997582"/>
              <a:gd name="connsiteY564" fmla="*/ 1629060 h 3779758"/>
              <a:gd name="connsiteX565" fmla="*/ 4260453 w 6997582"/>
              <a:gd name="connsiteY565" fmla="*/ 1295921 h 3779758"/>
              <a:gd name="connsiteX566" fmla="*/ 4287834 w 6997582"/>
              <a:gd name="connsiteY566" fmla="*/ 1252187 h 3779758"/>
              <a:gd name="connsiteX567" fmla="*/ 4266031 w 6997582"/>
              <a:gd name="connsiteY567" fmla="*/ 1252187 h 3779758"/>
              <a:gd name="connsiteX568" fmla="*/ 4260453 w 6997582"/>
              <a:gd name="connsiteY568" fmla="*/ 1295921 h 3779758"/>
              <a:gd name="connsiteX569" fmla="*/ 4325990 w 6997582"/>
              <a:gd name="connsiteY569" fmla="*/ 1825673 h 3779758"/>
              <a:gd name="connsiteX570" fmla="*/ 4304187 w 6997582"/>
              <a:gd name="connsiteY570" fmla="*/ 1809193 h 3779758"/>
              <a:gd name="connsiteX571" fmla="*/ 4325990 w 6997582"/>
              <a:gd name="connsiteY571" fmla="*/ 1825673 h 3779758"/>
              <a:gd name="connsiteX572" fmla="*/ 4347921 w 6997582"/>
              <a:gd name="connsiteY572" fmla="*/ 1689147 h 3779758"/>
              <a:gd name="connsiteX573" fmla="*/ 4347921 w 6997582"/>
              <a:gd name="connsiteY573" fmla="*/ 1689147 h 3779758"/>
              <a:gd name="connsiteX574" fmla="*/ 4380626 w 6997582"/>
              <a:gd name="connsiteY574" fmla="*/ 1203129 h 3779758"/>
              <a:gd name="connsiteX575" fmla="*/ 4375175 w 6997582"/>
              <a:gd name="connsiteY575" fmla="*/ 1219482 h 3779758"/>
              <a:gd name="connsiteX576" fmla="*/ 4380626 w 6997582"/>
              <a:gd name="connsiteY576" fmla="*/ 1203129 h 3779758"/>
              <a:gd name="connsiteX577" fmla="*/ 4391528 w 6997582"/>
              <a:gd name="connsiteY577" fmla="*/ 1503436 h 3779758"/>
              <a:gd name="connsiteX578" fmla="*/ 4391528 w 6997582"/>
              <a:gd name="connsiteY578" fmla="*/ 1503436 h 3779758"/>
              <a:gd name="connsiteX579" fmla="*/ 4375175 w 6997582"/>
              <a:gd name="connsiteY579" fmla="*/ 1443349 h 3779758"/>
              <a:gd name="connsiteX580" fmla="*/ 4402557 w 6997582"/>
              <a:gd name="connsiteY580" fmla="*/ 1443349 h 3779758"/>
              <a:gd name="connsiteX581" fmla="*/ 4468094 w 6997582"/>
              <a:gd name="connsiteY581" fmla="*/ 1738205 h 3779758"/>
              <a:gd name="connsiteX582" fmla="*/ 4402557 w 6997582"/>
              <a:gd name="connsiteY582" fmla="*/ 1754684 h 3779758"/>
              <a:gd name="connsiteX583" fmla="*/ 4468094 w 6997582"/>
              <a:gd name="connsiteY583" fmla="*/ 1738205 h 3779758"/>
              <a:gd name="connsiteX584" fmla="*/ 4424360 w 6997582"/>
              <a:gd name="connsiteY584" fmla="*/ 1803742 h 3779758"/>
              <a:gd name="connsiteX585" fmla="*/ 4451615 w 6997582"/>
              <a:gd name="connsiteY585" fmla="*/ 1820222 h 3779758"/>
              <a:gd name="connsiteX586" fmla="*/ 4424360 w 6997582"/>
              <a:gd name="connsiteY586" fmla="*/ 1803742 h 3779758"/>
              <a:gd name="connsiteX587" fmla="*/ 4462390 w 6997582"/>
              <a:gd name="connsiteY587" fmla="*/ 1814644 h 3779758"/>
              <a:gd name="connsiteX588" fmla="*/ 4494550 w 6997582"/>
              <a:gd name="connsiteY588" fmla="*/ 1796137 h 3779758"/>
              <a:gd name="connsiteX589" fmla="*/ 4495222 w 6997582"/>
              <a:gd name="connsiteY589" fmla="*/ 1792841 h 3779758"/>
              <a:gd name="connsiteX590" fmla="*/ 4462390 w 6997582"/>
              <a:gd name="connsiteY590" fmla="*/ 1814644 h 3779758"/>
              <a:gd name="connsiteX591" fmla="*/ 4538449 w 6997582"/>
              <a:gd name="connsiteY591" fmla="*/ 1781939 h 3779758"/>
              <a:gd name="connsiteX592" fmla="*/ 4576478 w 6997582"/>
              <a:gd name="connsiteY592" fmla="*/ 1776488 h 3779758"/>
              <a:gd name="connsiteX593" fmla="*/ 4538449 w 6997582"/>
              <a:gd name="connsiteY593" fmla="*/ 1781939 h 3779758"/>
              <a:gd name="connsiteX594" fmla="*/ 4571281 w 6997582"/>
              <a:gd name="connsiteY594" fmla="*/ 1738205 h 3779758"/>
              <a:gd name="connsiteX595" fmla="*/ 4827981 w 6997582"/>
              <a:gd name="connsiteY595" fmla="*/ 1317725 h 3779758"/>
              <a:gd name="connsiteX596" fmla="*/ 4737724 w 6997582"/>
              <a:gd name="connsiteY596" fmla="*/ 1225820 h 3779758"/>
              <a:gd name="connsiteX597" fmla="*/ 4681440 w 6997582"/>
              <a:gd name="connsiteY597" fmla="*/ 1345866 h 3779758"/>
              <a:gd name="connsiteX598" fmla="*/ 4665975 w 6997582"/>
              <a:gd name="connsiteY598" fmla="*/ 1476435 h 3779758"/>
              <a:gd name="connsiteX599" fmla="*/ 4827981 w 6997582"/>
              <a:gd name="connsiteY599" fmla="*/ 1203129 h 3779758"/>
              <a:gd name="connsiteX600" fmla="*/ 4707807 w 6997582"/>
              <a:gd name="connsiteY600" fmla="*/ 1000304 h 3779758"/>
              <a:gd name="connsiteX601" fmla="*/ 4571281 w 6997582"/>
              <a:gd name="connsiteY601" fmla="*/ 1737951 h 3779758"/>
              <a:gd name="connsiteX602" fmla="*/ 4642270 w 6997582"/>
              <a:gd name="connsiteY602" fmla="*/ 1394164 h 3779758"/>
              <a:gd name="connsiteX603" fmla="*/ 4625917 w 6997582"/>
              <a:gd name="connsiteY603" fmla="*/ 1383262 h 3779758"/>
              <a:gd name="connsiteX604" fmla="*/ 4642270 w 6997582"/>
              <a:gd name="connsiteY604" fmla="*/ 1394164 h 3779758"/>
              <a:gd name="connsiteX605" fmla="*/ 4806431 w 6997582"/>
              <a:gd name="connsiteY605" fmla="*/ 1640596 h 3779758"/>
              <a:gd name="connsiteX606" fmla="*/ 4822910 w 6997582"/>
              <a:gd name="connsiteY606" fmla="*/ 1596862 h 3779758"/>
              <a:gd name="connsiteX607" fmla="*/ 4806431 w 6997582"/>
              <a:gd name="connsiteY607" fmla="*/ 1640596 h 3779758"/>
              <a:gd name="connsiteX608" fmla="*/ 4850165 w 6997582"/>
              <a:gd name="connsiteY608" fmla="*/ 1050757 h 3779758"/>
              <a:gd name="connsiteX609" fmla="*/ 4861067 w 6997582"/>
              <a:gd name="connsiteY609" fmla="*/ 1056208 h 3779758"/>
              <a:gd name="connsiteX610" fmla="*/ 4850165 w 6997582"/>
              <a:gd name="connsiteY610" fmla="*/ 1039855 h 3779758"/>
              <a:gd name="connsiteX611" fmla="*/ 4850165 w 6997582"/>
              <a:gd name="connsiteY611" fmla="*/ 1050757 h 3779758"/>
              <a:gd name="connsiteX612" fmla="*/ 4915702 w 6997582"/>
              <a:gd name="connsiteY612" fmla="*/ 1176381 h 3779758"/>
              <a:gd name="connsiteX613" fmla="*/ 4926604 w 6997582"/>
              <a:gd name="connsiteY613" fmla="*/ 1209214 h 3779758"/>
              <a:gd name="connsiteX614" fmla="*/ 4915702 w 6997582"/>
              <a:gd name="connsiteY614" fmla="*/ 1176381 h 3779758"/>
              <a:gd name="connsiteX615" fmla="*/ 5828412 w 6997582"/>
              <a:gd name="connsiteY615" fmla="*/ 603022 h 3779758"/>
              <a:gd name="connsiteX616" fmla="*/ 5582741 w 6997582"/>
              <a:gd name="connsiteY616" fmla="*/ 635094 h 3779758"/>
              <a:gd name="connsiteX617" fmla="*/ 5678956 w 6997582"/>
              <a:gd name="connsiteY617" fmla="*/ 1282991 h 3779758"/>
              <a:gd name="connsiteX618" fmla="*/ 5346831 w 6997582"/>
              <a:gd name="connsiteY618" fmla="*/ 743225 h 3779758"/>
              <a:gd name="connsiteX619" fmla="*/ 4982000 w 6997582"/>
              <a:gd name="connsiteY619" fmla="*/ 853637 h 3779758"/>
              <a:gd name="connsiteX620" fmla="*/ 5063891 w 6997582"/>
              <a:gd name="connsiteY620" fmla="*/ 897244 h 3779758"/>
              <a:gd name="connsiteX621" fmla="*/ 4954746 w 6997582"/>
              <a:gd name="connsiteY621" fmla="*/ 1661765 h 3779758"/>
              <a:gd name="connsiteX622" fmla="*/ 4976550 w 6997582"/>
              <a:gd name="connsiteY622" fmla="*/ 1683696 h 3779758"/>
              <a:gd name="connsiteX623" fmla="*/ 5358874 w 6997582"/>
              <a:gd name="connsiteY623" fmla="*/ 1574424 h 3779758"/>
              <a:gd name="connsiteX624" fmla="*/ 5380677 w 6997582"/>
              <a:gd name="connsiteY624" fmla="*/ 1508887 h 3779758"/>
              <a:gd name="connsiteX625" fmla="*/ 5326041 w 6997582"/>
              <a:gd name="connsiteY625" fmla="*/ 1503436 h 3779758"/>
              <a:gd name="connsiteX626" fmla="*/ 5342394 w 6997582"/>
              <a:gd name="connsiteY626" fmla="*/ 957331 h 3779758"/>
              <a:gd name="connsiteX627" fmla="*/ 5653729 w 6997582"/>
              <a:gd name="connsiteY627" fmla="*/ 1410644 h 3779758"/>
              <a:gd name="connsiteX628" fmla="*/ 5615700 w 6997582"/>
              <a:gd name="connsiteY628" fmla="*/ 1416094 h 3779758"/>
              <a:gd name="connsiteX629" fmla="*/ 5626602 w 6997582"/>
              <a:gd name="connsiteY629" fmla="*/ 1470603 h 3779758"/>
              <a:gd name="connsiteX630" fmla="*/ 5834117 w 6997582"/>
              <a:gd name="connsiteY630" fmla="*/ 1388713 h 3779758"/>
              <a:gd name="connsiteX631" fmla="*/ 5828666 w 6997582"/>
              <a:gd name="connsiteY631" fmla="*/ 602769 h 3779758"/>
              <a:gd name="connsiteX632" fmla="*/ 5271406 w 6997582"/>
              <a:gd name="connsiteY632" fmla="*/ 788733 h 3779758"/>
              <a:gd name="connsiteX633" fmla="*/ 5298786 w 6997582"/>
              <a:gd name="connsiteY633" fmla="*/ 797353 h 3779758"/>
              <a:gd name="connsiteX634" fmla="*/ 5304238 w 6997582"/>
              <a:gd name="connsiteY634" fmla="*/ 805086 h 3779758"/>
              <a:gd name="connsiteX635" fmla="*/ 5271406 w 6997582"/>
              <a:gd name="connsiteY635" fmla="*/ 815988 h 3779758"/>
              <a:gd name="connsiteX636" fmla="*/ 5271406 w 6997582"/>
              <a:gd name="connsiteY636" fmla="*/ 788733 h 3779758"/>
              <a:gd name="connsiteX637" fmla="*/ 5287885 w 6997582"/>
              <a:gd name="connsiteY637" fmla="*/ 848693 h 3779758"/>
              <a:gd name="connsiteX638" fmla="*/ 5282307 w 6997582"/>
              <a:gd name="connsiteY638" fmla="*/ 848693 h 3779758"/>
              <a:gd name="connsiteX639" fmla="*/ 5287885 w 6997582"/>
              <a:gd name="connsiteY639" fmla="*/ 848693 h 3779758"/>
              <a:gd name="connsiteX640" fmla="*/ 5200417 w 6997582"/>
              <a:gd name="connsiteY640" fmla="*/ 1176381 h 3779758"/>
              <a:gd name="connsiteX641" fmla="*/ 5178613 w 6997582"/>
              <a:gd name="connsiteY641" fmla="*/ 1192734 h 3779758"/>
              <a:gd name="connsiteX642" fmla="*/ 5200417 w 6997582"/>
              <a:gd name="connsiteY642" fmla="*/ 1176381 h 3779758"/>
              <a:gd name="connsiteX643" fmla="*/ 5173162 w 6997582"/>
              <a:gd name="connsiteY643" fmla="*/ 996248 h 3779758"/>
              <a:gd name="connsiteX644" fmla="*/ 5173162 w 6997582"/>
              <a:gd name="connsiteY644" fmla="*/ 985219 h 3779758"/>
              <a:gd name="connsiteX645" fmla="*/ 5189769 w 6997582"/>
              <a:gd name="connsiteY645" fmla="*/ 985219 h 3779758"/>
              <a:gd name="connsiteX646" fmla="*/ 5189769 w 6997582"/>
              <a:gd name="connsiteY646" fmla="*/ 996248 h 3779758"/>
              <a:gd name="connsiteX647" fmla="*/ 5173162 w 6997582"/>
              <a:gd name="connsiteY647" fmla="*/ 881525 h 3779758"/>
              <a:gd name="connsiteX648" fmla="*/ 5194966 w 6997582"/>
              <a:gd name="connsiteY648" fmla="*/ 870624 h 3779758"/>
              <a:gd name="connsiteX649" fmla="*/ 5162261 w 6997582"/>
              <a:gd name="connsiteY649" fmla="*/ 881525 h 3779758"/>
              <a:gd name="connsiteX650" fmla="*/ 5168891 w 6997582"/>
              <a:gd name="connsiteY650" fmla="*/ 877253 h 3779758"/>
              <a:gd name="connsiteX651" fmla="*/ 5173162 w 6997582"/>
              <a:gd name="connsiteY651" fmla="*/ 881525 h 3779758"/>
              <a:gd name="connsiteX652" fmla="*/ 5156810 w 6997582"/>
              <a:gd name="connsiteY652" fmla="*/ 996248 h 3779758"/>
              <a:gd name="connsiteX653" fmla="*/ 5167712 w 6997582"/>
              <a:gd name="connsiteY653" fmla="*/ 996248 h 3779758"/>
              <a:gd name="connsiteX654" fmla="*/ 5167712 w 6997582"/>
              <a:gd name="connsiteY654" fmla="*/ 1006769 h 3779758"/>
              <a:gd name="connsiteX655" fmla="*/ 5156810 w 6997582"/>
              <a:gd name="connsiteY655" fmla="*/ 1006769 h 3779758"/>
              <a:gd name="connsiteX656" fmla="*/ 5156810 w 6997582"/>
              <a:gd name="connsiteY656" fmla="*/ 995868 h 3779758"/>
              <a:gd name="connsiteX657" fmla="*/ 5151739 w 6997582"/>
              <a:gd name="connsiteY657" fmla="*/ 864539 h 3779758"/>
              <a:gd name="connsiteX658" fmla="*/ 5113710 w 6997582"/>
              <a:gd name="connsiteY658" fmla="*/ 869990 h 3779758"/>
              <a:gd name="connsiteX659" fmla="*/ 5151739 w 6997582"/>
              <a:gd name="connsiteY659" fmla="*/ 864539 h 3779758"/>
              <a:gd name="connsiteX660" fmla="*/ 5113710 w 6997582"/>
              <a:gd name="connsiteY660" fmla="*/ 902568 h 3779758"/>
              <a:gd name="connsiteX661" fmla="*/ 5124611 w 6997582"/>
              <a:gd name="connsiteY661" fmla="*/ 935401 h 3779758"/>
              <a:gd name="connsiteX662" fmla="*/ 5113710 w 6997582"/>
              <a:gd name="connsiteY662" fmla="*/ 902568 h 3779758"/>
              <a:gd name="connsiteX663" fmla="*/ 5113710 w 6997582"/>
              <a:gd name="connsiteY663" fmla="*/ 1000938 h 3779758"/>
              <a:gd name="connsiteX664" fmla="*/ 5108259 w 6997582"/>
              <a:gd name="connsiteY664" fmla="*/ 1066476 h 3779758"/>
              <a:gd name="connsiteX665" fmla="*/ 5113710 w 6997582"/>
              <a:gd name="connsiteY665" fmla="*/ 1000938 h 3779758"/>
              <a:gd name="connsiteX666" fmla="*/ 5108259 w 6997582"/>
              <a:gd name="connsiteY666" fmla="*/ 1076997 h 3779758"/>
              <a:gd name="connsiteX667" fmla="*/ 5113710 w 6997582"/>
              <a:gd name="connsiteY667" fmla="*/ 1115027 h 3779758"/>
              <a:gd name="connsiteX668" fmla="*/ 5091906 w 6997582"/>
              <a:gd name="connsiteY668" fmla="*/ 1109576 h 3779758"/>
              <a:gd name="connsiteX669" fmla="*/ 5108259 w 6997582"/>
              <a:gd name="connsiteY669" fmla="*/ 1076871 h 3779758"/>
              <a:gd name="connsiteX670" fmla="*/ 5102808 w 6997582"/>
              <a:gd name="connsiteY670" fmla="*/ 1202622 h 3779758"/>
              <a:gd name="connsiteX671" fmla="*/ 5102808 w 6997582"/>
              <a:gd name="connsiteY671" fmla="*/ 1147986 h 3779758"/>
              <a:gd name="connsiteX672" fmla="*/ 5102808 w 6997582"/>
              <a:gd name="connsiteY672" fmla="*/ 1202622 h 3779758"/>
              <a:gd name="connsiteX673" fmla="*/ 5097357 w 6997582"/>
              <a:gd name="connsiteY673" fmla="*/ 1240651 h 3779758"/>
              <a:gd name="connsiteX674" fmla="*/ 5086455 w 6997582"/>
              <a:gd name="connsiteY674" fmla="*/ 1251553 h 3779758"/>
              <a:gd name="connsiteX675" fmla="*/ 5097357 w 6997582"/>
              <a:gd name="connsiteY675" fmla="*/ 1240651 h 3779758"/>
              <a:gd name="connsiteX676" fmla="*/ 5097357 w 6997582"/>
              <a:gd name="connsiteY676" fmla="*/ 1300738 h 3779758"/>
              <a:gd name="connsiteX677" fmla="*/ 5097357 w 6997582"/>
              <a:gd name="connsiteY677" fmla="*/ 1344472 h 3779758"/>
              <a:gd name="connsiteX678" fmla="*/ 5075427 w 6997582"/>
              <a:gd name="connsiteY678" fmla="*/ 1355374 h 3779758"/>
              <a:gd name="connsiteX679" fmla="*/ 5097357 w 6997582"/>
              <a:gd name="connsiteY679" fmla="*/ 1300738 h 3779758"/>
              <a:gd name="connsiteX680" fmla="*/ 5053623 w 6997582"/>
              <a:gd name="connsiteY680" fmla="*/ 1491900 h 3779758"/>
              <a:gd name="connsiteX681" fmla="*/ 5053623 w 6997582"/>
              <a:gd name="connsiteY681" fmla="*/ 1475801 h 3779758"/>
              <a:gd name="connsiteX682" fmla="*/ 5053623 w 6997582"/>
              <a:gd name="connsiteY682" fmla="*/ 1492280 h 3779758"/>
              <a:gd name="connsiteX683" fmla="*/ 5053623 w 6997582"/>
              <a:gd name="connsiteY683" fmla="*/ 1469970 h 3779758"/>
              <a:gd name="connsiteX684" fmla="*/ 5059074 w 6997582"/>
              <a:gd name="connsiteY684" fmla="*/ 1442715 h 3779758"/>
              <a:gd name="connsiteX685" fmla="*/ 5053623 w 6997582"/>
              <a:gd name="connsiteY685" fmla="*/ 1469970 h 3779758"/>
              <a:gd name="connsiteX686" fmla="*/ 5069975 w 6997582"/>
              <a:gd name="connsiteY686" fmla="*/ 1398981 h 3779758"/>
              <a:gd name="connsiteX687" fmla="*/ 5081004 w 6997582"/>
              <a:gd name="connsiteY687" fmla="*/ 1398981 h 3779758"/>
              <a:gd name="connsiteX688" fmla="*/ 5081004 w 6997582"/>
              <a:gd name="connsiteY688" fmla="*/ 1410010 h 3779758"/>
              <a:gd name="connsiteX689" fmla="*/ 5069975 w 6997582"/>
              <a:gd name="connsiteY689" fmla="*/ 1410010 h 3779758"/>
              <a:gd name="connsiteX690" fmla="*/ 5069975 w 6997582"/>
              <a:gd name="connsiteY690" fmla="*/ 1399742 h 3779758"/>
              <a:gd name="connsiteX691" fmla="*/ 5075427 w 6997582"/>
              <a:gd name="connsiteY691" fmla="*/ 1590143 h 3779758"/>
              <a:gd name="connsiteX692" fmla="*/ 5119160 w 6997582"/>
              <a:gd name="connsiteY692" fmla="*/ 1568340 h 3779758"/>
              <a:gd name="connsiteX693" fmla="*/ 5075427 w 6997582"/>
              <a:gd name="connsiteY693" fmla="*/ 1590143 h 3779758"/>
              <a:gd name="connsiteX694" fmla="*/ 5113456 w 6997582"/>
              <a:gd name="connsiteY694" fmla="*/ 1420911 h 3779758"/>
              <a:gd name="connsiteX695" fmla="*/ 5140711 w 6997582"/>
              <a:gd name="connsiteY695" fmla="*/ 1382882 h 3779758"/>
              <a:gd name="connsiteX696" fmla="*/ 5113456 w 6997582"/>
              <a:gd name="connsiteY696" fmla="*/ 1420911 h 3779758"/>
              <a:gd name="connsiteX697" fmla="*/ 5146161 w 6997582"/>
              <a:gd name="connsiteY697" fmla="*/ 1366276 h 3779758"/>
              <a:gd name="connsiteX698" fmla="*/ 5129809 w 6997582"/>
              <a:gd name="connsiteY698" fmla="*/ 1366276 h 3779758"/>
              <a:gd name="connsiteX699" fmla="*/ 5135260 w 6997582"/>
              <a:gd name="connsiteY699" fmla="*/ 1349923 h 3779758"/>
              <a:gd name="connsiteX700" fmla="*/ 5146161 w 6997582"/>
              <a:gd name="connsiteY700" fmla="*/ 1349923 h 3779758"/>
              <a:gd name="connsiteX701" fmla="*/ 5146161 w 6997582"/>
              <a:gd name="connsiteY701" fmla="*/ 1366276 h 3779758"/>
              <a:gd name="connsiteX702" fmla="*/ 5157190 w 6997582"/>
              <a:gd name="connsiteY702" fmla="*/ 1246102 h 3779758"/>
              <a:gd name="connsiteX703" fmla="*/ 5140711 w 6997582"/>
              <a:gd name="connsiteY703" fmla="*/ 1224299 h 3779758"/>
              <a:gd name="connsiteX704" fmla="*/ 5168092 w 6997582"/>
              <a:gd name="connsiteY704" fmla="*/ 1218848 h 3779758"/>
              <a:gd name="connsiteX705" fmla="*/ 5157190 w 6997582"/>
              <a:gd name="connsiteY705" fmla="*/ 1246102 h 3779758"/>
              <a:gd name="connsiteX706" fmla="*/ 5189769 w 6997582"/>
              <a:gd name="connsiteY706" fmla="*/ 1437771 h 3779758"/>
              <a:gd name="connsiteX707" fmla="*/ 5167965 w 6997582"/>
              <a:gd name="connsiteY707" fmla="*/ 1426869 h 3779758"/>
              <a:gd name="connsiteX708" fmla="*/ 5205995 w 6997582"/>
              <a:gd name="connsiteY708" fmla="*/ 1415968 h 3779758"/>
              <a:gd name="connsiteX709" fmla="*/ 5189642 w 6997582"/>
              <a:gd name="connsiteY709" fmla="*/ 1437771 h 3779758"/>
              <a:gd name="connsiteX710" fmla="*/ 5195220 w 6997582"/>
              <a:gd name="connsiteY710" fmla="*/ 1344979 h 3779758"/>
              <a:gd name="connsiteX711" fmla="*/ 5195220 w 6997582"/>
              <a:gd name="connsiteY711" fmla="*/ 1323049 h 3779758"/>
              <a:gd name="connsiteX712" fmla="*/ 5228052 w 6997582"/>
              <a:gd name="connsiteY712" fmla="*/ 1323049 h 3779758"/>
              <a:gd name="connsiteX713" fmla="*/ 5195220 w 6997582"/>
              <a:gd name="connsiteY713" fmla="*/ 1344979 h 3779758"/>
              <a:gd name="connsiteX714" fmla="*/ 5238954 w 6997582"/>
              <a:gd name="connsiteY714" fmla="*/ 1273991 h 3779758"/>
              <a:gd name="connsiteX715" fmla="*/ 5227798 w 6997582"/>
              <a:gd name="connsiteY715" fmla="*/ 1273991 h 3779758"/>
              <a:gd name="connsiteX716" fmla="*/ 5233249 w 6997582"/>
              <a:gd name="connsiteY716" fmla="*/ 1257511 h 3779758"/>
              <a:gd name="connsiteX717" fmla="*/ 5244151 w 6997582"/>
              <a:gd name="connsiteY717" fmla="*/ 1257511 h 3779758"/>
              <a:gd name="connsiteX718" fmla="*/ 5238700 w 6997582"/>
              <a:gd name="connsiteY718" fmla="*/ 1273991 h 3779758"/>
              <a:gd name="connsiteX719" fmla="*/ 5244404 w 6997582"/>
              <a:gd name="connsiteY719" fmla="*/ 1191974 h 3779758"/>
              <a:gd name="connsiteX720" fmla="*/ 5228052 w 6997582"/>
              <a:gd name="connsiteY720" fmla="*/ 1186523 h 3779758"/>
              <a:gd name="connsiteX721" fmla="*/ 5255306 w 6997582"/>
              <a:gd name="connsiteY721" fmla="*/ 1164719 h 3779758"/>
              <a:gd name="connsiteX722" fmla="*/ 5244404 w 6997582"/>
              <a:gd name="connsiteY722" fmla="*/ 1191974 h 3779758"/>
              <a:gd name="connsiteX723" fmla="*/ 5260757 w 6997582"/>
              <a:gd name="connsiteY723" fmla="*/ 1519662 h 3779758"/>
              <a:gd name="connsiteX724" fmla="*/ 5271659 w 6997582"/>
              <a:gd name="connsiteY724" fmla="*/ 1470477 h 3779758"/>
              <a:gd name="connsiteX725" fmla="*/ 5288139 w 6997582"/>
              <a:gd name="connsiteY725" fmla="*/ 1519662 h 3779758"/>
              <a:gd name="connsiteX726" fmla="*/ 5260757 w 6997582"/>
              <a:gd name="connsiteY726" fmla="*/ 1519662 h 3779758"/>
              <a:gd name="connsiteX727" fmla="*/ 5282561 w 6997582"/>
              <a:gd name="connsiteY727" fmla="*/ 1465026 h 3779758"/>
              <a:gd name="connsiteX728" fmla="*/ 5271659 w 6997582"/>
              <a:gd name="connsiteY728" fmla="*/ 1415968 h 3779758"/>
              <a:gd name="connsiteX729" fmla="*/ 5282561 w 6997582"/>
              <a:gd name="connsiteY729" fmla="*/ 1465026 h 3779758"/>
              <a:gd name="connsiteX730" fmla="*/ 5282561 w 6997582"/>
              <a:gd name="connsiteY730" fmla="*/ 1333951 h 3779758"/>
              <a:gd name="connsiteX731" fmla="*/ 5271659 w 6997582"/>
              <a:gd name="connsiteY731" fmla="*/ 1246609 h 3779758"/>
              <a:gd name="connsiteX732" fmla="*/ 5288139 w 6997582"/>
              <a:gd name="connsiteY732" fmla="*/ 1246609 h 3779758"/>
              <a:gd name="connsiteX733" fmla="*/ 5282561 w 6997582"/>
              <a:gd name="connsiteY733" fmla="*/ 1333951 h 3779758"/>
              <a:gd name="connsiteX734" fmla="*/ 5265828 w 6997582"/>
              <a:gd name="connsiteY734" fmla="*/ 1077505 h 3779758"/>
              <a:gd name="connsiteX735" fmla="*/ 5276729 w 6997582"/>
              <a:gd name="connsiteY735" fmla="*/ 1055574 h 3779758"/>
              <a:gd name="connsiteX736" fmla="*/ 5293209 w 6997582"/>
              <a:gd name="connsiteY736" fmla="*/ 1061152 h 3779758"/>
              <a:gd name="connsiteX737" fmla="*/ 5265828 w 6997582"/>
              <a:gd name="connsiteY737" fmla="*/ 1077505 h 3779758"/>
              <a:gd name="connsiteX738" fmla="*/ 5276729 w 6997582"/>
              <a:gd name="connsiteY738" fmla="*/ 1039475 h 3779758"/>
              <a:gd name="connsiteX739" fmla="*/ 5282180 w 6997582"/>
              <a:gd name="connsiteY739" fmla="*/ 1017671 h 3779758"/>
              <a:gd name="connsiteX740" fmla="*/ 5276729 w 6997582"/>
              <a:gd name="connsiteY740" fmla="*/ 1039475 h 3779758"/>
              <a:gd name="connsiteX741" fmla="*/ 5314759 w 6997582"/>
              <a:gd name="connsiteY741" fmla="*/ 1121365 h 3779758"/>
              <a:gd name="connsiteX742" fmla="*/ 5298407 w 6997582"/>
              <a:gd name="connsiteY742" fmla="*/ 1110463 h 3779758"/>
              <a:gd name="connsiteX743" fmla="*/ 5309308 w 6997582"/>
              <a:gd name="connsiteY743" fmla="*/ 1066856 h 3779758"/>
              <a:gd name="connsiteX744" fmla="*/ 5314759 w 6997582"/>
              <a:gd name="connsiteY744" fmla="*/ 1121365 h 3779758"/>
              <a:gd name="connsiteX745" fmla="*/ 5727380 w 6997582"/>
              <a:gd name="connsiteY745" fmla="*/ 1349036 h 3779758"/>
              <a:gd name="connsiteX746" fmla="*/ 5705576 w 6997582"/>
              <a:gd name="connsiteY746" fmla="*/ 1316330 h 3779758"/>
              <a:gd name="connsiteX747" fmla="*/ 5732831 w 6997582"/>
              <a:gd name="connsiteY747" fmla="*/ 1321781 h 3779758"/>
              <a:gd name="connsiteX748" fmla="*/ 5727380 w 6997582"/>
              <a:gd name="connsiteY748" fmla="*/ 1349036 h 3779758"/>
              <a:gd name="connsiteX749" fmla="*/ 5727380 w 6997582"/>
              <a:gd name="connsiteY749" fmla="*/ 1294527 h 3779758"/>
              <a:gd name="connsiteX750" fmla="*/ 5738282 w 6997582"/>
              <a:gd name="connsiteY750" fmla="*/ 1310879 h 3779758"/>
              <a:gd name="connsiteX751" fmla="*/ 5727380 w 6997582"/>
              <a:gd name="connsiteY751" fmla="*/ 1294527 h 3779758"/>
              <a:gd name="connsiteX752" fmla="*/ 3855311 w 6997582"/>
              <a:gd name="connsiteY752" fmla="*/ 0 h 3779758"/>
              <a:gd name="connsiteX753" fmla="*/ 3424309 w 6997582"/>
              <a:gd name="connsiteY753" fmla="*/ 850722 h 3779758"/>
              <a:gd name="connsiteX754" fmla="*/ 1867759 w 6997582"/>
              <a:gd name="connsiteY754" fmla="*/ 1393277 h 3779758"/>
              <a:gd name="connsiteX755" fmla="*/ 1665695 w 6997582"/>
              <a:gd name="connsiteY755" fmla="*/ 1387826 h 3779758"/>
              <a:gd name="connsiteX756" fmla="*/ 830185 w 6997582"/>
              <a:gd name="connsiteY756" fmla="*/ 1764699 h 3779758"/>
              <a:gd name="connsiteX757" fmla="*/ 1874858 w 6997582"/>
              <a:gd name="connsiteY757" fmla="*/ 2484852 h 3779758"/>
              <a:gd name="connsiteX758" fmla="*/ 986867 w 6997582"/>
              <a:gd name="connsiteY758" fmla="*/ 3409098 h 3779758"/>
              <a:gd name="connsiteX759" fmla="*/ 622671 w 6997582"/>
              <a:gd name="connsiteY759" fmla="*/ 3244303 h 3779758"/>
              <a:gd name="connsiteX760" fmla="*/ 158330 w 6997582"/>
              <a:gd name="connsiteY760" fmla="*/ 3779759 h 3779758"/>
              <a:gd name="connsiteX761" fmla="*/ 0 w 6997582"/>
              <a:gd name="connsiteY761" fmla="*/ 3490227 h 3779758"/>
              <a:gd name="connsiteX762" fmla="*/ 611642 w 6997582"/>
              <a:gd name="connsiteY762" fmla="*/ 3075198 h 3779758"/>
              <a:gd name="connsiteX763" fmla="*/ 1174100 w 6997582"/>
              <a:gd name="connsiteY763" fmla="*/ 2736735 h 3779758"/>
              <a:gd name="connsiteX764" fmla="*/ 873666 w 6997582"/>
              <a:gd name="connsiteY764" fmla="*/ 3108030 h 3779758"/>
              <a:gd name="connsiteX765" fmla="*/ 1099308 w 6997582"/>
              <a:gd name="connsiteY765" fmla="*/ 3249373 h 3779758"/>
              <a:gd name="connsiteX766" fmla="*/ 1572903 w 6997582"/>
              <a:gd name="connsiteY766" fmla="*/ 2787948 h 3779758"/>
              <a:gd name="connsiteX767" fmla="*/ 573359 w 6997582"/>
              <a:gd name="connsiteY767" fmla="*/ 2027356 h 3779758"/>
              <a:gd name="connsiteX768" fmla="*/ 1774713 w 6997582"/>
              <a:gd name="connsiteY768" fmla="*/ 1289583 h 3779758"/>
              <a:gd name="connsiteX769" fmla="*/ 3855311 w 6997582"/>
              <a:gd name="connsiteY769" fmla="*/ 0 h 3779758"/>
              <a:gd name="connsiteX770" fmla="*/ 1845702 w 6997582"/>
              <a:gd name="connsiteY770" fmla="*/ 2540629 h 3779758"/>
              <a:gd name="connsiteX771" fmla="*/ 1807672 w 6997582"/>
              <a:gd name="connsiteY771" fmla="*/ 2660802 h 3779758"/>
              <a:gd name="connsiteX772" fmla="*/ 1845702 w 6997582"/>
              <a:gd name="connsiteY772" fmla="*/ 2540629 h 3779758"/>
              <a:gd name="connsiteX773" fmla="*/ 3778872 w 6997582"/>
              <a:gd name="connsiteY773" fmla="*/ 202824 h 3779758"/>
              <a:gd name="connsiteX774" fmla="*/ 3767970 w 6997582"/>
              <a:gd name="connsiteY774" fmla="*/ 219177 h 3779758"/>
              <a:gd name="connsiteX775" fmla="*/ 3784323 w 6997582"/>
              <a:gd name="connsiteY775" fmla="*/ 219177 h 3779758"/>
              <a:gd name="connsiteX776" fmla="*/ 3778872 w 6997582"/>
              <a:gd name="connsiteY776" fmla="*/ 202824 h 3779758"/>
              <a:gd name="connsiteX777" fmla="*/ 1856730 w 6997582"/>
              <a:gd name="connsiteY777" fmla="*/ 1573537 h 3779758"/>
              <a:gd name="connsiteX778" fmla="*/ 1867632 w 6997582"/>
              <a:gd name="connsiteY778" fmla="*/ 1578988 h 3779758"/>
              <a:gd name="connsiteX779" fmla="*/ 1856730 w 6997582"/>
              <a:gd name="connsiteY779" fmla="*/ 1562635 h 3779758"/>
              <a:gd name="connsiteX780" fmla="*/ 1856730 w 6997582"/>
              <a:gd name="connsiteY780" fmla="*/ 1573537 h 3779758"/>
              <a:gd name="connsiteX781" fmla="*/ 1867632 w 6997582"/>
              <a:gd name="connsiteY781" fmla="*/ 1557184 h 3779758"/>
              <a:gd name="connsiteX782" fmla="*/ 1867632 w 6997582"/>
              <a:gd name="connsiteY782" fmla="*/ 1546156 h 3779758"/>
              <a:gd name="connsiteX783" fmla="*/ 1856730 w 6997582"/>
              <a:gd name="connsiteY783" fmla="*/ 1546156 h 3779758"/>
              <a:gd name="connsiteX784" fmla="*/ 1856730 w 6997582"/>
              <a:gd name="connsiteY784" fmla="*/ 1557184 h 3779758"/>
              <a:gd name="connsiteX785" fmla="*/ 3216414 w 6997582"/>
              <a:gd name="connsiteY785" fmla="*/ 934640 h 3779758"/>
              <a:gd name="connsiteX786" fmla="*/ 3320235 w 6997582"/>
              <a:gd name="connsiteY786" fmla="*/ 885455 h 3779758"/>
              <a:gd name="connsiteX787" fmla="*/ 3216414 w 6997582"/>
              <a:gd name="connsiteY787" fmla="*/ 934640 h 3779758"/>
              <a:gd name="connsiteX788" fmla="*/ 3194610 w 6997582"/>
              <a:gd name="connsiteY788" fmla="*/ 781634 h 3779758"/>
              <a:gd name="connsiteX789" fmla="*/ 3194610 w 6997582"/>
              <a:gd name="connsiteY789" fmla="*/ 770733 h 3779758"/>
              <a:gd name="connsiteX790" fmla="*/ 3167356 w 6997582"/>
              <a:gd name="connsiteY790" fmla="*/ 781634 h 3779758"/>
              <a:gd name="connsiteX791" fmla="*/ 3194610 w 6997582"/>
              <a:gd name="connsiteY791" fmla="*/ 781634 h 3779758"/>
              <a:gd name="connsiteX792" fmla="*/ 3232640 w 6997582"/>
              <a:gd name="connsiteY792" fmla="*/ 841721 h 3779758"/>
              <a:gd name="connsiteX793" fmla="*/ 3101692 w 6997582"/>
              <a:gd name="connsiteY793" fmla="*/ 885455 h 3779758"/>
              <a:gd name="connsiteX794" fmla="*/ 3232767 w 6997582"/>
              <a:gd name="connsiteY794" fmla="*/ 841975 h 3779758"/>
              <a:gd name="connsiteX795" fmla="*/ 3260021 w 6997582"/>
              <a:gd name="connsiteY795" fmla="*/ 809016 h 3779758"/>
              <a:gd name="connsiteX796" fmla="*/ 3199935 w 6997582"/>
              <a:gd name="connsiteY796" fmla="*/ 792536 h 3779758"/>
              <a:gd name="connsiteX797" fmla="*/ 3210837 w 6997582"/>
              <a:gd name="connsiteY797" fmla="*/ 798114 h 3779758"/>
              <a:gd name="connsiteX798" fmla="*/ 3210837 w 6997582"/>
              <a:gd name="connsiteY798" fmla="*/ 814467 h 3779758"/>
              <a:gd name="connsiteX799" fmla="*/ 3260021 w 6997582"/>
              <a:gd name="connsiteY799" fmla="*/ 809016 h 3779758"/>
              <a:gd name="connsiteX800" fmla="*/ 3232640 w 6997582"/>
              <a:gd name="connsiteY800" fmla="*/ 743478 h 3779758"/>
              <a:gd name="connsiteX801" fmla="*/ 3260021 w 6997582"/>
              <a:gd name="connsiteY801" fmla="*/ 727125 h 3779758"/>
              <a:gd name="connsiteX802" fmla="*/ 3232640 w 6997582"/>
              <a:gd name="connsiteY802" fmla="*/ 743478 h 3779758"/>
              <a:gd name="connsiteX803" fmla="*/ 3254571 w 6997582"/>
              <a:gd name="connsiteY803" fmla="*/ 885455 h 3779758"/>
              <a:gd name="connsiteX804" fmla="*/ 3227189 w 6997582"/>
              <a:gd name="connsiteY804" fmla="*/ 896357 h 3779758"/>
              <a:gd name="connsiteX805" fmla="*/ 3254571 w 6997582"/>
              <a:gd name="connsiteY805" fmla="*/ 885455 h 3779758"/>
              <a:gd name="connsiteX806" fmla="*/ 3221738 w 6997582"/>
              <a:gd name="connsiteY806" fmla="*/ 776183 h 3779758"/>
              <a:gd name="connsiteX807" fmla="*/ 3199935 w 6997582"/>
              <a:gd name="connsiteY807" fmla="*/ 770733 h 3779758"/>
              <a:gd name="connsiteX808" fmla="*/ 3221738 w 6997582"/>
              <a:gd name="connsiteY808" fmla="*/ 776183 h 3779758"/>
              <a:gd name="connsiteX809" fmla="*/ 3199555 w 6997582"/>
              <a:gd name="connsiteY809" fmla="*/ 759831 h 3779758"/>
              <a:gd name="connsiteX810" fmla="*/ 3226809 w 6997582"/>
              <a:gd name="connsiteY810" fmla="*/ 743478 h 3779758"/>
              <a:gd name="connsiteX811" fmla="*/ 3199555 w 6997582"/>
              <a:gd name="connsiteY811" fmla="*/ 759831 h 3779758"/>
              <a:gd name="connsiteX812" fmla="*/ 3292347 w 6997582"/>
              <a:gd name="connsiteY812" fmla="*/ 797860 h 3779758"/>
              <a:gd name="connsiteX813" fmla="*/ 3341532 w 6997582"/>
              <a:gd name="connsiteY813" fmla="*/ 781381 h 3779758"/>
              <a:gd name="connsiteX814" fmla="*/ 3292347 w 6997582"/>
              <a:gd name="connsiteY814" fmla="*/ 797860 h 3779758"/>
              <a:gd name="connsiteX815" fmla="*/ 3292347 w 6997582"/>
              <a:gd name="connsiteY815" fmla="*/ 846919 h 3779758"/>
              <a:gd name="connsiteX816" fmla="*/ 3314277 w 6997582"/>
              <a:gd name="connsiteY816" fmla="*/ 825115 h 3779758"/>
              <a:gd name="connsiteX817" fmla="*/ 3297798 w 6997582"/>
              <a:gd name="connsiteY817" fmla="*/ 830566 h 3779758"/>
              <a:gd name="connsiteX818" fmla="*/ 3292347 w 6997582"/>
              <a:gd name="connsiteY818" fmla="*/ 846919 h 3779758"/>
              <a:gd name="connsiteX819" fmla="*/ 3286896 w 6997582"/>
              <a:gd name="connsiteY819" fmla="*/ 737774 h 3779758"/>
              <a:gd name="connsiteX820" fmla="*/ 3303248 w 6997582"/>
              <a:gd name="connsiteY820" fmla="*/ 726872 h 3779758"/>
              <a:gd name="connsiteX821" fmla="*/ 3292347 w 6997582"/>
              <a:gd name="connsiteY821" fmla="*/ 726872 h 3779758"/>
              <a:gd name="connsiteX822" fmla="*/ 3286896 w 6997582"/>
              <a:gd name="connsiteY822" fmla="*/ 737774 h 3779758"/>
              <a:gd name="connsiteX823" fmla="*/ 3330630 w 6997582"/>
              <a:gd name="connsiteY823" fmla="*/ 879751 h 3779758"/>
              <a:gd name="connsiteX824" fmla="*/ 3379815 w 6997582"/>
              <a:gd name="connsiteY824" fmla="*/ 852369 h 3779758"/>
              <a:gd name="connsiteX825" fmla="*/ 3330630 w 6997582"/>
              <a:gd name="connsiteY825" fmla="*/ 879751 h 3779758"/>
              <a:gd name="connsiteX826" fmla="*/ 3390716 w 6997582"/>
              <a:gd name="connsiteY826" fmla="*/ 770479 h 3779758"/>
              <a:gd name="connsiteX827" fmla="*/ 3390716 w 6997582"/>
              <a:gd name="connsiteY827" fmla="*/ 770479 h 3779758"/>
              <a:gd name="connsiteX828" fmla="*/ 3325179 w 6997582"/>
              <a:gd name="connsiteY828" fmla="*/ 759577 h 3779758"/>
              <a:gd name="connsiteX829" fmla="*/ 3439268 w 6997582"/>
              <a:gd name="connsiteY829" fmla="*/ 699491 h 3779758"/>
              <a:gd name="connsiteX830" fmla="*/ 3325179 w 6997582"/>
              <a:gd name="connsiteY830" fmla="*/ 759577 h 3779758"/>
              <a:gd name="connsiteX831" fmla="*/ 3428873 w 6997582"/>
              <a:gd name="connsiteY831" fmla="*/ 688589 h 3779758"/>
              <a:gd name="connsiteX832" fmla="*/ 3456254 w 6997582"/>
              <a:gd name="connsiteY832" fmla="*/ 666785 h 3779758"/>
              <a:gd name="connsiteX833" fmla="*/ 3428873 w 6997582"/>
              <a:gd name="connsiteY833" fmla="*/ 688589 h 3779758"/>
              <a:gd name="connsiteX834" fmla="*/ 3499861 w 6997582"/>
              <a:gd name="connsiteY834" fmla="*/ 677687 h 3779758"/>
              <a:gd name="connsiteX835" fmla="*/ 3527243 w 6997582"/>
              <a:gd name="connsiteY835" fmla="*/ 650306 h 3779758"/>
              <a:gd name="connsiteX836" fmla="*/ 3511397 w 6997582"/>
              <a:gd name="connsiteY836" fmla="*/ 650306 h 3779758"/>
              <a:gd name="connsiteX837" fmla="*/ 3500369 w 6997582"/>
              <a:gd name="connsiteY837" fmla="*/ 677687 h 3779758"/>
              <a:gd name="connsiteX838" fmla="*/ 3581878 w 6997582"/>
              <a:gd name="connsiteY838" fmla="*/ 677687 h 3779758"/>
              <a:gd name="connsiteX839" fmla="*/ 3603682 w 6997582"/>
              <a:gd name="connsiteY839" fmla="*/ 650306 h 3779758"/>
              <a:gd name="connsiteX840" fmla="*/ 3581878 w 6997582"/>
              <a:gd name="connsiteY840" fmla="*/ 677687 h 3779758"/>
              <a:gd name="connsiteX841" fmla="*/ 3641839 w 6997582"/>
              <a:gd name="connsiteY841" fmla="*/ 420987 h 3779758"/>
              <a:gd name="connsiteX842" fmla="*/ 3674671 w 6997582"/>
              <a:gd name="connsiteY842" fmla="*/ 420987 h 3779758"/>
              <a:gd name="connsiteX843" fmla="*/ 3641839 w 6997582"/>
              <a:gd name="connsiteY843" fmla="*/ 420987 h 3779758"/>
              <a:gd name="connsiteX844" fmla="*/ 3723855 w 6997582"/>
              <a:gd name="connsiteY844" fmla="*/ 333646 h 3779758"/>
              <a:gd name="connsiteX845" fmla="*/ 3707376 w 6997582"/>
              <a:gd name="connsiteY845" fmla="*/ 393733 h 3779758"/>
              <a:gd name="connsiteX846" fmla="*/ 3734757 w 6997582"/>
              <a:gd name="connsiteY846" fmla="*/ 371802 h 3779758"/>
              <a:gd name="connsiteX847" fmla="*/ 3723855 w 6997582"/>
              <a:gd name="connsiteY847" fmla="*/ 333773 h 3779758"/>
              <a:gd name="connsiteX848" fmla="*/ 3707376 w 6997582"/>
              <a:gd name="connsiteY848" fmla="*/ 470172 h 3779758"/>
              <a:gd name="connsiteX849" fmla="*/ 3723855 w 6997582"/>
              <a:gd name="connsiteY849" fmla="*/ 475623 h 3779758"/>
              <a:gd name="connsiteX850" fmla="*/ 3707376 w 6997582"/>
              <a:gd name="connsiteY850" fmla="*/ 470172 h 3779758"/>
              <a:gd name="connsiteX851" fmla="*/ 3674671 w 6997582"/>
              <a:gd name="connsiteY851" fmla="*/ 552063 h 3779758"/>
              <a:gd name="connsiteX852" fmla="*/ 3701925 w 6997582"/>
              <a:gd name="connsiteY852" fmla="*/ 486525 h 3779758"/>
              <a:gd name="connsiteX853" fmla="*/ 3674671 w 6997582"/>
              <a:gd name="connsiteY853" fmla="*/ 552063 h 3779758"/>
              <a:gd name="connsiteX854" fmla="*/ 3663769 w 6997582"/>
              <a:gd name="connsiteY854" fmla="*/ 333646 h 3779758"/>
              <a:gd name="connsiteX855" fmla="*/ 3641839 w 6997582"/>
              <a:gd name="connsiteY855" fmla="*/ 344548 h 3779758"/>
              <a:gd name="connsiteX856" fmla="*/ 3663769 w 6997582"/>
              <a:gd name="connsiteY856" fmla="*/ 333646 h 3779758"/>
              <a:gd name="connsiteX857" fmla="*/ 3614584 w 6997582"/>
              <a:gd name="connsiteY857" fmla="*/ 628502 h 3779758"/>
              <a:gd name="connsiteX858" fmla="*/ 3609133 w 6997582"/>
              <a:gd name="connsiteY858" fmla="*/ 633953 h 3779758"/>
              <a:gd name="connsiteX859" fmla="*/ 3609133 w 6997582"/>
              <a:gd name="connsiteY859" fmla="*/ 644855 h 3779758"/>
              <a:gd name="connsiteX860" fmla="*/ 3614584 w 6997582"/>
              <a:gd name="connsiteY860" fmla="*/ 628502 h 3779758"/>
              <a:gd name="connsiteX861" fmla="*/ 3559948 w 6997582"/>
              <a:gd name="connsiteY861" fmla="*/ 606698 h 3779758"/>
              <a:gd name="connsiteX862" fmla="*/ 3609133 w 6997582"/>
              <a:gd name="connsiteY862" fmla="*/ 557513 h 3779758"/>
              <a:gd name="connsiteX863" fmla="*/ 3559948 w 6997582"/>
              <a:gd name="connsiteY863" fmla="*/ 606698 h 3779758"/>
              <a:gd name="connsiteX864" fmla="*/ 3565399 w 6997582"/>
              <a:gd name="connsiteY864" fmla="*/ 481074 h 3779758"/>
              <a:gd name="connsiteX865" fmla="*/ 3581878 w 6997582"/>
              <a:gd name="connsiteY865" fmla="*/ 486525 h 3779758"/>
              <a:gd name="connsiteX866" fmla="*/ 3570850 w 6997582"/>
              <a:gd name="connsiteY866" fmla="*/ 470172 h 3779758"/>
              <a:gd name="connsiteX867" fmla="*/ 3565399 w 6997582"/>
              <a:gd name="connsiteY867" fmla="*/ 481074 h 3779758"/>
              <a:gd name="connsiteX868" fmla="*/ 3603428 w 6997582"/>
              <a:gd name="connsiteY868" fmla="*/ 382704 h 3779758"/>
              <a:gd name="connsiteX869" fmla="*/ 3571433 w 6997582"/>
              <a:gd name="connsiteY869" fmla="*/ 409831 h 3779758"/>
              <a:gd name="connsiteX870" fmla="*/ 3571357 w 6997582"/>
              <a:gd name="connsiteY870" fmla="*/ 410973 h 3779758"/>
              <a:gd name="connsiteX871" fmla="*/ 3598738 w 6997582"/>
              <a:gd name="connsiteY871" fmla="*/ 405522 h 3779758"/>
              <a:gd name="connsiteX872" fmla="*/ 3604189 w 6997582"/>
              <a:gd name="connsiteY872" fmla="*/ 383592 h 3779758"/>
              <a:gd name="connsiteX873" fmla="*/ 3576047 w 6997582"/>
              <a:gd name="connsiteY873" fmla="*/ 415536 h 3779758"/>
              <a:gd name="connsiteX874" fmla="*/ 3532440 w 6997582"/>
              <a:gd name="connsiteY874" fmla="*/ 448242 h 3779758"/>
              <a:gd name="connsiteX875" fmla="*/ 3576047 w 6997582"/>
              <a:gd name="connsiteY875" fmla="*/ 415536 h 3779758"/>
              <a:gd name="connsiteX876" fmla="*/ 3538018 w 6997582"/>
              <a:gd name="connsiteY876" fmla="*/ 530259 h 3779758"/>
              <a:gd name="connsiteX877" fmla="*/ 3499988 w 6997582"/>
              <a:gd name="connsiteY877" fmla="*/ 568289 h 3779758"/>
              <a:gd name="connsiteX878" fmla="*/ 3538018 w 6997582"/>
              <a:gd name="connsiteY878" fmla="*/ 530259 h 3779758"/>
              <a:gd name="connsiteX879" fmla="*/ 3478438 w 6997582"/>
              <a:gd name="connsiteY879" fmla="*/ 765916 h 3779758"/>
              <a:gd name="connsiteX880" fmla="*/ 3445733 w 6997582"/>
              <a:gd name="connsiteY880" fmla="*/ 803945 h 3779758"/>
              <a:gd name="connsiteX881" fmla="*/ 3500242 w 6997582"/>
              <a:gd name="connsiteY881" fmla="*/ 765916 h 3779758"/>
              <a:gd name="connsiteX882" fmla="*/ 3434704 w 6997582"/>
              <a:gd name="connsiteY882" fmla="*/ 760465 h 3779758"/>
              <a:gd name="connsiteX883" fmla="*/ 3467536 w 6997582"/>
              <a:gd name="connsiteY883" fmla="*/ 744112 h 3779758"/>
              <a:gd name="connsiteX884" fmla="*/ 3440408 w 6997582"/>
              <a:gd name="connsiteY884" fmla="*/ 744112 h 3779758"/>
              <a:gd name="connsiteX885" fmla="*/ 3434958 w 6997582"/>
              <a:gd name="connsiteY885" fmla="*/ 760465 h 3779758"/>
              <a:gd name="connsiteX886" fmla="*/ 3385646 w 6997582"/>
              <a:gd name="connsiteY886" fmla="*/ 662222 h 3779758"/>
              <a:gd name="connsiteX887" fmla="*/ 3461705 w 6997582"/>
              <a:gd name="connsiteY887" fmla="*/ 602135 h 3779758"/>
              <a:gd name="connsiteX888" fmla="*/ 3385646 w 6997582"/>
              <a:gd name="connsiteY888" fmla="*/ 662222 h 3779758"/>
              <a:gd name="connsiteX889" fmla="*/ 3456634 w 6997582"/>
              <a:gd name="connsiteY889" fmla="*/ 574754 h 3779758"/>
              <a:gd name="connsiteX890" fmla="*/ 3434704 w 6997582"/>
              <a:gd name="connsiteY890" fmla="*/ 602135 h 3779758"/>
              <a:gd name="connsiteX891" fmla="*/ 3456634 w 6997582"/>
              <a:gd name="connsiteY891" fmla="*/ 574754 h 3779758"/>
              <a:gd name="connsiteX892" fmla="*/ 3412900 w 6997582"/>
              <a:gd name="connsiteY892" fmla="*/ 542048 h 3779758"/>
              <a:gd name="connsiteX893" fmla="*/ 3336841 w 6997582"/>
              <a:gd name="connsiteY893" fmla="*/ 607586 h 3779758"/>
              <a:gd name="connsiteX894" fmla="*/ 3412900 w 6997582"/>
              <a:gd name="connsiteY894" fmla="*/ 542048 h 3779758"/>
              <a:gd name="connsiteX895" fmla="*/ 3358264 w 6997582"/>
              <a:gd name="connsiteY895" fmla="*/ 634840 h 3779758"/>
              <a:gd name="connsiteX896" fmla="*/ 3210837 w 6997582"/>
              <a:gd name="connsiteY896" fmla="*/ 733210 h 3779758"/>
              <a:gd name="connsiteX897" fmla="*/ 3358264 w 6997582"/>
              <a:gd name="connsiteY897" fmla="*/ 634840 h 3779758"/>
              <a:gd name="connsiteX898" fmla="*/ 3303629 w 6997582"/>
              <a:gd name="connsiteY898" fmla="*/ 613037 h 3779758"/>
              <a:gd name="connsiteX899" fmla="*/ 3216288 w 6997582"/>
              <a:gd name="connsiteY899" fmla="*/ 678574 h 3779758"/>
              <a:gd name="connsiteX900" fmla="*/ 3303629 w 6997582"/>
              <a:gd name="connsiteY900" fmla="*/ 613037 h 3779758"/>
              <a:gd name="connsiteX901" fmla="*/ 3205386 w 6997582"/>
              <a:gd name="connsiteY901" fmla="*/ 689096 h 3779758"/>
              <a:gd name="connsiteX902" fmla="*/ 3183582 w 6997582"/>
              <a:gd name="connsiteY902" fmla="*/ 699998 h 3779758"/>
              <a:gd name="connsiteX903" fmla="*/ 3216288 w 6997582"/>
              <a:gd name="connsiteY903" fmla="*/ 689096 h 3779758"/>
              <a:gd name="connsiteX904" fmla="*/ 3199935 w 6997582"/>
              <a:gd name="connsiteY904" fmla="*/ 683645 h 3779758"/>
              <a:gd name="connsiteX905" fmla="*/ 3205386 w 6997582"/>
              <a:gd name="connsiteY905" fmla="*/ 689096 h 3779758"/>
              <a:gd name="connsiteX906" fmla="*/ 3167356 w 6997582"/>
              <a:gd name="connsiteY906" fmla="*/ 699998 h 3779758"/>
              <a:gd name="connsiteX907" fmla="*/ 3183709 w 6997582"/>
              <a:gd name="connsiteY907" fmla="*/ 705449 h 3779758"/>
              <a:gd name="connsiteX908" fmla="*/ 3167356 w 6997582"/>
              <a:gd name="connsiteY908" fmla="*/ 699998 h 3779758"/>
              <a:gd name="connsiteX909" fmla="*/ 3194610 w 6997582"/>
              <a:gd name="connsiteY909" fmla="*/ 798367 h 3779758"/>
              <a:gd name="connsiteX910" fmla="*/ 3161778 w 6997582"/>
              <a:gd name="connsiteY910" fmla="*/ 809269 h 3779758"/>
              <a:gd name="connsiteX911" fmla="*/ 3194610 w 6997582"/>
              <a:gd name="connsiteY911" fmla="*/ 798367 h 3779758"/>
              <a:gd name="connsiteX912" fmla="*/ 3129073 w 6997582"/>
              <a:gd name="connsiteY912" fmla="*/ 776437 h 3779758"/>
              <a:gd name="connsiteX913" fmla="*/ 3079888 w 6997582"/>
              <a:gd name="connsiteY913" fmla="*/ 803818 h 3779758"/>
              <a:gd name="connsiteX914" fmla="*/ 3129073 w 6997582"/>
              <a:gd name="connsiteY914" fmla="*/ 776437 h 3779758"/>
              <a:gd name="connsiteX915" fmla="*/ 3118171 w 6997582"/>
              <a:gd name="connsiteY915" fmla="*/ 918414 h 3779758"/>
              <a:gd name="connsiteX916" fmla="*/ 3074437 w 6997582"/>
              <a:gd name="connsiteY916" fmla="*/ 945795 h 3779758"/>
              <a:gd name="connsiteX917" fmla="*/ 3112467 w 6997582"/>
              <a:gd name="connsiteY917" fmla="*/ 929316 h 3779758"/>
              <a:gd name="connsiteX918" fmla="*/ 3117918 w 6997582"/>
              <a:gd name="connsiteY918" fmla="*/ 940345 h 3779758"/>
              <a:gd name="connsiteX919" fmla="*/ 3117918 w 6997582"/>
              <a:gd name="connsiteY919" fmla="*/ 918034 h 3779758"/>
              <a:gd name="connsiteX920" fmla="*/ 3014351 w 6997582"/>
              <a:gd name="connsiteY920" fmla="*/ 934894 h 3779758"/>
              <a:gd name="connsiteX921" fmla="*/ 3014351 w 6997582"/>
              <a:gd name="connsiteY921" fmla="*/ 956697 h 3779758"/>
              <a:gd name="connsiteX922" fmla="*/ 3030703 w 6997582"/>
              <a:gd name="connsiteY922" fmla="*/ 962148 h 3779758"/>
              <a:gd name="connsiteX923" fmla="*/ 3058084 w 6997582"/>
              <a:gd name="connsiteY923" fmla="*/ 945795 h 3779758"/>
              <a:gd name="connsiteX924" fmla="*/ 3025252 w 6997582"/>
              <a:gd name="connsiteY924" fmla="*/ 945795 h 3779758"/>
              <a:gd name="connsiteX925" fmla="*/ 3014351 w 6997582"/>
              <a:gd name="connsiteY925" fmla="*/ 934894 h 3779758"/>
              <a:gd name="connsiteX926" fmla="*/ 3030703 w 6997582"/>
              <a:gd name="connsiteY926" fmla="*/ 934894 h 3779758"/>
              <a:gd name="connsiteX927" fmla="*/ 3041732 w 6997582"/>
              <a:gd name="connsiteY927" fmla="*/ 940345 h 3779758"/>
              <a:gd name="connsiteX928" fmla="*/ 3030703 w 6997582"/>
              <a:gd name="connsiteY928" fmla="*/ 923865 h 3779758"/>
              <a:gd name="connsiteX929" fmla="*/ 3030703 w 6997582"/>
              <a:gd name="connsiteY929" fmla="*/ 934894 h 3779758"/>
              <a:gd name="connsiteX930" fmla="*/ 3003449 w 6997582"/>
              <a:gd name="connsiteY930" fmla="*/ 929316 h 3779758"/>
              <a:gd name="connsiteX931" fmla="*/ 3041478 w 6997582"/>
              <a:gd name="connsiteY931" fmla="*/ 902061 h 3779758"/>
              <a:gd name="connsiteX932" fmla="*/ 3003449 w 6997582"/>
              <a:gd name="connsiteY932" fmla="*/ 929316 h 3779758"/>
              <a:gd name="connsiteX933" fmla="*/ 2997998 w 6997582"/>
              <a:gd name="connsiteY933" fmla="*/ 798367 h 3779758"/>
              <a:gd name="connsiteX934" fmla="*/ 2997998 w 6997582"/>
              <a:gd name="connsiteY934" fmla="*/ 798367 h 3779758"/>
              <a:gd name="connsiteX935" fmla="*/ 2997998 w 6997582"/>
              <a:gd name="connsiteY935" fmla="*/ 858327 h 3779758"/>
              <a:gd name="connsiteX936" fmla="*/ 2970743 w 6997582"/>
              <a:gd name="connsiteY936" fmla="*/ 880258 h 3779758"/>
              <a:gd name="connsiteX937" fmla="*/ 2997998 w 6997582"/>
              <a:gd name="connsiteY937" fmla="*/ 858327 h 3779758"/>
              <a:gd name="connsiteX938" fmla="*/ 2932460 w 6997582"/>
              <a:gd name="connsiteY938" fmla="*/ 880004 h 3779758"/>
              <a:gd name="connsiteX939" fmla="*/ 2932460 w 6997582"/>
              <a:gd name="connsiteY939" fmla="*/ 890906 h 3779758"/>
              <a:gd name="connsiteX940" fmla="*/ 2954264 w 6997582"/>
              <a:gd name="connsiteY940" fmla="*/ 890906 h 3779758"/>
              <a:gd name="connsiteX941" fmla="*/ 2954264 w 6997582"/>
              <a:gd name="connsiteY941" fmla="*/ 880004 h 3779758"/>
              <a:gd name="connsiteX942" fmla="*/ 3183709 w 6997582"/>
              <a:gd name="connsiteY942" fmla="*/ 940091 h 3779758"/>
              <a:gd name="connsiteX943" fmla="*/ 2888726 w 6997582"/>
              <a:gd name="connsiteY943" fmla="*/ 1049236 h 3779758"/>
              <a:gd name="connsiteX944" fmla="*/ 3183709 w 6997582"/>
              <a:gd name="connsiteY944" fmla="*/ 940091 h 3779758"/>
              <a:gd name="connsiteX945" fmla="*/ 2872373 w 6997582"/>
              <a:gd name="connsiteY945" fmla="*/ 869102 h 3779758"/>
              <a:gd name="connsiteX946" fmla="*/ 2872373 w 6997582"/>
              <a:gd name="connsiteY946" fmla="*/ 880004 h 3779758"/>
              <a:gd name="connsiteX947" fmla="*/ 2883275 w 6997582"/>
              <a:gd name="connsiteY947" fmla="*/ 880004 h 3779758"/>
              <a:gd name="connsiteX948" fmla="*/ 2883275 w 6997582"/>
              <a:gd name="connsiteY948" fmla="*/ 869102 h 3779758"/>
              <a:gd name="connsiteX949" fmla="*/ 2856021 w 6997582"/>
              <a:gd name="connsiteY949" fmla="*/ 885455 h 3779758"/>
              <a:gd name="connsiteX950" fmla="*/ 2839668 w 6997582"/>
              <a:gd name="connsiteY950" fmla="*/ 907259 h 3779758"/>
              <a:gd name="connsiteX951" fmla="*/ 2856021 w 6997582"/>
              <a:gd name="connsiteY951" fmla="*/ 885455 h 3779758"/>
              <a:gd name="connsiteX952" fmla="*/ 2866923 w 6997582"/>
              <a:gd name="connsiteY952" fmla="*/ 912710 h 3779758"/>
              <a:gd name="connsiteX953" fmla="*/ 2845119 w 6997582"/>
              <a:gd name="connsiteY953" fmla="*/ 940091 h 3779758"/>
              <a:gd name="connsiteX954" fmla="*/ 2866923 w 6997582"/>
              <a:gd name="connsiteY954" fmla="*/ 912710 h 3779758"/>
              <a:gd name="connsiteX955" fmla="*/ 2856021 w 6997582"/>
              <a:gd name="connsiteY955" fmla="*/ 967345 h 3779758"/>
              <a:gd name="connsiteX956" fmla="*/ 2795934 w 6997582"/>
              <a:gd name="connsiteY956" fmla="*/ 989149 h 3779758"/>
              <a:gd name="connsiteX957" fmla="*/ 2856021 w 6997582"/>
              <a:gd name="connsiteY957" fmla="*/ 967345 h 3779758"/>
              <a:gd name="connsiteX958" fmla="*/ 2763228 w 6997582"/>
              <a:gd name="connsiteY958" fmla="*/ 1076617 h 3779758"/>
              <a:gd name="connsiteX959" fmla="*/ 2779581 w 6997582"/>
              <a:gd name="connsiteY959" fmla="*/ 1098421 h 3779758"/>
              <a:gd name="connsiteX960" fmla="*/ 2763228 w 6997582"/>
              <a:gd name="connsiteY960" fmla="*/ 1076617 h 3779758"/>
              <a:gd name="connsiteX961" fmla="*/ 2735847 w 6997582"/>
              <a:gd name="connsiteY961" fmla="*/ 1087519 h 3779758"/>
              <a:gd name="connsiteX962" fmla="*/ 2714044 w 6997582"/>
              <a:gd name="connsiteY962" fmla="*/ 1103872 h 3779758"/>
              <a:gd name="connsiteX963" fmla="*/ 2735847 w 6997582"/>
              <a:gd name="connsiteY963" fmla="*/ 1087519 h 3779758"/>
              <a:gd name="connsiteX964" fmla="*/ 2643055 w 6997582"/>
              <a:gd name="connsiteY964" fmla="*/ 989149 h 3779758"/>
              <a:gd name="connsiteX965" fmla="*/ 2610223 w 6997582"/>
              <a:gd name="connsiteY965" fmla="*/ 1000051 h 3779758"/>
              <a:gd name="connsiteX966" fmla="*/ 2643055 w 6997582"/>
              <a:gd name="connsiteY966" fmla="*/ 989149 h 3779758"/>
              <a:gd name="connsiteX967" fmla="*/ 2626702 w 6997582"/>
              <a:gd name="connsiteY967" fmla="*/ 1049236 h 3779758"/>
              <a:gd name="connsiteX968" fmla="*/ 2604772 w 6997582"/>
              <a:gd name="connsiteY968" fmla="*/ 1060138 h 3779758"/>
              <a:gd name="connsiteX969" fmla="*/ 2626702 w 6997582"/>
              <a:gd name="connsiteY969" fmla="*/ 1049236 h 3779758"/>
              <a:gd name="connsiteX970" fmla="*/ 2572067 w 6997582"/>
              <a:gd name="connsiteY970" fmla="*/ 1027432 h 3779758"/>
              <a:gd name="connsiteX971" fmla="*/ 2522882 w 6997582"/>
              <a:gd name="connsiteY971" fmla="*/ 1032883 h 3779758"/>
              <a:gd name="connsiteX972" fmla="*/ 2572067 w 6997582"/>
              <a:gd name="connsiteY972" fmla="*/ 1027432 h 3779758"/>
              <a:gd name="connsiteX973" fmla="*/ 2501078 w 6997582"/>
              <a:gd name="connsiteY973" fmla="*/ 1043785 h 3779758"/>
              <a:gd name="connsiteX974" fmla="*/ 2473824 w 6997582"/>
              <a:gd name="connsiteY974" fmla="*/ 1060138 h 3779758"/>
              <a:gd name="connsiteX975" fmla="*/ 2501078 w 6997582"/>
              <a:gd name="connsiteY975" fmla="*/ 1043785 h 3779758"/>
              <a:gd name="connsiteX976" fmla="*/ 2419188 w 6997582"/>
              <a:gd name="connsiteY976" fmla="*/ 1076617 h 3779758"/>
              <a:gd name="connsiteX977" fmla="*/ 2381158 w 6997582"/>
              <a:gd name="connsiteY977" fmla="*/ 1092970 h 3779758"/>
              <a:gd name="connsiteX978" fmla="*/ 2419188 w 6997582"/>
              <a:gd name="connsiteY978" fmla="*/ 1076617 h 3779758"/>
              <a:gd name="connsiteX979" fmla="*/ 2451893 w 6997582"/>
              <a:gd name="connsiteY979" fmla="*/ 1174860 h 3779758"/>
              <a:gd name="connsiteX980" fmla="*/ 2359101 w 6997582"/>
              <a:gd name="connsiteY980" fmla="*/ 1196664 h 3779758"/>
              <a:gd name="connsiteX981" fmla="*/ 2451893 w 6997582"/>
              <a:gd name="connsiteY981" fmla="*/ 1174860 h 3779758"/>
              <a:gd name="connsiteX982" fmla="*/ 2260731 w 6997582"/>
              <a:gd name="connsiteY982" fmla="*/ 1163958 h 3779758"/>
              <a:gd name="connsiteX983" fmla="*/ 2222702 w 6997582"/>
              <a:gd name="connsiteY983" fmla="*/ 1169409 h 3779758"/>
              <a:gd name="connsiteX984" fmla="*/ 2260731 w 6997582"/>
              <a:gd name="connsiteY984" fmla="*/ 1163958 h 3779758"/>
              <a:gd name="connsiteX985" fmla="*/ 2244378 w 6997582"/>
              <a:gd name="connsiteY985" fmla="*/ 1229496 h 3779758"/>
              <a:gd name="connsiteX986" fmla="*/ 2222575 w 6997582"/>
              <a:gd name="connsiteY986" fmla="*/ 1218594 h 3779758"/>
              <a:gd name="connsiteX987" fmla="*/ 2151586 w 6997582"/>
              <a:gd name="connsiteY987" fmla="*/ 1245849 h 3779758"/>
              <a:gd name="connsiteX988" fmla="*/ 2222575 w 6997582"/>
              <a:gd name="connsiteY988" fmla="*/ 1229496 h 3779758"/>
              <a:gd name="connsiteX989" fmla="*/ 2222575 w 6997582"/>
              <a:gd name="connsiteY989" fmla="*/ 1245849 h 3779758"/>
              <a:gd name="connsiteX990" fmla="*/ 2244378 w 6997582"/>
              <a:gd name="connsiteY990" fmla="*/ 1229496 h 3779758"/>
              <a:gd name="connsiteX991" fmla="*/ 2168319 w 6997582"/>
              <a:gd name="connsiteY991" fmla="*/ 1191467 h 3779758"/>
              <a:gd name="connsiteX992" fmla="*/ 2141065 w 6997582"/>
              <a:gd name="connsiteY992" fmla="*/ 1196917 h 3779758"/>
              <a:gd name="connsiteX993" fmla="*/ 2168319 w 6997582"/>
              <a:gd name="connsiteY993" fmla="*/ 1191467 h 3779758"/>
              <a:gd name="connsiteX994" fmla="*/ 2151966 w 6997582"/>
              <a:gd name="connsiteY994" fmla="*/ 1251553 h 3779758"/>
              <a:gd name="connsiteX995" fmla="*/ 2086429 w 6997582"/>
              <a:gd name="connsiteY995" fmla="*/ 1273357 h 3779758"/>
              <a:gd name="connsiteX996" fmla="*/ 2151966 w 6997582"/>
              <a:gd name="connsiteY996" fmla="*/ 1251553 h 3779758"/>
              <a:gd name="connsiteX997" fmla="*/ 2134727 w 6997582"/>
              <a:gd name="connsiteY997" fmla="*/ 1191213 h 3779758"/>
              <a:gd name="connsiteX998" fmla="*/ 2096697 w 6997582"/>
              <a:gd name="connsiteY998" fmla="*/ 1213143 h 3779758"/>
              <a:gd name="connsiteX999" fmla="*/ 2134727 w 6997582"/>
              <a:gd name="connsiteY999" fmla="*/ 1191213 h 3779758"/>
              <a:gd name="connsiteX1000" fmla="*/ 2090992 w 6997582"/>
              <a:gd name="connsiteY1000" fmla="*/ 1213143 h 3779758"/>
              <a:gd name="connsiteX1001" fmla="*/ 2036357 w 6997582"/>
              <a:gd name="connsiteY1001" fmla="*/ 1234947 h 3779758"/>
              <a:gd name="connsiteX1002" fmla="*/ 2090992 w 6997582"/>
              <a:gd name="connsiteY1002" fmla="*/ 1213143 h 3779758"/>
              <a:gd name="connsiteX1003" fmla="*/ 2036357 w 6997582"/>
              <a:gd name="connsiteY1003" fmla="*/ 1295034 h 3779758"/>
              <a:gd name="connsiteX1004" fmla="*/ 2009102 w 6997582"/>
              <a:gd name="connsiteY1004" fmla="*/ 1305936 h 3779758"/>
              <a:gd name="connsiteX1005" fmla="*/ 2036357 w 6997582"/>
              <a:gd name="connsiteY1005" fmla="*/ 1295034 h 3779758"/>
              <a:gd name="connsiteX1006" fmla="*/ 1867125 w 6997582"/>
              <a:gd name="connsiteY1006" fmla="*/ 1289583 h 3779758"/>
              <a:gd name="connsiteX1007" fmla="*/ 1850772 w 6997582"/>
              <a:gd name="connsiteY1007" fmla="*/ 1300485 h 3779758"/>
              <a:gd name="connsiteX1008" fmla="*/ 1867125 w 6997582"/>
              <a:gd name="connsiteY1008" fmla="*/ 1289583 h 3779758"/>
              <a:gd name="connsiteX1009" fmla="*/ 1932663 w 6997582"/>
              <a:gd name="connsiteY1009" fmla="*/ 1327612 h 3779758"/>
              <a:gd name="connsiteX1010" fmla="*/ 1845195 w 6997582"/>
              <a:gd name="connsiteY1010" fmla="*/ 1365642 h 3779758"/>
              <a:gd name="connsiteX1011" fmla="*/ 1932663 w 6997582"/>
              <a:gd name="connsiteY1011" fmla="*/ 1327612 h 3779758"/>
              <a:gd name="connsiteX1012" fmla="*/ 1834293 w 6997582"/>
              <a:gd name="connsiteY1012" fmla="*/ 1431433 h 3779758"/>
              <a:gd name="connsiteX1013" fmla="*/ 1812489 w 6997582"/>
              <a:gd name="connsiteY1013" fmla="*/ 1415080 h 3779758"/>
              <a:gd name="connsiteX1014" fmla="*/ 1834293 w 6997582"/>
              <a:gd name="connsiteY1014" fmla="*/ 1431433 h 3779758"/>
              <a:gd name="connsiteX1015" fmla="*/ 1675963 w 6997582"/>
              <a:gd name="connsiteY1015" fmla="*/ 1688006 h 3779758"/>
              <a:gd name="connsiteX1016" fmla="*/ 1757854 w 6997582"/>
              <a:gd name="connsiteY1016" fmla="*/ 1447786 h 3779758"/>
              <a:gd name="connsiteX1017" fmla="*/ 1675963 w 6997582"/>
              <a:gd name="connsiteY1017" fmla="*/ 1688006 h 3779758"/>
              <a:gd name="connsiteX1018" fmla="*/ 1730599 w 6997582"/>
              <a:gd name="connsiteY1018" fmla="*/ 1327612 h 3779758"/>
              <a:gd name="connsiteX1019" fmla="*/ 1692569 w 6997582"/>
              <a:gd name="connsiteY1019" fmla="*/ 1322161 h 3779758"/>
              <a:gd name="connsiteX1020" fmla="*/ 1730599 w 6997582"/>
              <a:gd name="connsiteY1020" fmla="*/ 1327612 h 3779758"/>
              <a:gd name="connsiteX1021" fmla="*/ 69974 w 6997582"/>
              <a:gd name="connsiteY1021" fmla="*/ 3533327 h 3779758"/>
              <a:gd name="connsiteX1022" fmla="*/ 102680 w 6997582"/>
              <a:gd name="connsiteY1022" fmla="*/ 3500622 h 3779758"/>
              <a:gd name="connsiteX1023" fmla="*/ 69974 w 6997582"/>
              <a:gd name="connsiteY1023" fmla="*/ 3533327 h 3779758"/>
              <a:gd name="connsiteX1024" fmla="*/ 293842 w 6997582"/>
              <a:gd name="connsiteY1024" fmla="*/ 3347616 h 3779758"/>
              <a:gd name="connsiteX1025" fmla="*/ 239206 w 6997582"/>
              <a:gd name="connsiteY1025" fmla="*/ 3385646 h 3779758"/>
              <a:gd name="connsiteX1026" fmla="*/ 293842 w 6997582"/>
              <a:gd name="connsiteY1026" fmla="*/ 3347616 h 3779758"/>
              <a:gd name="connsiteX1027" fmla="*/ 190021 w 6997582"/>
              <a:gd name="connsiteY1027" fmla="*/ 3669853 h 3779758"/>
              <a:gd name="connsiteX1028" fmla="*/ 233755 w 6997582"/>
              <a:gd name="connsiteY1028" fmla="*/ 3609767 h 3779758"/>
              <a:gd name="connsiteX1029" fmla="*/ 190021 w 6997582"/>
              <a:gd name="connsiteY1029" fmla="*/ 3669853 h 3779758"/>
              <a:gd name="connsiteX1030" fmla="*/ 239206 w 6997582"/>
              <a:gd name="connsiteY1030" fmla="*/ 3604316 h 3779758"/>
              <a:gd name="connsiteX1031" fmla="*/ 239206 w 6997582"/>
              <a:gd name="connsiteY1031" fmla="*/ 3604316 h 3779758"/>
              <a:gd name="connsiteX1032" fmla="*/ 206501 w 6997582"/>
              <a:gd name="connsiteY1032" fmla="*/ 3528257 h 3779758"/>
              <a:gd name="connsiteX1033" fmla="*/ 272038 w 6997582"/>
              <a:gd name="connsiteY1033" fmla="*/ 3468170 h 3779758"/>
              <a:gd name="connsiteX1034" fmla="*/ 206501 w 6997582"/>
              <a:gd name="connsiteY1034" fmla="*/ 3528257 h 3779758"/>
              <a:gd name="connsiteX1035" fmla="*/ 288391 w 6997582"/>
              <a:gd name="connsiteY1035" fmla="*/ 3495425 h 3779758"/>
              <a:gd name="connsiteX1036" fmla="*/ 364450 w 6997582"/>
              <a:gd name="connsiteY1036" fmla="*/ 3402632 h 3779758"/>
              <a:gd name="connsiteX1037" fmla="*/ 288391 w 6997582"/>
              <a:gd name="connsiteY1037" fmla="*/ 3495425 h 3779758"/>
              <a:gd name="connsiteX1038" fmla="*/ 354943 w 6997582"/>
              <a:gd name="connsiteY1038" fmla="*/ 3250514 h 3779758"/>
              <a:gd name="connsiteX1039" fmla="*/ 376746 w 6997582"/>
              <a:gd name="connsiteY1039" fmla="*/ 3239613 h 3779758"/>
              <a:gd name="connsiteX1040" fmla="*/ 354943 w 6997582"/>
              <a:gd name="connsiteY1040" fmla="*/ 3250514 h 3779758"/>
              <a:gd name="connsiteX1041" fmla="*/ 415029 w 6997582"/>
              <a:gd name="connsiteY1041" fmla="*/ 3397942 h 3779758"/>
              <a:gd name="connsiteX1042" fmla="*/ 458637 w 6997582"/>
              <a:gd name="connsiteY1042" fmla="*/ 3332404 h 3779758"/>
              <a:gd name="connsiteX1043" fmla="*/ 371295 w 6997582"/>
              <a:gd name="connsiteY1043" fmla="*/ 3425197 h 3779758"/>
              <a:gd name="connsiteX1044" fmla="*/ 415029 w 6997582"/>
              <a:gd name="connsiteY1044" fmla="*/ 3397942 h 3779758"/>
              <a:gd name="connsiteX1045" fmla="*/ 480567 w 6997582"/>
              <a:gd name="connsiteY1045" fmla="*/ 3310601 h 3779758"/>
              <a:gd name="connsiteX1046" fmla="*/ 502371 w 6997582"/>
              <a:gd name="connsiteY1046" fmla="*/ 3288671 h 3779758"/>
              <a:gd name="connsiteX1047" fmla="*/ 480567 w 6997582"/>
              <a:gd name="connsiteY1047" fmla="*/ 3310601 h 3779758"/>
              <a:gd name="connsiteX1048" fmla="*/ 540527 w 6997582"/>
              <a:gd name="connsiteY1048" fmla="*/ 3135792 h 3779758"/>
              <a:gd name="connsiteX1049" fmla="*/ 518723 w 6997582"/>
              <a:gd name="connsiteY1049" fmla="*/ 3163173 h 3779758"/>
              <a:gd name="connsiteX1050" fmla="*/ 606065 w 6997582"/>
              <a:gd name="connsiteY1050" fmla="*/ 3119439 h 3779758"/>
              <a:gd name="connsiteX1051" fmla="*/ 540527 w 6997582"/>
              <a:gd name="connsiteY1051" fmla="*/ 3135792 h 3779758"/>
              <a:gd name="connsiteX1052" fmla="*/ 595163 w 6997582"/>
              <a:gd name="connsiteY1052" fmla="*/ 3211851 h 3779758"/>
              <a:gd name="connsiteX1053" fmla="*/ 617081 w 6997582"/>
              <a:gd name="connsiteY1053" fmla="*/ 3192798 h 3779758"/>
              <a:gd name="connsiteX1054" fmla="*/ 617093 w 6997582"/>
              <a:gd name="connsiteY1054" fmla="*/ 3190047 h 3779758"/>
              <a:gd name="connsiteX1055" fmla="*/ 589712 w 6997582"/>
              <a:gd name="connsiteY1055" fmla="*/ 3200949 h 3779758"/>
              <a:gd name="connsiteX1056" fmla="*/ 595163 w 6997582"/>
              <a:gd name="connsiteY1056" fmla="*/ 3211851 h 3779758"/>
              <a:gd name="connsiteX1057" fmla="*/ 677053 w 6997582"/>
              <a:gd name="connsiteY1057" fmla="*/ 3091804 h 3779758"/>
              <a:gd name="connsiteX1058" fmla="*/ 660700 w 6997582"/>
              <a:gd name="connsiteY1058" fmla="*/ 3108157 h 3779758"/>
              <a:gd name="connsiteX1059" fmla="*/ 677053 w 6997582"/>
              <a:gd name="connsiteY1059" fmla="*/ 3091804 h 3779758"/>
              <a:gd name="connsiteX1060" fmla="*/ 666151 w 6997582"/>
              <a:gd name="connsiteY1060" fmla="*/ 3217302 h 3779758"/>
              <a:gd name="connsiteX1061" fmla="*/ 682631 w 6997582"/>
              <a:gd name="connsiteY1061" fmla="*/ 3190047 h 3779758"/>
              <a:gd name="connsiteX1062" fmla="*/ 666151 w 6997582"/>
              <a:gd name="connsiteY1062" fmla="*/ 3217302 h 3779758"/>
              <a:gd name="connsiteX1063" fmla="*/ 682631 w 6997582"/>
              <a:gd name="connsiteY1063" fmla="*/ 2998885 h 3779758"/>
              <a:gd name="connsiteX1064" fmla="*/ 715336 w 6997582"/>
              <a:gd name="connsiteY1064" fmla="*/ 2955278 h 3779758"/>
              <a:gd name="connsiteX1065" fmla="*/ 682631 w 6997582"/>
              <a:gd name="connsiteY1065" fmla="*/ 2998885 h 3779758"/>
              <a:gd name="connsiteX1066" fmla="*/ 1097660 w 6997582"/>
              <a:gd name="connsiteY1066" fmla="*/ 2911544 h 3779758"/>
              <a:gd name="connsiteX1067" fmla="*/ 1135690 w 6997582"/>
              <a:gd name="connsiteY1067" fmla="*/ 2851457 h 3779758"/>
              <a:gd name="connsiteX1068" fmla="*/ 1097660 w 6997582"/>
              <a:gd name="connsiteY1068" fmla="*/ 2911544 h 3779758"/>
              <a:gd name="connsiteX1069" fmla="*/ 1108562 w 6997582"/>
              <a:gd name="connsiteY1069" fmla="*/ 2829653 h 3779758"/>
              <a:gd name="connsiteX1070" fmla="*/ 879117 w 6997582"/>
              <a:gd name="connsiteY1070" fmla="*/ 2971631 h 3779758"/>
              <a:gd name="connsiteX1071" fmla="*/ 1108562 w 6997582"/>
              <a:gd name="connsiteY1071" fmla="*/ 2829653 h 3779758"/>
              <a:gd name="connsiteX1072" fmla="*/ 884568 w 6997582"/>
              <a:gd name="connsiteY1072" fmla="*/ 2764116 h 3779758"/>
              <a:gd name="connsiteX1073" fmla="*/ 868215 w 6997582"/>
              <a:gd name="connsiteY1073" fmla="*/ 2780469 h 3779758"/>
              <a:gd name="connsiteX1074" fmla="*/ 884568 w 6997582"/>
              <a:gd name="connsiteY1074" fmla="*/ 2764116 h 3779758"/>
              <a:gd name="connsiteX1075" fmla="*/ 857313 w 6997582"/>
              <a:gd name="connsiteY1075" fmla="*/ 2873388 h 3779758"/>
              <a:gd name="connsiteX1076" fmla="*/ 857313 w 6997582"/>
              <a:gd name="connsiteY1076" fmla="*/ 2900642 h 3779758"/>
              <a:gd name="connsiteX1077" fmla="*/ 873666 w 6997582"/>
              <a:gd name="connsiteY1077" fmla="*/ 2873388 h 3779758"/>
              <a:gd name="connsiteX1078" fmla="*/ 846411 w 6997582"/>
              <a:gd name="connsiteY1078" fmla="*/ 3184596 h 3779758"/>
              <a:gd name="connsiteX1079" fmla="*/ 840961 w 6997582"/>
              <a:gd name="connsiteY1079" fmla="*/ 3206400 h 3779758"/>
              <a:gd name="connsiteX1080" fmla="*/ 868215 w 6997582"/>
              <a:gd name="connsiteY1080" fmla="*/ 3200949 h 3779758"/>
              <a:gd name="connsiteX1081" fmla="*/ 846411 w 6997582"/>
              <a:gd name="connsiteY1081" fmla="*/ 3184596 h 3779758"/>
              <a:gd name="connsiteX1082" fmla="*/ 824608 w 6997582"/>
              <a:gd name="connsiteY1082" fmla="*/ 2813301 h 3779758"/>
              <a:gd name="connsiteX1083" fmla="*/ 824608 w 6997582"/>
              <a:gd name="connsiteY1083" fmla="*/ 2824203 h 3779758"/>
              <a:gd name="connsiteX1084" fmla="*/ 835510 w 6997582"/>
              <a:gd name="connsiteY1084" fmla="*/ 2824203 h 3779758"/>
              <a:gd name="connsiteX1085" fmla="*/ 835510 w 6997582"/>
              <a:gd name="connsiteY1085" fmla="*/ 2813301 h 3779758"/>
              <a:gd name="connsiteX1086" fmla="*/ 808128 w 6997582"/>
              <a:gd name="connsiteY1086" fmla="*/ 2824203 h 3779758"/>
              <a:gd name="connsiteX1087" fmla="*/ 791776 w 6997582"/>
              <a:gd name="connsiteY1087" fmla="*/ 2846006 h 3779758"/>
              <a:gd name="connsiteX1088" fmla="*/ 819157 w 6997582"/>
              <a:gd name="connsiteY1088" fmla="*/ 2846006 h 3779758"/>
              <a:gd name="connsiteX1089" fmla="*/ 808128 w 6997582"/>
              <a:gd name="connsiteY1089" fmla="*/ 2824203 h 3779758"/>
              <a:gd name="connsiteX1090" fmla="*/ 824608 w 6997582"/>
              <a:gd name="connsiteY1090" fmla="*/ 3168244 h 3779758"/>
              <a:gd name="connsiteX1091" fmla="*/ 775423 w 6997582"/>
              <a:gd name="connsiteY1091" fmla="*/ 3195498 h 3779758"/>
              <a:gd name="connsiteX1092" fmla="*/ 824608 w 6997582"/>
              <a:gd name="connsiteY1092" fmla="*/ 3168244 h 3779758"/>
              <a:gd name="connsiteX1093" fmla="*/ 824608 w 6997582"/>
              <a:gd name="connsiteY1093" fmla="*/ 3211851 h 3779758"/>
              <a:gd name="connsiteX1094" fmla="*/ 797227 w 6997582"/>
              <a:gd name="connsiteY1094" fmla="*/ 3222879 h 3779758"/>
              <a:gd name="connsiteX1095" fmla="*/ 824608 w 6997582"/>
              <a:gd name="connsiteY1095" fmla="*/ 3211851 h 3779758"/>
              <a:gd name="connsiteX1096" fmla="*/ 791776 w 6997582"/>
              <a:gd name="connsiteY1096" fmla="*/ 3277388 h 3779758"/>
              <a:gd name="connsiteX1097" fmla="*/ 824608 w 6997582"/>
              <a:gd name="connsiteY1097" fmla="*/ 3255585 h 3779758"/>
              <a:gd name="connsiteX1098" fmla="*/ 791776 w 6997582"/>
              <a:gd name="connsiteY1098" fmla="*/ 3277388 h 3779758"/>
              <a:gd name="connsiteX1099" fmla="*/ 862764 w 6997582"/>
              <a:gd name="connsiteY1099" fmla="*/ 3381209 h 3779758"/>
              <a:gd name="connsiteX1100" fmla="*/ 819157 w 6997582"/>
              <a:gd name="connsiteY1100" fmla="*/ 3370307 h 3779758"/>
              <a:gd name="connsiteX1101" fmla="*/ 862764 w 6997582"/>
              <a:gd name="connsiteY1101" fmla="*/ 3381209 h 3779758"/>
              <a:gd name="connsiteX1102" fmla="*/ 846411 w 6997582"/>
              <a:gd name="connsiteY1102" fmla="*/ 3244683 h 3779758"/>
              <a:gd name="connsiteX1103" fmla="*/ 884441 w 6997582"/>
              <a:gd name="connsiteY1103" fmla="*/ 3206653 h 3779758"/>
              <a:gd name="connsiteX1104" fmla="*/ 846411 w 6997582"/>
              <a:gd name="connsiteY1104" fmla="*/ 3244683 h 3779758"/>
              <a:gd name="connsiteX1105" fmla="*/ 928302 w 6997582"/>
              <a:gd name="connsiteY1105" fmla="*/ 3277388 h 3779758"/>
              <a:gd name="connsiteX1106" fmla="*/ 950105 w 6997582"/>
              <a:gd name="connsiteY1106" fmla="*/ 3261036 h 3779758"/>
              <a:gd name="connsiteX1107" fmla="*/ 928302 w 6997582"/>
              <a:gd name="connsiteY1107" fmla="*/ 3277388 h 3779758"/>
              <a:gd name="connsiteX1108" fmla="*/ 1075730 w 6997582"/>
              <a:gd name="connsiteY1108" fmla="*/ 3304770 h 3779758"/>
              <a:gd name="connsiteX1109" fmla="*/ 1032123 w 6997582"/>
              <a:gd name="connsiteY1109" fmla="*/ 3293868 h 3779758"/>
              <a:gd name="connsiteX1110" fmla="*/ 1075730 w 6997582"/>
              <a:gd name="connsiteY1110" fmla="*/ 3304770 h 3779758"/>
              <a:gd name="connsiteX1111" fmla="*/ 1010192 w 6997582"/>
              <a:gd name="connsiteY1111" fmla="*/ 3321122 h 3779758"/>
              <a:gd name="connsiteX1112" fmla="*/ 1032123 w 6997582"/>
              <a:gd name="connsiteY1112" fmla="*/ 3310220 h 3779758"/>
              <a:gd name="connsiteX1113" fmla="*/ 1010192 w 6997582"/>
              <a:gd name="connsiteY1113" fmla="*/ 3321122 h 3779758"/>
              <a:gd name="connsiteX1114" fmla="*/ 1026672 w 6997582"/>
              <a:gd name="connsiteY1114" fmla="*/ 3353828 h 3779758"/>
              <a:gd name="connsiteX1115" fmla="*/ 1081181 w 6997582"/>
              <a:gd name="connsiteY1115" fmla="*/ 3326573 h 3779758"/>
              <a:gd name="connsiteX1116" fmla="*/ 1026672 w 6997582"/>
              <a:gd name="connsiteY1116" fmla="*/ 3353828 h 3779758"/>
              <a:gd name="connsiteX1117" fmla="*/ 1108562 w 6997582"/>
              <a:gd name="connsiteY1117" fmla="*/ 3315798 h 3779758"/>
              <a:gd name="connsiteX1118" fmla="*/ 1130366 w 6997582"/>
              <a:gd name="connsiteY1118" fmla="*/ 3293995 h 3779758"/>
              <a:gd name="connsiteX1119" fmla="*/ 1081181 w 6997582"/>
              <a:gd name="connsiteY1119" fmla="*/ 3299445 h 3779758"/>
              <a:gd name="connsiteX1120" fmla="*/ 1108562 w 6997582"/>
              <a:gd name="connsiteY1120" fmla="*/ 3315798 h 3779758"/>
              <a:gd name="connsiteX1121" fmla="*/ 1168649 w 6997582"/>
              <a:gd name="connsiteY1121" fmla="*/ 3326700 h 3779758"/>
              <a:gd name="connsiteX1122" fmla="*/ 1190452 w 6997582"/>
              <a:gd name="connsiteY1122" fmla="*/ 3304897 h 3779758"/>
              <a:gd name="connsiteX1123" fmla="*/ 1168649 w 6997582"/>
              <a:gd name="connsiteY1123" fmla="*/ 3326700 h 3779758"/>
              <a:gd name="connsiteX1124" fmla="*/ 1758361 w 6997582"/>
              <a:gd name="connsiteY1124" fmla="*/ 2780595 h 3779758"/>
              <a:gd name="connsiteX1125" fmla="*/ 1780164 w 6997582"/>
              <a:gd name="connsiteY1125" fmla="*/ 2764243 h 3779758"/>
              <a:gd name="connsiteX1126" fmla="*/ 1758361 w 6997582"/>
              <a:gd name="connsiteY1126" fmla="*/ 2780595 h 3779758"/>
              <a:gd name="connsiteX1127" fmla="*/ 1779784 w 6997582"/>
              <a:gd name="connsiteY1127" fmla="*/ 2654718 h 3779758"/>
              <a:gd name="connsiteX1128" fmla="*/ 1779784 w 6997582"/>
              <a:gd name="connsiteY1128" fmla="*/ 2638365 h 3779758"/>
              <a:gd name="connsiteX1129" fmla="*/ 1752529 w 6997582"/>
              <a:gd name="connsiteY1129" fmla="*/ 2643816 h 3779758"/>
              <a:gd name="connsiteX1130" fmla="*/ 1779784 w 6997582"/>
              <a:gd name="connsiteY1130" fmla="*/ 2654718 h 3779758"/>
              <a:gd name="connsiteX1131" fmla="*/ 1801714 w 6997582"/>
              <a:gd name="connsiteY1131" fmla="*/ 2518318 h 3779758"/>
              <a:gd name="connsiteX1132" fmla="*/ 1801714 w 6997582"/>
              <a:gd name="connsiteY1132" fmla="*/ 2507290 h 3779758"/>
              <a:gd name="connsiteX1133" fmla="*/ 1790812 w 6997582"/>
              <a:gd name="connsiteY1133" fmla="*/ 2507290 h 3779758"/>
              <a:gd name="connsiteX1134" fmla="*/ 1790812 w 6997582"/>
              <a:gd name="connsiteY1134" fmla="*/ 2518318 h 3779758"/>
              <a:gd name="connsiteX1135" fmla="*/ 1801714 w 6997582"/>
              <a:gd name="connsiteY1135" fmla="*/ 2321705 h 3779758"/>
              <a:gd name="connsiteX1136" fmla="*/ 1768882 w 6997582"/>
              <a:gd name="connsiteY1136" fmla="*/ 2288873 h 3779758"/>
              <a:gd name="connsiteX1137" fmla="*/ 1801714 w 6997582"/>
              <a:gd name="connsiteY1137" fmla="*/ 2321705 h 3779758"/>
              <a:gd name="connsiteX1138" fmla="*/ 1779784 w 6997582"/>
              <a:gd name="connsiteY1138" fmla="*/ 2343509 h 3779758"/>
              <a:gd name="connsiteX1139" fmla="*/ 1752529 w 6997582"/>
              <a:gd name="connsiteY1139" fmla="*/ 2305479 h 3779758"/>
              <a:gd name="connsiteX1140" fmla="*/ 1779784 w 6997582"/>
              <a:gd name="connsiteY1140" fmla="*/ 2343509 h 3779758"/>
              <a:gd name="connsiteX1141" fmla="*/ 1757980 w 6997582"/>
              <a:gd name="connsiteY1141" fmla="*/ 2398145 h 3779758"/>
              <a:gd name="connsiteX1142" fmla="*/ 1752529 w 6997582"/>
              <a:gd name="connsiteY1142" fmla="*/ 2441752 h 3779758"/>
              <a:gd name="connsiteX1143" fmla="*/ 1757980 w 6997582"/>
              <a:gd name="connsiteY1143" fmla="*/ 2398145 h 3779758"/>
              <a:gd name="connsiteX1144" fmla="*/ 1730726 w 6997582"/>
              <a:gd name="connsiteY1144" fmla="*/ 2523769 h 3779758"/>
              <a:gd name="connsiteX1145" fmla="*/ 1730726 w 6997582"/>
              <a:gd name="connsiteY1145" fmla="*/ 2561799 h 3779758"/>
              <a:gd name="connsiteX1146" fmla="*/ 1741628 w 6997582"/>
              <a:gd name="connsiteY1146" fmla="*/ 2518191 h 3779758"/>
              <a:gd name="connsiteX1147" fmla="*/ 1730726 w 6997582"/>
              <a:gd name="connsiteY1147" fmla="*/ 2523642 h 3779758"/>
              <a:gd name="connsiteX1148" fmla="*/ 1725275 w 6997582"/>
              <a:gd name="connsiteY1148" fmla="*/ 2594758 h 3779758"/>
              <a:gd name="connsiteX1149" fmla="*/ 1725275 w 6997582"/>
              <a:gd name="connsiteY1149" fmla="*/ 2594758 h 3779758"/>
              <a:gd name="connsiteX1150" fmla="*/ 1692443 w 6997582"/>
              <a:gd name="connsiteY1150" fmla="*/ 2660295 h 3779758"/>
              <a:gd name="connsiteX1151" fmla="*/ 1692443 w 6997582"/>
              <a:gd name="connsiteY1151" fmla="*/ 2616561 h 3779758"/>
              <a:gd name="connsiteX1152" fmla="*/ 1692443 w 6997582"/>
              <a:gd name="connsiteY1152" fmla="*/ 2660295 h 3779758"/>
              <a:gd name="connsiteX1153" fmla="*/ 1686992 w 6997582"/>
              <a:gd name="connsiteY1153" fmla="*/ 2584236 h 3779758"/>
              <a:gd name="connsiteX1154" fmla="*/ 1708795 w 6997582"/>
              <a:gd name="connsiteY1154" fmla="*/ 2556981 h 3779758"/>
              <a:gd name="connsiteX1155" fmla="*/ 1686992 w 6997582"/>
              <a:gd name="connsiteY1155" fmla="*/ 2584236 h 3779758"/>
              <a:gd name="connsiteX1156" fmla="*/ 1697893 w 6997582"/>
              <a:gd name="connsiteY1156" fmla="*/ 2529727 h 3779758"/>
              <a:gd name="connsiteX1157" fmla="*/ 1708795 w 6997582"/>
              <a:gd name="connsiteY1157" fmla="*/ 2507797 h 3779758"/>
              <a:gd name="connsiteX1158" fmla="*/ 1697893 w 6997582"/>
              <a:gd name="connsiteY1158" fmla="*/ 2529727 h 3779758"/>
              <a:gd name="connsiteX1159" fmla="*/ 1697893 w 6997582"/>
              <a:gd name="connsiteY1159" fmla="*/ 2491697 h 3779758"/>
              <a:gd name="connsiteX1160" fmla="*/ 1714373 w 6997582"/>
              <a:gd name="connsiteY1160" fmla="*/ 2447964 h 3779758"/>
              <a:gd name="connsiteX1161" fmla="*/ 1697893 w 6997582"/>
              <a:gd name="connsiteY1161" fmla="*/ 2491697 h 3779758"/>
              <a:gd name="connsiteX1162" fmla="*/ 1697893 w 6997582"/>
              <a:gd name="connsiteY1162" fmla="*/ 2404356 h 3779758"/>
              <a:gd name="connsiteX1163" fmla="*/ 1719824 w 6997582"/>
              <a:gd name="connsiteY1163" fmla="*/ 2360622 h 3779758"/>
              <a:gd name="connsiteX1164" fmla="*/ 1697893 w 6997582"/>
              <a:gd name="connsiteY1164" fmla="*/ 2404356 h 3779758"/>
              <a:gd name="connsiteX1165" fmla="*/ 1714373 w 6997582"/>
              <a:gd name="connsiteY1165" fmla="*/ 2305986 h 3779758"/>
              <a:gd name="connsiteX1166" fmla="*/ 1681541 w 6997582"/>
              <a:gd name="connsiteY1166" fmla="*/ 2267957 h 3779758"/>
              <a:gd name="connsiteX1167" fmla="*/ 1714373 w 6997582"/>
              <a:gd name="connsiteY1167" fmla="*/ 2305986 h 3779758"/>
              <a:gd name="connsiteX1168" fmla="*/ 1752403 w 6997582"/>
              <a:gd name="connsiteY1168" fmla="*/ 2792004 h 3779758"/>
              <a:gd name="connsiteX1169" fmla="*/ 1676343 w 6997582"/>
              <a:gd name="connsiteY1169" fmla="*/ 2933981 h 3779758"/>
              <a:gd name="connsiteX1170" fmla="*/ 1752403 w 6997582"/>
              <a:gd name="connsiteY1170" fmla="*/ 2792004 h 3779758"/>
              <a:gd name="connsiteX1171" fmla="*/ 1665695 w 6997582"/>
              <a:gd name="connsiteY1171" fmla="*/ 2911417 h 3779758"/>
              <a:gd name="connsiteX1172" fmla="*/ 1649343 w 6997582"/>
              <a:gd name="connsiteY1172" fmla="*/ 2944249 h 3779758"/>
              <a:gd name="connsiteX1173" fmla="*/ 1665695 w 6997582"/>
              <a:gd name="connsiteY1173" fmla="*/ 2911417 h 3779758"/>
              <a:gd name="connsiteX1174" fmla="*/ 1649343 w 6997582"/>
              <a:gd name="connsiteY1174" fmla="*/ 2436301 h 3779758"/>
              <a:gd name="connsiteX1175" fmla="*/ 1643765 w 6997582"/>
              <a:gd name="connsiteY1175" fmla="*/ 2398272 h 3779758"/>
              <a:gd name="connsiteX1176" fmla="*/ 1649343 w 6997582"/>
              <a:gd name="connsiteY1176" fmla="*/ 2436301 h 3779758"/>
              <a:gd name="connsiteX1177" fmla="*/ 1627666 w 6997582"/>
              <a:gd name="connsiteY1177" fmla="*/ 2354411 h 3779758"/>
              <a:gd name="connsiteX1178" fmla="*/ 1649583 w 6997582"/>
              <a:gd name="connsiteY1178" fmla="*/ 2335358 h 3779758"/>
              <a:gd name="connsiteX1179" fmla="*/ 1649596 w 6997582"/>
              <a:gd name="connsiteY1179" fmla="*/ 2332607 h 3779758"/>
              <a:gd name="connsiteX1180" fmla="*/ 1627666 w 6997582"/>
              <a:gd name="connsiteY1180" fmla="*/ 2321705 h 3779758"/>
              <a:gd name="connsiteX1181" fmla="*/ 1627666 w 6997582"/>
              <a:gd name="connsiteY1181" fmla="*/ 2354411 h 3779758"/>
              <a:gd name="connsiteX1182" fmla="*/ 1622215 w 6997582"/>
              <a:gd name="connsiteY1182" fmla="*/ 2239688 h 3779758"/>
              <a:gd name="connsiteX1183" fmla="*/ 1622215 w 6997582"/>
              <a:gd name="connsiteY1183" fmla="*/ 2272520 h 3779758"/>
              <a:gd name="connsiteX1184" fmla="*/ 1638567 w 6997582"/>
              <a:gd name="connsiteY1184" fmla="*/ 2239688 h 3779758"/>
              <a:gd name="connsiteX1185" fmla="*/ 1594960 w 6997582"/>
              <a:gd name="connsiteY1185" fmla="*/ 2463682 h 3779758"/>
              <a:gd name="connsiteX1186" fmla="*/ 1616764 w 6997582"/>
              <a:gd name="connsiteY1186" fmla="*/ 2436301 h 3779758"/>
              <a:gd name="connsiteX1187" fmla="*/ 1594960 w 6997582"/>
              <a:gd name="connsiteY1187" fmla="*/ 2463682 h 3779758"/>
              <a:gd name="connsiteX1188" fmla="*/ 1436504 w 6997582"/>
              <a:gd name="connsiteY1188" fmla="*/ 2125092 h 3779758"/>
              <a:gd name="connsiteX1189" fmla="*/ 1420151 w 6997582"/>
              <a:gd name="connsiteY1189" fmla="*/ 2119641 h 3779758"/>
              <a:gd name="connsiteX1190" fmla="*/ 1431053 w 6997582"/>
              <a:gd name="connsiteY1190" fmla="*/ 2141445 h 3779758"/>
              <a:gd name="connsiteX1191" fmla="*/ 1436504 w 6997582"/>
              <a:gd name="connsiteY1191" fmla="*/ 2125092 h 3779758"/>
              <a:gd name="connsiteX1192" fmla="*/ 1431053 w 6997582"/>
              <a:gd name="connsiteY1192" fmla="*/ 2316254 h 3779758"/>
              <a:gd name="connsiteX1193" fmla="*/ 1420151 w 6997582"/>
              <a:gd name="connsiteY1193" fmla="*/ 2294324 h 3779758"/>
              <a:gd name="connsiteX1194" fmla="*/ 1431053 w 6997582"/>
              <a:gd name="connsiteY1194" fmla="*/ 2316254 h 3779758"/>
              <a:gd name="connsiteX1195" fmla="*/ 1420151 w 6997582"/>
              <a:gd name="connsiteY1195" fmla="*/ 2217884 h 3779758"/>
              <a:gd name="connsiteX1196" fmla="*/ 1403798 w 6997582"/>
              <a:gd name="connsiteY1196" fmla="*/ 2190630 h 3779758"/>
              <a:gd name="connsiteX1197" fmla="*/ 1420151 w 6997582"/>
              <a:gd name="connsiteY1197" fmla="*/ 2217884 h 3779758"/>
              <a:gd name="connsiteX1198" fmla="*/ 1392896 w 6997582"/>
              <a:gd name="connsiteY1198" fmla="*/ 2157798 h 3779758"/>
              <a:gd name="connsiteX1199" fmla="*/ 1409249 w 6997582"/>
              <a:gd name="connsiteY1199" fmla="*/ 2135994 h 3779758"/>
              <a:gd name="connsiteX1200" fmla="*/ 1392896 w 6997582"/>
              <a:gd name="connsiteY1200" fmla="*/ 2157798 h 3779758"/>
              <a:gd name="connsiteX1201" fmla="*/ 1376163 w 6997582"/>
              <a:gd name="connsiteY1201" fmla="*/ 2261745 h 3779758"/>
              <a:gd name="connsiteX1202" fmla="*/ 1392516 w 6997582"/>
              <a:gd name="connsiteY1202" fmla="*/ 2272647 h 3779758"/>
              <a:gd name="connsiteX1203" fmla="*/ 1376163 w 6997582"/>
              <a:gd name="connsiteY1203" fmla="*/ 2261745 h 3779758"/>
              <a:gd name="connsiteX1204" fmla="*/ 1381614 w 6997582"/>
              <a:gd name="connsiteY1204" fmla="*/ 2294451 h 3779758"/>
              <a:gd name="connsiteX1205" fmla="*/ 1370712 w 6997582"/>
              <a:gd name="connsiteY1205" fmla="*/ 2294451 h 3779758"/>
              <a:gd name="connsiteX1206" fmla="*/ 1370712 w 6997582"/>
              <a:gd name="connsiteY1206" fmla="*/ 2305353 h 3779758"/>
              <a:gd name="connsiteX1207" fmla="*/ 1381614 w 6997582"/>
              <a:gd name="connsiteY1207" fmla="*/ 2305353 h 3779758"/>
              <a:gd name="connsiteX1208" fmla="*/ 1381614 w 6997582"/>
              <a:gd name="connsiteY1208" fmla="*/ 2294451 h 3779758"/>
              <a:gd name="connsiteX1209" fmla="*/ 1397967 w 6997582"/>
              <a:gd name="connsiteY1209" fmla="*/ 2092387 h 3779758"/>
              <a:gd name="connsiteX1210" fmla="*/ 1348782 w 6997582"/>
              <a:gd name="connsiteY1210" fmla="*/ 2081485 h 3779758"/>
              <a:gd name="connsiteX1211" fmla="*/ 1397967 w 6997582"/>
              <a:gd name="connsiteY1211" fmla="*/ 2092387 h 3779758"/>
              <a:gd name="connsiteX1212" fmla="*/ 1326978 w 6997582"/>
              <a:gd name="connsiteY1212" fmla="*/ 2185306 h 3779758"/>
              <a:gd name="connsiteX1213" fmla="*/ 1310626 w 6997582"/>
              <a:gd name="connsiteY1213" fmla="*/ 2179855 h 3779758"/>
              <a:gd name="connsiteX1214" fmla="*/ 1316077 w 6997582"/>
              <a:gd name="connsiteY1214" fmla="*/ 2185306 h 3779758"/>
              <a:gd name="connsiteX1215" fmla="*/ 1321528 w 6997582"/>
              <a:gd name="connsiteY1215" fmla="*/ 2065132 h 3779758"/>
              <a:gd name="connsiteX1216" fmla="*/ 1299597 w 6997582"/>
              <a:gd name="connsiteY1216" fmla="*/ 2065132 h 3779758"/>
              <a:gd name="connsiteX1217" fmla="*/ 1321528 w 6997582"/>
              <a:gd name="connsiteY1217" fmla="*/ 2065132 h 3779758"/>
              <a:gd name="connsiteX1218" fmla="*/ 1266892 w 6997582"/>
              <a:gd name="connsiteY1218" fmla="*/ 2245393 h 3779758"/>
              <a:gd name="connsiteX1219" fmla="*/ 1250539 w 6997582"/>
              <a:gd name="connsiteY1219" fmla="*/ 2228913 h 3779758"/>
              <a:gd name="connsiteX1220" fmla="*/ 1245088 w 6997582"/>
              <a:gd name="connsiteY1220" fmla="*/ 2250844 h 3779758"/>
              <a:gd name="connsiteX1221" fmla="*/ 1266892 w 6997582"/>
              <a:gd name="connsiteY1221" fmla="*/ 2245393 h 3779758"/>
              <a:gd name="connsiteX1222" fmla="*/ 1228862 w 6997582"/>
              <a:gd name="connsiteY1222" fmla="*/ 2174277 h 3779758"/>
              <a:gd name="connsiteX1223" fmla="*/ 1256243 w 6997582"/>
              <a:gd name="connsiteY1223" fmla="*/ 2201659 h 3779758"/>
              <a:gd name="connsiteX1224" fmla="*/ 1250793 w 6997582"/>
              <a:gd name="connsiteY1224" fmla="*/ 2179855 h 3779758"/>
              <a:gd name="connsiteX1225" fmla="*/ 1228862 w 6997582"/>
              <a:gd name="connsiteY1225" fmla="*/ 2174277 h 3779758"/>
              <a:gd name="connsiteX1226" fmla="*/ 1239891 w 6997582"/>
              <a:gd name="connsiteY1226" fmla="*/ 2272647 h 3779758"/>
              <a:gd name="connsiteX1227" fmla="*/ 1212509 w 6997582"/>
              <a:gd name="connsiteY1227" fmla="*/ 2278098 h 3779758"/>
              <a:gd name="connsiteX1228" fmla="*/ 1234440 w 6997582"/>
              <a:gd name="connsiteY1228" fmla="*/ 2294451 h 3779758"/>
              <a:gd name="connsiteX1229" fmla="*/ 1239891 w 6997582"/>
              <a:gd name="connsiteY1229" fmla="*/ 2272647 h 3779758"/>
              <a:gd name="connsiteX1230" fmla="*/ 1212509 w 6997582"/>
              <a:gd name="connsiteY1230" fmla="*/ 2228913 h 3779758"/>
              <a:gd name="connsiteX1231" fmla="*/ 1223411 w 6997582"/>
              <a:gd name="connsiteY1231" fmla="*/ 2245393 h 3779758"/>
              <a:gd name="connsiteX1232" fmla="*/ 1212509 w 6997582"/>
              <a:gd name="connsiteY1232" fmla="*/ 2228913 h 3779758"/>
              <a:gd name="connsiteX1233" fmla="*/ 1250539 w 6997582"/>
              <a:gd name="connsiteY1233" fmla="*/ 2152854 h 3779758"/>
              <a:gd name="connsiteX1234" fmla="*/ 1223158 w 6997582"/>
              <a:gd name="connsiteY1234" fmla="*/ 2125599 h 3779758"/>
              <a:gd name="connsiteX1235" fmla="*/ 1217707 w 6997582"/>
              <a:gd name="connsiteY1235" fmla="*/ 2152854 h 3779758"/>
              <a:gd name="connsiteX1236" fmla="*/ 1250539 w 6997582"/>
              <a:gd name="connsiteY1236" fmla="*/ 2152854 h 3779758"/>
              <a:gd name="connsiteX1237" fmla="*/ 1239637 w 6997582"/>
              <a:gd name="connsiteY1237" fmla="*/ 2076795 h 3779758"/>
              <a:gd name="connsiteX1238" fmla="*/ 1223158 w 6997582"/>
              <a:gd name="connsiteY1238" fmla="*/ 2087697 h 3779758"/>
              <a:gd name="connsiteX1239" fmla="*/ 1239637 w 6997582"/>
              <a:gd name="connsiteY1239" fmla="*/ 2076795 h 3779758"/>
              <a:gd name="connsiteX1240" fmla="*/ 1234186 w 6997582"/>
              <a:gd name="connsiteY1240" fmla="*/ 2033061 h 3779758"/>
              <a:gd name="connsiteX1241" fmla="*/ 1196157 w 6997582"/>
              <a:gd name="connsiteY1241" fmla="*/ 2027610 h 3779758"/>
              <a:gd name="connsiteX1242" fmla="*/ 1234186 w 6997582"/>
              <a:gd name="connsiteY1242" fmla="*/ 2033061 h 3779758"/>
              <a:gd name="connsiteX1243" fmla="*/ 1174100 w 6997582"/>
              <a:gd name="connsiteY1243" fmla="*/ 2082246 h 3779758"/>
              <a:gd name="connsiteX1244" fmla="*/ 1190452 w 6997582"/>
              <a:gd name="connsiteY1244" fmla="*/ 2131431 h 3779758"/>
              <a:gd name="connsiteX1245" fmla="*/ 1174100 w 6997582"/>
              <a:gd name="connsiteY1245" fmla="*/ 2082246 h 3779758"/>
              <a:gd name="connsiteX1246" fmla="*/ 1174100 w 6997582"/>
              <a:gd name="connsiteY1246" fmla="*/ 2246153 h 3779758"/>
              <a:gd name="connsiteX1247" fmla="*/ 1152169 w 6997582"/>
              <a:gd name="connsiteY1247" fmla="*/ 2257055 h 3779758"/>
              <a:gd name="connsiteX1248" fmla="*/ 1174100 w 6997582"/>
              <a:gd name="connsiteY1248" fmla="*/ 2246153 h 3779758"/>
              <a:gd name="connsiteX1249" fmla="*/ 1157620 w 6997582"/>
              <a:gd name="connsiteY1249" fmla="*/ 2208124 h 3779758"/>
              <a:gd name="connsiteX1250" fmla="*/ 1168649 w 6997582"/>
              <a:gd name="connsiteY1250" fmla="*/ 2235378 h 3779758"/>
              <a:gd name="connsiteX1251" fmla="*/ 1157620 w 6997582"/>
              <a:gd name="connsiteY1251" fmla="*/ 2208124 h 3779758"/>
              <a:gd name="connsiteX1252" fmla="*/ 1152169 w 6997582"/>
              <a:gd name="connsiteY1252" fmla="*/ 2158939 h 3779758"/>
              <a:gd name="connsiteX1253" fmla="*/ 1135816 w 6997582"/>
              <a:gd name="connsiteY1253" fmla="*/ 2142586 h 3779758"/>
              <a:gd name="connsiteX1254" fmla="*/ 1135816 w 6997582"/>
              <a:gd name="connsiteY1254" fmla="*/ 2158939 h 3779758"/>
              <a:gd name="connsiteX1255" fmla="*/ 1130366 w 6997582"/>
              <a:gd name="connsiteY1255" fmla="*/ 2131684 h 3779758"/>
              <a:gd name="connsiteX1256" fmla="*/ 1135816 w 6997582"/>
              <a:gd name="connsiteY1256" fmla="*/ 2109881 h 3779758"/>
              <a:gd name="connsiteX1257" fmla="*/ 1130366 w 6997582"/>
              <a:gd name="connsiteY1257" fmla="*/ 2131684 h 3779758"/>
              <a:gd name="connsiteX1258" fmla="*/ 1119464 w 6997582"/>
              <a:gd name="connsiteY1258" fmla="*/ 2044343 h 3779758"/>
              <a:gd name="connsiteX1259" fmla="*/ 1135816 w 6997582"/>
              <a:gd name="connsiteY1259" fmla="*/ 2093401 h 3779758"/>
              <a:gd name="connsiteX1260" fmla="*/ 1119464 w 6997582"/>
              <a:gd name="connsiteY1260" fmla="*/ 2044343 h 3779758"/>
              <a:gd name="connsiteX1261" fmla="*/ 1053926 w 6997582"/>
              <a:gd name="connsiteY1261" fmla="*/ 2109881 h 3779758"/>
              <a:gd name="connsiteX1262" fmla="*/ 1070279 w 6997582"/>
              <a:gd name="connsiteY1262" fmla="*/ 2137135 h 3779758"/>
              <a:gd name="connsiteX1263" fmla="*/ 1053926 w 6997582"/>
              <a:gd name="connsiteY1263" fmla="*/ 2109881 h 3779758"/>
              <a:gd name="connsiteX1264" fmla="*/ 966585 w 6997582"/>
              <a:gd name="connsiteY1264" fmla="*/ 2131684 h 3779758"/>
              <a:gd name="connsiteX1265" fmla="*/ 966585 w 6997582"/>
              <a:gd name="connsiteY1265" fmla="*/ 2077048 h 3779758"/>
              <a:gd name="connsiteX1266" fmla="*/ 966585 w 6997582"/>
              <a:gd name="connsiteY1266" fmla="*/ 2131684 h 3779758"/>
              <a:gd name="connsiteX1267" fmla="*/ 944654 w 6997582"/>
              <a:gd name="connsiteY1267" fmla="*/ 1982862 h 3779758"/>
              <a:gd name="connsiteX1268" fmla="*/ 955683 w 6997582"/>
              <a:gd name="connsiteY1268" fmla="*/ 2058921 h 3779758"/>
              <a:gd name="connsiteX1269" fmla="*/ 944654 w 6997582"/>
              <a:gd name="connsiteY1269" fmla="*/ 1982862 h 3779758"/>
              <a:gd name="connsiteX1270" fmla="*/ 857313 w 6997582"/>
              <a:gd name="connsiteY1270" fmla="*/ 1889943 h 3779758"/>
              <a:gd name="connsiteX1271" fmla="*/ 808128 w 6997582"/>
              <a:gd name="connsiteY1271" fmla="*/ 1829856 h 3779758"/>
              <a:gd name="connsiteX1272" fmla="*/ 857313 w 6997582"/>
              <a:gd name="connsiteY1272" fmla="*/ 1889943 h 3779758"/>
              <a:gd name="connsiteX1273" fmla="*/ 802677 w 6997582"/>
              <a:gd name="connsiteY1273" fmla="*/ 2037371 h 3779758"/>
              <a:gd name="connsiteX1274" fmla="*/ 808128 w 6997582"/>
              <a:gd name="connsiteY1274" fmla="*/ 1993764 h 3779758"/>
              <a:gd name="connsiteX1275" fmla="*/ 791776 w 6997582"/>
              <a:gd name="connsiteY1275" fmla="*/ 1988313 h 3779758"/>
              <a:gd name="connsiteX1276" fmla="*/ 802677 w 6997582"/>
              <a:gd name="connsiteY1276" fmla="*/ 2037371 h 3779758"/>
              <a:gd name="connsiteX1277" fmla="*/ 780874 w 6997582"/>
              <a:gd name="connsiteY1277" fmla="*/ 1720458 h 3779758"/>
              <a:gd name="connsiteX1278" fmla="*/ 775423 w 6997582"/>
              <a:gd name="connsiteY1278" fmla="*/ 1769643 h 3779758"/>
              <a:gd name="connsiteX1279" fmla="*/ 813453 w 6997582"/>
              <a:gd name="connsiteY1279" fmla="*/ 1693583 h 3779758"/>
              <a:gd name="connsiteX1280" fmla="*/ 780620 w 6997582"/>
              <a:gd name="connsiteY1280" fmla="*/ 1720838 h 3779758"/>
              <a:gd name="connsiteX1281" fmla="*/ 1660117 w 6997582"/>
              <a:gd name="connsiteY1281" fmla="*/ 1278174 h 3779758"/>
              <a:gd name="connsiteX1282" fmla="*/ 1572650 w 6997582"/>
              <a:gd name="connsiteY1282" fmla="*/ 1267145 h 3779758"/>
              <a:gd name="connsiteX1283" fmla="*/ 1660117 w 6997582"/>
              <a:gd name="connsiteY1283" fmla="*/ 1278174 h 3779758"/>
              <a:gd name="connsiteX1284" fmla="*/ 1496210 w 6997582"/>
              <a:gd name="connsiteY1284" fmla="*/ 1261694 h 3779758"/>
              <a:gd name="connsiteX1285" fmla="*/ 1471516 w 6997582"/>
              <a:gd name="connsiteY1285" fmla="*/ 1263292 h 3779758"/>
              <a:gd name="connsiteX1286" fmla="*/ 1468955 w 6997582"/>
              <a:gd name="connsiteY1286" fmla="*/ 1267145 h 3779758"/>
              <a:gd name="connsiteX1287" fmla="*/ 1496210 w 6997582"/>
              <a:gd name="connsiteY1287" fmla="*/ 1261694 h 3779758"/>
              <a:gd name="connsiteX1288" fmla="*/ 1425222 w 6997582"/>
              <a:gd name="connsiteY1288" fmla="*/ 1261694 h 3779758"/>
              <a:gd name="connsiteX1289" fmla="*/ 1392516 w 6997582"/>
              <a:gd name="connsiteY1289" fmla="*/ 1278174 h 3779758"/>
              <a:gd name="connsiteX1290" fmla="*/ 1425222 w 6997582"/>
              <a:gd name="connsiteY1290" fmla="*/ 1261694 h 3779758"/>
              <a:gd name="connsiteX1291" fmla="*/ 1359684 w 6997582"/>
              <a:gd name="connsiteY1291" fmla="*/ 1272596 h 3779758"/>
              <a:gd name="connsiteX1292" fmla="*/ 1321654 w 6997582"/>
              <a:gd name="connsiteY1292" fmla="*/ 1289076 h 3779758"/>
              <a:gd name="connsiteX1293" fmla="*/ 1359684 w 6997582"/>
              <a:gd name="connsiteY1293" fmla="*/ 1272596 h 3779758"/>
              <a:gd name="connsiteX1294" fmla="*/ 1403418 w 6997582"/>
              <a:gd name="connsiteY1294" fmla="*/ 1299978 h 3779758"/>
              <a:gd name="connsiteX1295" fmla="*/ 1277794 w 6997582"/>
              <a:gd name="connsiteY1295" fmla="*/ 1343712 h 3779758"/>
              <a:gd name="connsiteX1296" fmla="*/ 1403418 w 6997582"/>
              <a:gd name="connsiteY1296" fmla="*/ 1299978 h 3779758"/>
              <a:gd name="connsiteX1297" fmla="*/ 1255990 w 6997582"/>
              <a:gd name="connsiteY1297" fmla="*/ 1343712 h 3779758"/>
              <a:gd name="connsiteX1298" fmla="*/ 1223158 w 6997582"/>
              <a:gd name="connsiteY1298" fmla="*/ 1360064 h 3779758"/>
              <a:gd name="connsiteX1299" fmla="*/ 1255990 w 6997582"/>
              <a:gd name="connsiteY1299" fmla="*/ 1343712 h 3779758"/>
              <a:gd name="connsiteX1300" fmla="*/ 1086632 w 6997582"/>
              <a:gd name="connsiteY1300" fmla="*/ 1425602 h 3779758"/>
              <a:gd name="connsiteX1301" fmla="*/ 1048602 w 6997582"/>
              <a:gd name="connsiteY1301" fmla="*/ 1463631 h 3779758"/>
              <a:gd name="connsiteX1302" fmla="*/ 1086632 w 6997582"/>
              <a:gd name="connsiteY1302" fmla="*/ 1425602 h 3779758"/>
              <a:gd name="connsiteX1303" fmla="*/ 1081181 w 6997582"/>
              <a:gd name="connsiteY1303" fmla="*/ 1381868 h 3779758"/>
              <a:gd name="connsiteX1304" fmla="*/ 1043151 w 6997582"/>
              <a:gd name="connsiteY1304" fmla="*/ 1398221 h 3779758"/>
              <a:gd name="connsiteX1305" fmla="*/ 1081181 w 6997582"/>
              <a:gd name="connsiteY1305" fmla="*/ 1381868 h 3779758"/>
              <a:gd name="connsiteX1306" fmla="*/ 939204 w 6997582"/>
              <a:gd name="connsiteY1306" fmla="*/ 1463758 h 3779758"/>
              <a:gd name="connsiteX1307" fmla="*/ 933753 w 6997582"/>
              <a:gd name="connsiteY1307" fmla="*/ 1480111 h 3779758"/>
              <a:gd name="connsiteX1308" fmla="*/ 950105 w 6997582"/>
              <a:gd name="connsiteY1308" fmla="*/ 1480111 h 3779758"/>
              <a:gd name="connsiteX1309" fmla="*/ 950105 w 6997582"/>
              <a:gd name="connsiteY1309" fmla="*/ 1463758 h 3779758"/>
              <a:gd name="connsiteX1310" fmla="*/ 928302 w 6997582"/>
              <a:gd name="connsiteY1310" fmla="*/ 1491140 h 3779758"/>
              <a:gd name="connsiteX1311" fmla="*/ 917400 w 6997582"/>
              <a:gd name="connsiteY1311" fmla="*/ 1534747 h 3779758"/>
              <a:gd name="connsiteX1312" fmla="*/ 977487 w 6997582"/>
              <a:gd name="connsiteY1312" fmla="*/ 1474660 h 3779758"/>
              <a:gd name="connsiteX1313" fmla="*/ 928302 w 6997582"/>
              <a:gd name="connsiteY1313" fmla="*/ 1491140 h 3779758"/>
              <a:gd name="connsiteX1314" fmla="*/ 857313 w 6997582"/>
              <a:gd name="connsiteY1314" fmla="*/ 1578481 h 3779758"/>
              <a:gd name="connsiteX1315" fmla="*/ 862764 w 6997582"/>
              <a:gd name="connsiteY1315" fmla="*/ 1605735 h 3779758"/>
              <a:gd name="connsiteX1316" fmla="*/ 879117 w 6997582"/>
              <a:gd name="connsiteY1316" fmla="*/ 1573030 h 3779758"/>
              <a:gd name="connsiteX1317" fmla="*/ 857313 w 6997582"/>
              <a:gd name="connsiteY1317" fmla="*/ 1578481 h 3779758"/>
              <a:gd name="connsiteX1318" fmla="*/ 846411 w 6997582"/>
              <a:gd name="connsiteY1318" fmla="*/ 1534747 h 3779758"/>
              <a:gd name="connsiteX1319" fmla="*/ 802677 w 6997582"/>
              <a:gd name="connsiteY1319" fmla="*/ 1567579 h 3779758"/>
              <a:gd name="connsiteX1320" fmla="*/ 846411 w 6997582"/>
              <a:gd name="connsiteY1320" fmla="*/ 1534747 h 3779758"/>
              <a:gd name="connsiteX1321" fmla="*/ 840961 w 6997582"/>
              <a:gd name="connsiteY1321" fmla="*/ 1605735 h 3779758"/>
              <a:gd name="connsiteX1322" fmla="*/ 802931 w 6997582"/>
              <a:gd name="connsiteY1322" fmla="*/ 1643765 h 3779758"/>
              <a:gd name="connsiteX1323" fmla="*/ 840961 w 6997582"/>
              <a:gd name="connsiteY1323" fmla="*/ 1605735 h 3779758"/>
              <a:gd name="connsiteX1324" fmla="*/ 780874 w 6997582"/>
              <a:gd name="connsiteY1324" fmla="*/ 1660371 h 3779758"/>
              <a:gd name="connsiteX1325" fmla="*/ 775423 w 6997582"/>
              <a:gd name="connsiteY1325" fmla="*/ 1682175 h 3779758"/>
              <a:gd name="connsiteX1326" fmla="*/ 780874 w 6997582"/>
              <a:gd name="connsiteY1326" fmla="*/ 1660371 h 3779758"/>
              <a:gd name="connsiteX1327" fmla="*/ 764521 w 6997582"/>
              <a:gd name="connsiteY1327" fmla="*/ 1830744 h 3779758"/>
              <a:gd name="connsiteX1328" fmla="*/ 764521 w 6997582"/>
              <a:gd name="connsiteY1328" fmla="*/ 1847223 h 3779758"/>
              <a:gd name="connsiteX1329" fmla="*/ 764521 w 6997582"/>
              <a:gd name="connsiteY1329" fmla="*/ 1830744 h 3779758"/>
              <a:gd name="connsiteX1330" fmla="*/ 786325 w 6997582"/>
              <a:gd name="connsiteY1330" fmla="*/ 1852674 h 3779758"/>
              <a:gd name="connsiteX1331" fmla="*/ 769972 w 6997582"/>
              <a:gd name="connsiteY1331" fmla="*/ 1879928 h 3779758"/>
              <a:gd name="connsiteX1332" fmla="*/ 786325 w 6997582"/>
              <a:gd name="connsiteY1332" fmla="*/ 1852674 h 3779758"/>
              <a:gd name="connsiteX1333" fmla="*/ 693533 w 6997582"/>
              <a:gd name="connsiteY1333" fmla="*/ 1699795 h 3779758"/>
              <a:gd name="connsiteX1334" fmla="*/ 682631 w 6997582"/>
              <a:gd name="connsiteY1334" fmla="*/ 1710697 h 3779758"/>
              <a:gd name="connsiteX1335" fmla="*/ 693533 w 6997582"/>
              <a:gd name="connsiteY1335" fmla="*/ 1699795 h 3779758"/>
              <a:gd name="connsiteX1336" fmla="*/ 677053 w 6997582"/>
              <a:gd name="connsiteY1336" fmla="*/ 1775854 h 3779758"/>
              <a:gd name="connsiteX1337" fmla="*/ 677053 w 6997582"/>
              <a:gd name="connsiteY1337" fmla="*/ 1786756 h 3779758"/>
              <a:gd name="connsiteX1338" fmla="*/ 682631 w 6997582"/>
              <a:gd name="connsiteY1338" fmla="*/ 1770403 h 3779758"/>
              <a:gd name="connsiteX1339" fmla="*/ 677053 w 6997582"/>
              <a:gd name="connsiteY1339" fmla="*/ 1775854 h 3779758"/>
              <a:gd name="connsiteX1340" fmla="*/ 682631 w 6997582"/>
              <a:gd name="connsiteY1340" fmla="*/ 1792207 h 3779758"/>
              <a:gd name="connsiteX1341" fmla="*/ 666151 w 6997582"/>
              <a:gd name="connsiteY1341" fmla="*/ 1797658 h 3779758"/>
              <a:gd name="connsiteX1342" fmla="*/ 677053 w 6997582"/>
              <a:gd name="connsiteY1342" fmla="*/ 1808560 h 3779758"/>
              <a:gd name="connsiteX1343" fmla="*/ 682631 w 6997582"/>
              <a:gd name="connsiteY1343" fmla="*/ 1792207 h 3779758"/>
              <a:gd name="connsiteX1344" fmla="*/ 682631 w 6997582"/>
              <a:gd name="connsiteY1344" fmla="*/ 2010623 h 3779758"/>
              <a:gd name="connsiteX1345" fmla="*/ 671602 w 6997582"/>
              <a:gd name="connsiteY1345" fmla="*/ 1994271 h 3779758"/>
              <a:gd name="connsiteX1346" fmla="*/ 682631 w 6997582"/>
              <a:gd name="connsiteY1346" fmla="*/ 2010623 h 3779758"/>
              <a:gd name="connsiteX1347" fmla="*/ 638897 w 6997582"/>
              <a:gd name="connsiteY1347" fmla="*/ 2010623 h 3779758"/>
              <a:gd name="connsiteX1348" fmla="*/ 644348 w 6997582"/>
              <a:gd name="connsiteY1348" fmla="*/ 2037878 h 3779758"/>
              <a:gd name="connsiteX1349" fmla="*/ 638897 w 6997582"/>
              <a:gd name="connsiteY1349" fmla="*/ 2010623 h 3779758"/>
              <a:gd name="connsiteX1350" fmla="*/ 660700 w 6997582"/>
              <a:gd name="connsiteY1350" fmla="*/ 2081612 h 3779758"/>
              <a:gd name="connsiteX1351" fmla="*/ 660700 w 6997582"/>
              <a:gd name="connsiteY1351" fmla="*/ 2059808 h 3779758"/>
              <a:gd name="connsiteX1352" fmla="*/ 644348 w 6997582"/>
              <a:gd name="connsiteY1352" fmla="*/ 2065259 h 3779758"/>
              <a:gd name="connsiteX1353" fmla="*/ 660700 w 6997582"/>
              <a:gd name="connsiteY1353" fmla="*/ 2081612 h 3779758"/>
              <a:gd name="connsiteX1354" fmla="*/ 666151 w 6997582"/>
              <a:gd name="connsiteY1354" fmla="*/ 1863195 h 3779758"/>
              <a:gd name="connsiteX1355" fmla="*/ 671602 w 6997582"/>
              <a:gd name="connsiteY1355" fmla="*/ 1830363 h 3779758"/>
              <a:gd name="connsiteX1356" fmla="*/ 617093 w 6997582"/>
              <a:gd name="connsiteY1356" fmla="*/ 1863195 h 3779758"/>
              <a:gd name="connsiteX1357" fmla="*/ 617093 w 6997582"/>
              <a:gd name="connsiteY1357" fmla="*/ 1912380 h 3779758"/>
              <a:gd name="connsiteX1358" fmla="*/ 649799 w 6997582"/>
              <a:gd name="connsiteY1358" fmla="*/ 1857745 h 3779758"/>
              <a:gd name="connsiteX1359" fmla="*/ 666151 w 6997582"/>
              <a:gd name="connsiteY1359" fmla="*/ 1863195 h 3779758"/>
              <a:gd name="connsiteX1360" fmla="*/ 671602 w 6997582"/>
              <a:gd name="connsiteY1360" fmla="*/ 2108993 h 3779758"/>
              <a:gd name="connsiteX1361" fmla="*/ 698984 w 6997582"/>
              <a:gd name="connsiteY1361" fmla="*/ 2141699 h 3779758"/>
              <a:gd name="connsiteX1362" fmla="*/ 671602 w 6997582"/>
              <a:gd name="connsiteY1362" fmla="*/ 2108993 h 3779758"/>
              <a:gd name="connsiteX1363" fmla="*/ 698984 w 6997582"/>
              <a:gd name="connsiteY1363" fmla="*/ 2054357 h 3779758"/>
              <a:gd name="connsiteX1364" fmla="*/ 715336 w 6997582"/>
              <a:gd name="connsiteY1364" fmla="*/ 2032427 h 3779758"/>
              <a:gd name="connsiteX1365" fmla="*/ 698984 w 6997582"/>
              <a:gd name="connsiteY1365" fmla="*/ 2054357 h 3779758"/>
              <a:gd name="connsiteX1366" fmla="*/ 714956 w 6997582"/>
              <a:gd name="connsiteY1366" fmla="*/ 1759121 h 3779758"/>
              <a:gd name="connsiteX1367" fmla="*/ 725858 w 6997582"/>
              <a:gd name="connsiteY1367" fmla="*/ 1710063 h 3779758"/>
              <a:gd name="connsiteX1368" fmla="*/ 698603 w 6997582"/>
              <a:gd name="connsiteY1368" fmla="*/ 1770150 h 3779758"/>
              <a:gd name="connsiteX1369" fmla="*/ 714956 w 6997582"/>
              <a:gd name="connsiteY1369" fmla="*/ 1759121 h 3779758"/>
              <a:gd name="connsiteX1370" fmla="*/ 731309 w 6997582"/>
              <a:gd name="connsiteY1370" fmla="*/ 1884745 h 3779758"/>
              <a:gd name="connsiteX1371" fmla="*/ 742210 w 6997582"/>
              <a:gd name="connsiteY1371" fmla="*/ 1928480 h 3779758"/>
              <a:gd name="connsiteX1372" fmla="*/ 731309 w 6997582"/>
              <a:gd name="connsiteY1372" fmla="*/ 1884745 h 3779758"/>
              <a:gd name="connsiteX1373" fmla="*/ 747788 w 6997582"/>
              <a:gd name="connsiteY1373" fmla="*/ 1955734 h 3779758"/>
              <a:gd name="connsiteX1374" fmla="*/ 764141 w 6997582"/>
              <a:gd name="connsiteY1374" fmla="*/ 1993764 h 3779758"/>
              <a:gd name="connsiteX1375" fmla="*/ 747788 w 6997582"/>
              <a:gd name="connsiteY1375" fmla="*/ 1955734 h 3779758"/>
              <a:gd name="connsiteX1376" fmla="*/ 769592 w 6997582"/>
              <a:gd name="connsiteY1376" fmla="*/ 2054104 h 3779758"/>
              <a:gd name="connsiteX1377" fmla="*/ 764141 w 6997582"/>
              <a:gd name="connsiteY1377" fmla="*/ 2026723 h 3779758"/>
              <a:gd name="connsiteX1378" fmla="*/ 769592 w 6997582"/>
              <a:gd name="connsiteY1378" fmla="*/ 2054104 h 3779758"/>
              <a:gd name="connsiteX1379" fmla="*/ 780874 w 6997582"/>
              <a:gd name="connsiteY1379" fmla="*/ 1906803 h 3779758"/>
              <a:gd name="connsiteX1380" fmla="*/ 791776 w 6997582"/>
              <a:gd name="connsiteY1380" fmla="*/ 1972214 h 3779758"/>
              <a:gd name="connsiteX1381" fmla="*/ 797227 w 6997582"/>
              <a:gd name="connsiteY1381" fmla="*/ 1906803 h 3779758"/>
              <a:gd name="connsiteX1382" fmla="*/ 813706 w 6997582"/>
              <a:gd name="connsiteY1382" fmla="*/ 2179855 h 3779758"/>
              <a:gd name="connsiteX1383" fmla="*/ 786325 w 6997582"/>
              <a:gd name="connsiteY1383" fmla="*/ 2201659 h 3779758"/>
              <a:gd name="connsiteX1384" fmla="*/ 813706 w 6997582"/>
              <a:gd name="connsiteY1384" fmla="*/ 2179855 h 3779758"/>
              <a:gd name="connsiteX1385" fmla="*/ 791776 w 6997582"/>
              <a:gd name="connsiteY1385" fmla="*/ 2228913 h 3779758"/>
              <a:gd name="connsiteX1386" fmla="*/ 873666 w 6997582"/>
              <a:gd name="connsiteY1386" fmla="*/ 2283549 h 3779758"/>
              <a:gd name="connsiteX1387" fmla="*/ 791776 w 6997582"/>
              <a:gd name="connsiteY1387" fmla="*/ 2228913 h 3779758"/>
              <a:gd name="connsiteX1388" fmla="*/ 851862 w 6997582"/>
              <a:gd name="connsiteY1388" fmla="*/ 1939508 h 3779758"/>
              <a:gd name="connsiteX1389" fmla="*/ 862764 w 6997582"/>
              <a:gd name="connsiteY1389" fmla="*/ 1961312 h 3779758"/>
              <a:gd name="connsiteX1390" fmla="*/ 851862 w 6997582"/>
              <a:gd name="connsiteY1390" fmla="*/ 1939508 h 3779758"/>
              <a:gd name="connsiteX1391" fmla="*/ 857313 w 6997582"/>
              <a:gd name="connsiteY1391" fmla="*/ 1934057 h 3779758"/>
              <a:gd name="connsiteX1392" fmla="*/ 879117 w 6997582"/>
              <a:gd name="connsiteY1392" fmla="*/ 1906803 h 3779758"/>
              <a:gd name="connsiteX1393" fmla="*/ 857313 w 6997582"/>
              <a:gd name="connsiteY1393" fmla="*/ 1934057 h 3779758"/>
              <a:gd name="connsiteX1394" fmla="*/ 901047 w 6997582"/>
              <a:gd name="connsiteY1394" fmla="*/ 2032300 h 3779758"/>
              <a:gd name="connsiteX1395" fmla="*/ 922851 w 6997582"/>
              <a:gd name="connsiteY1395" fmla="*/ 2097838 h 3779758"/>
              <a:gd name="connsiteX1396" fmla="*/ 901047 w 6997582"/>
              <a:gd name="connsiteY1396" fmla="*/ 2032300 h 3779758"/>
              <a:gd name="connsiteX1397" fmla="*/ 939077 w 6997582"/>
              <a:gd name="connsiteY1397" fmla="*/ 2168826 h 3779758"/>
              <a:gd name="connsiteX1398" fmla="*/ 933626 w 6997582"/>
              <a:gd name="connsiteY1398" fmla="*/ 2125219 h 3779758"/>
              <a:gd name="connsiteX1399" fmla="*/ 939077 w 6997582"/>
              <a:gd name="connsiteY1399" fmla="*/ 2168826 h 3779758"/>
              <a:gd name="connsiteX1400" fmla="*/ 955556 w 6997582"/>
              <a:gd name="connsiteY1400" fmla="*/ 2218011 h 3779758"/>
              <a:gd name="connsiteX1401" fmla="*/ 961007 w 6997582"/>
              <a:gd name="connsiteY1401" fmla="*/ 2201659 h 3779758"/>
              <a:gd name="connsiteX1402" fmla="*/ 944528 w 6997582"/>
              <a:gd name="connsiteY1402" fmla="*/ 2201659 h 3779758"/>
              <a:gd name="connsiteX1403" fmla="*/ 955556 w 6997582"/>
              <a:gd name="connsiteY1403" fmla="*/ 2218011 h 3779758"/>
              <a:gd name="connsiteX1404" fmla="*/ 982811 w 6997582"/>
              <a:gd name="connsiteY1404" fmla="*/ 2343636 h 3779758"/>
              <a:gd name="connsiteX1405" fmla="*/ 966458 w 6997582"/>
              <a:gd name="connsiteY1405" fmla="*/ 2338185 h 3779758"/>
              <a:gd name="connsiteX1406" fmla="*/ 971909 w 6997582"/>
              <a:gd name="connsiteY1406" fmla="*/ 2343636 h 3779758"/>
              <a:gd name="connsiteX1407" fmla="*/ 993839 w 6997582"/>
              <a:gd name="connsiteY1407" fmla="*/ 2185686 h 3779758"/>
              <a:gd name="connsiteX1408" fmla="*/ 982938 w 6997582"/>
              <a:gd name="connsiteY1408" fmla="*/ 2158305 h 3779758"/>
              <a:gd name="connsiteX1409" fmla="*/ 993839 w 6997582"/>
              <a:gd name="connsiteY1409" fmla="*/ 2185686 h 3779758"/>
              <a:gd name="connsiteX1410" fmla="*/ 988389 w 6997582"/>
              <a:gd name="connsiteY1410" fmla="*/ 2060062 h 3779758"/>
              <a:gd name="connsiteX1411" fmla="*/ 1026418 w 6997582"/>
              <a:gd name="connsiteY1411" fmla="*/ 2081865 h 3779758"/>
              <a:gd name="connsiteX1412" fmla="*/ 1020840 w 6997582"/>
              <a:gd name="connsiteY1412" fmla="*/ 2027230 h 3779758"/>
              <a:gd name="connsiteX1413" fmla="*/ 988135 w 6997582"/>
              <a:gd name="connsiteY1413" fmla="*/ 2060062 h 3779758"/>
              <a:gd name="connsiteX1414" fmla="*/ 1010192 w 6997582"/>
              <a:gd name="connsiteY1414" fmla="*/ 2158305 h 3779758"/>
              <a:gd name="connsiteX1415" fmla="*/ 1026672 w 6997582"/>
              <a:gd name="connsiteY1415" fmla="*/ 2185686 h 3779758"/>
              <a:gd name="connsiteX1416" fmla="*/ 1010192 w 6997582"/>
              <a:gd name="connsiteY1416" fmla="*/ 2158305 h 3779758"/>
              <a:gd name="connsiteX1417" fmla="*/ 1026672 w 6997582"/>
              <a:gd name="connsiteY1417" fmla="*/ 2136501 h 3779758"/>
              <a:gd name="connsiteX1418" fmla="*/ 1026672 w 6997582"/>
              <a:gd name="connsiteY1418" fmla="*/ 2109247 h 3779758"/>
              <a:gd name="connsiteX1419" fmla="*/ 1026672 w 6997582"/>
              <a:gd name="connsiteY1419" fmla="*/ 2136501 h 3779758"/>
              <a:gd name="connsiteX1420" fmla="*/ 1075730 w 6997582"/>
              <a:gd name="connsiteY1420" fmla="*/ 2375834 h 3779758"/>
              <a:gd name="connsiteX1421" fmla="*/ 1043024 w 6997582"/>
              <a:gd name="connsiteY1421" fmla="*/ 2370383 h 3779758"/>
              <a:gd name="connsiteX1422" fmla="*/ 1075730 w 6997582"/>
              <a:gd name="connsiteY1422" fmla="*/ 2375834 h 3779758"/>
              <a:gd name="connsiteX1423" fmla="*/ 1069899 w 6997582"/>
              <a:gd name="connsiteY1423" fmla="*/ 2168700 h 3779758"/>
              <a:gd name="connsiteX1424" fmla="*/ 1086251 w 6997582"/>
              <a:gd name="connsiteY1424" fmla="*/ 2212434 h 3779758"/>
              <a:gd name="connsiteX1425" fmla="*/ 1069899 w 6997582"/>
              <a:gd name="connsiteY1425" fmla="*/ 2168700 h 3779758"/>
              <a:gd name="connsiteX1426" fmla="*/ 1086251 w 6997582"/>
              <a:gd name="connsiteY1426" fmla="*/ 2081358 h 3779758"/>
              <a:gd name="connsiteX1427" fmla="*/ 1102731 w 6997582"/>
              <a:gd name="connsiteY1427" fmla="*/ 2114191 h 3779758"/>
              <a:gd name="connsiteX1428" fmla="*/ 1086251 w 6997582"/>
              <a:gd name="connsiteY1428" fmla="*/ 2081358 h 3779758"/>
              <a:gd name="connsiteX1429" fmla="*/ 1119084 w 6997582"/>
              <a:gd name="connsiteY1429" fmla="*/ 2245266 h 3779758"/>
              <a:gd name="connsiteX1430" fmla="*/ 1108182 w 6997582"/>
              <a:gd name="connsiteY1430" fmla="*/ 2267069 h 3779758"/>
              <a:gd name="connsiteX1431" fmla="*/ 1146211 w 6997582"/>
              <a:gd name="connsiteY1431" fmla="*/ 2272520 h 3779758"/>
              <a:gd name="connsiteX1432" fmla="*/ 1140760 w 6997582"/>
              <a:gd name="connsiteY1432" fmla="*/ 2245266 h 3779758"/>
              <a:gd name="connsiteX1433" fmla="*/ 1129985 w 6997582"/>
              <a:gd name="connsiteY1433" fmla="*/ 2316254 h 3779758"/>
              <a:gd name="connsiteX1434" fmla="*/ 1151789 w 6997582"/>
              <a:gd name="connsiteY1434" fmla="*/ 2294324 h 3779758"/>
              <a:gd name="connsiteX1435" fmla="*/ 1129985 w 6997582"/>
              <a:gd name="connsiteY1435" fmla="*/ 2316254 h 3779758"/>
              <a:gd name="connsiteX1436" fmla="*/ 1157240 w 6997582"/>
              <a:gd name="connsiteY1436" fmla="*/ 2343509 h 3779758"/>
              <a:gd name="connsiteX1437" fmla="*/ 1168268 w 6997582"/>
              <a:gd name="connsiteY1437" fmla="*/ 2321705 h 3779758"/>
              <a:gd name="connsiteX1438" fmla="*/ 1157240 w 6997582"/>
              <a:gd name="connsiteY1438" fmla="*/ 2343509 h 3779758"/>
              <a:gd name="connsiteX1439" fmla="*/ 1173719 w 6997582"/>
              <a:gd name="connsiteY1439" fmla="*/ 2261619 h 3779758"/>
              <a:gd name="connsiteX1440" fmla="*/ 1168268 w 6997582"/>
              <a:gd name="connsiteY1440" fmla="*/ 2272520 h 3779758"/>
              <a:gd name="connsiteX1441" fmla="*/ 1184621 w 6997582"/>
              <a:gd name="connsiteY1441" fmla="*/ 2261619 h 3779758"/>
              <a:gd name="connsiteX1442" fmla="*/ 1179170 w 6997582"/>
              <a:gd name="connsiteY1442" fmla="*/ 2299648 h 3779758"/>
              <a:gd name="connsiteX1443" fmla="*/ 1179170 w 6997582"/>
              <a:gd name="connsiteY1443" fmla="*/ 2299648 h 3779758"/>
              <a:gd name="connsiteX1444" fmla="*/ 1190072 w 6997582"/>
              <a:gd name="connsiteY1444" fmla="*/ 2168573 h 3779758"/>
              <a:gd name="connsiteX1445" fmla="*/ 1206425 w 6997582"/>
              <a:gd name="connsiteY1445" fmla="*/ 2195954 h 3779758"/>
              <a:gd name="connsiteX1446" fmla="*/ 1190072 w 6997582"/>
              <a:gd name="connsiteY1446" fmla="*/ 2168573 h 3779758"/>
              <a:gd name="connsiteX1447" fmla="*/ 1190072 w 6997582"/>
              <a:gd name="connsiteY1447" fmla="*/ 2206602 h 3779758"/>
              <a:gd name="connsiteX1448" fmla="*/ 1190072 w 6997582"/>
              <a:gd name="connsiteY1448" fmla="*/ 2228406 h 3779758"/>
              <a:gd name="connsiteX1449" fmla="*/ 1211876 w 6997582"/>
              <a:gd name="connsiteY1449" fmla="*/ 2206602 h 3779758"/>
              <a:gd name="connsiteX1450" fmla="*/ 1211876 w 6997582"/>
              <a:gd name="connsiteY1450" fmla="*/ 2348580 h 3779758"/>
              <a:gd name="connsiteX1451" fmla="*/ 1200974 w 6997582"/>
              <a:gd name="connsiteY1451" fmla="*/ 2381285 h 3779758"/>
              <a:gd name="connsiteX1452" fmla="*/ 1211876 w 6997582"/>
              <a:gd name="connsiteY1452" fmla="*/ 2348580 h 3779758"/>
              <a:gd name="connsiteX1453" fmla="*/ 1255610 w 6997582"/>
              <a:gd name="connsiteY1453" fmla="*/ 2419568 h 3779758"/>
              <a:gd name="connsiteX1454" fmla="*/ 1261061 w 6997582"/>
              <a:gd name="connsiteY1454" fmla="*/ 2386863 h 3779758"/>
              <a:gd name="connsiteX1455" fmla="*/ 1206425 w 6997582"/>
              <a:gd name="connsiteY1455" fmla="*/ 2397764 h 3779758"/>
              <a:gd name="connsiteX1456" fmla="*/ 1255610 w 6997582"/>
              <a:gd name="connsiteY1456" fmla="*/ 2419568 h 3779758"/>
              <a:gd name="connsiteX1457" fmla="*/ 1271962 w 6997582"/>
              <a:gd name="connsiteY1457" fmla="*/ 2321325 h 3779758"/>
              <a:gd name="connsiteX1458" fmla="*/ 1282864 w 6997582"/>
              <a:gd name="connsiteY1458" fmla="*/ 2299395 h 3779758"/>
              <a:gd name="connsiteX1459" fmla="*/ 1266511 w 6997582"/>
              <a:gd name="connsiteY1459" fmla="*/ 2293944 h 3779758"/>
              <a:gd name="connsiteX1460" fmla="*/ 1268198 w 6997582"/>
              <a:gd name="connsiteY1460" fmla="*/ 2318802 h 3779758"/>
              <a:gd name="connsiteX1461" fmla="*/ 1271962 w 6997582"/>
              <a:gd name="connsiteY1461" fmla="*/ 2321325 h 3779758"/>
              <a:gd name="connsiteX1462" fmla="*/ 1299217 w 6997582"/>
              <a:gd name="connsiteY1462" fmla="*/ 2207236 h 3779758"/>
              <a:gd name="connsiteX1463" fmla="*/ 1332049 w 6997582"/>
              <a:gd name="connsiteY1463" fmla="*/ 2207236 h 3779758"/>
              <a:gd name="connsiteX1464" fmla="*/ 1299217 w 6997582"/>
              <a:gd name="connsiteY1464" fmla="*/ 2207236 h 3779758"/>
              <a:gd name="connsiteX1465" fmla="*/ 1321147 w 6997582"/>
              <a:gd name="connsiteY1465" fmla="*/ 2245266 h 3779758"/>
              <a:gd name="connsiteX1466" fmla="*/ 1321147 w 6997582"/>
              <a:gd name="connsiteY1466" fmla="*/ 2256168 h 3779758"/>
              <a:gd name="connsiteX1467" fmla="*/ 1337500 w 6997582"/>
              <a:gd name="connsiteY1467" fmla="*/ 2256168 h 3779758"/>
              <a:gd name="connsiteX1468" fmla="*/ 1337500 w 6997582"/>
              <a:gd name="connsiteY1468" fmla="*/ 2245266 h 3779758"/>
              <a:gd name="connsiteX1469" fmla="*/ 1326598 w 6997582"/>
              <a:gd name="connsiteY1469" fmla="*/ 2283295 h 3779758"/>
              <a:gd name="connsiteX1470" fmla="*/ 1326598 w 6997582"/>
              <a:gd name="connsiteY1470" fmla="*/ 2310550 h 3779758"/>
              <a:gd name="connsiteX1471" fmla="*/ 1342951 w 6997582"/>
              <a:gd name="connsiteY1471" fmla="*/ 2283295 h 3779758"/>
              <a:gd name="connsiteX1472" fmla="*/ 1337500 w 6997582"/>
              <a:gd name="connsiteY1472" fmla="*/ 2332480 h 3779758"/>
              <a:gd name="connsiteX1473" fmla="*/ 1337500 w 6997582"/>
              <a:gd name="connsiteY1473" fmla="*/ 2316128 h 3779758"/>
              <a:gd name="connsiteX1474" fmla="*/ 1337500 w 6997582"/>
              <a:gd name="connsiteY1474" fmla="*/ 2332480 h 3779758"/>
              <a:gd name="connsiteX1475" fmla="*/ 1359304 w 6997582"/>
              <a:gd name="connsiteY1475" fmla="*/ 2217758 h 3779758"/>
              <a:gd name="connsiteX1476" fmla="*/ 1359304 w 6997582"/>
              <a:gd name="connsiteY1476" fmla="*/ 2239561 h 3779758"/>
              <a:gd name="connsiteX1477" fmla="*/ 1386812 w 6997582"/>
              <a:gd name="connsiteY1477" fmla="*/ 2239561 h 3779758"/>
              <a:gd name="connsiteX1478" fmla="*/ 1359430 w 6997582"/>
              <a:gd name="connsiteY1478" fmla="*/ 2217758 h 3779758"/>
              <a:gd name="connsiteX1479" fmla="*/ 1370332 w 6997582"/>
              <a:gd name="connsiteY1479" fmla="*/ 2321579 h 3779758"/>
              <a:gd name="connsiteX1480" fmla="*/ 1375783 w 6997582"/>
              <a:gd name="connsiteY1480" fmla="*/ 2348833 h 3779758"/>
              <a:gd name="connsiteX1481" fmla="*/ 1408489 w 6997582"/>
              <a:gd name="connsiteY1481" fmla="*/ 2337931 h 3779758"/>
              <a:gd name="connsiteX1482" fmla="*/ 1370459 w 6997582"/>
              <a:gd name="connsiteY1482" fmla="*/ 2321579 h 3779758"/>
              <a:gd name="connsiteX1483" fmla="*/ 1397587 w 6997582"/>
              <a:gd name="connsiteY1483" fmla="*/ 2397638 h 3779758"/>
              <a:gd name="connsiteX1484" fmla="*/ 1397587 w 6997582"/>
              <a:gd name="connsiteY1484" fmla="*/ 2381158 h 3779758"/>
              <a:gd name="connsiteX1485" fmla="*/ 1381234 w 6997582"/>
              <a:gd name="connsiteY1485" fmla="*/ 2381158 h 3779758"/>
              <a:gd name="connsiteX1486" fmla="*/ 1381234 w 6997582"/>
              <a:gd name="connsiteY1486" fmla="*/ 2397638 h 3779758"/>
              <a:gd name="connsiteX1487" fmla="*/ 1392136 w 6997582"/>
              <a:gd name="connsiteY1487" fmla="*/ 2370256 h 3779758"/>
              <a:gd name="connsiteX1488" fmla="*/ 1413939 w 6997582"/>
              <a:gd name="connsiteY1488" fmla="*/ 2359355 h 3779758"/>
              <a:gd name="connsiteX1489" fmla="*/ 1392136 w 6997582"/>
              <a:gd name="connsiteY1489" fmla="*/ 2370256 h 3779758"/>
              <a:gd name="connsiteX1490" fmla="*/ 1403038 w 6997582"/>
              <a:gd name="connsiteY1490" fmla="*/ 2468626 h 3779758"/>
              <a:gd name="connsiteX1491" fmla="*/ 1424841 w 6997582"/>
              <a:gd name="connsiteY1491" fmla="*/ 2490430 h 3779758"/>
              <a:gd name="connsiteX1492" fmla="*/ 1413939 w 6997582"/>
              <a:gd name="connsiteY1492" fmla="*/ 2441245 h 3779758"/>
              <a:gd name="connsiteX1493" fmla="*/ 1403038 w 6997582"/>
              <a:gd name="connsiteY1493" fmla="*/ 2468626 h 3779758"/>
              <a:gd name="connsiteX1494" fmla="*/ 1446772 w 6997582"/>
              <a:gd name="connsiteY1494" fmla="*/ 2523262 h 3779758"/>
              <a:gd name="connsiteX1495" fmla="*/ 1446772 w 6997582"/>
              <a:gd name="connsiteY1495" fmla="*/ 2506783 h 3779758"/>
              <a:gd name="connsiteX1496" fmla="*/ 1424841 w 6997582"/>
              <a:gd name="connsiteY1496" fmla="*/ 2512233 h 3779758"/>
              <a:gd name="connsiteX1497" fmla="*/ 1446772 w 6997582"/>
              <a:gd name="connsiteY1497" fmla="*/ 2523262 h 3779758"/>
              <a:gd name="connsiteX1498" fmla="*/ 1430292 w 6997582"/>
              <a:gd name="connsiteY1498" fmla="*/ 2222828 h 3779758"/>
              <a:gd name="connsiteX1499" fmla="*/ 1435743 w 6997582"/>
              <a:gd name="connsiteY1499" fmla="*/ 2195574 h 3779758"/>
              <a:gd name="connsiteX1500" fmla="*/ 1430292 w 6997582"/>
              <a:gd name="connsiteY1500" fmla="*/ 2222828 h 3779758"/>
              <a:gd name="connsiteX1501" fmla="*/ 1463124 w 6997582"/>
              <a:gd name="connsiteY1501" fmla="*/ 2130036 h 3779758"/>
              <a:gd name="connsiteX1502" fmla="*/ 1468575 w 6997582"/>
              <a:gd name="connsiteY1502" fmla="*/ 2211927 h 3779758"/>
              <a:gd name="connsiteX1503" fmla="*/ 1495830 w 6997582"/>
              <a:gd name="connsiteY1503" fmla="*/ 2157291 h 3779758"/>
              <a:gd name="connsiteX1504" fmla="*/ 1463124 w 6997582"/>
              <a:gd name="connsiteY1504" fmla="*/ 2130036 h 3779758"/>
              <a:gd name="connsiteX1505" fmla="*/ 1474026 w 6997582"/>
              <a:gd name="connsiteY1505" fmla="*/ 2228279 h 3779758"/>
              <a:gd name="connsiteX1506" fmla="*/ 1490379 w 6997582"/>
              <a:gd name="connsiteY1506" fmla="*/ 2288366 h 3779758"/>
              <a:gd name="connsiteX1507" fmla="*/ 1490379 w 6997582"/>
              <a:gd name="connsiteY1507" fmla="*/ 2228786 h 3779758"/>
              <a:gd name="connsiteX1508" fmla="*/ 1484928 w 6997582"/>
              <a:gd name="connsiteY1508" fmla="*/ 2342368 h 3779758"/>
              <a:gd name="connsiteX1509" fmla="*/ 1479477 w 6997582"/>
              <a:gd name="connsiteY1509" fmla="*/ 2369622 h 3779758"/>
              <a:gd name="connsiteX1510" fmla="*/ 1501281 w 6997582"/>
              <a:gd name="connsiteY1510" fmla="*/ 2369622 h 3779758"/>
              <a:gd name="connsiteX1511" fmla="*/ 1484928 w 6997582"/>
              <a:gd name="connsiteY1511" fmla="*/ 2342368 h 3779758"/>
              <a:gd name="connsiteX1512" fmla="*/ 1490379 w 6997582"/>
              <a:gd name="connsiteY1512" fmla="*/ 2413357 h 3779758"/>
              <a:gd name="connsiteX1513" fmla="*/ 1490379 w 6997582"/>
              <a:gd name="connsiteY1513" fmla="*/ 2397004 h 3779758"/>
              <a:gd name="connsiteX1514" fmla="*/ 1490379 w 6997582"/>
              <a:gd name="connsiteY1514" fmla="*/ 2413357 h 3779758"/>
              <a:gd name="connsiteX1515" fmla="*/ 1501281 w 6997582"/>
              <a:gd name="connsiteY1515" fmla="*/ 2446062 h 3779758"/>
              <a:gd name="connsiteX1516" fmla="*/ 1501281 w 6997582"/>
              <a:gd name="connsiteY1516" fmla="*/ 2429709 h 3779758"/>
              <a:gd name="connsiteX1517" fmla="*/ 1501281 w 6997582"/>
              <a:gd name="connsiteY1517" fmla="*/ 2446062 h 3779758"/>
              <a:gd name="connsiteX1518" fmla="*/ 1506858 w 6997582"/>
              <a:gd name="connsiteY1518" fmla="*/ 2517177 h 3779758"/>
              <a:gd name="connsiteX1519" fmla="*/ 1506858 w 6997582"/>
              <a:gd name="connsiteY1519" fmla="*/ 2473443 h 3779758"/>
              <a:gd name="connsiteX1520" fmla="*/ 1506858 w 6997582"/>
              <a:gd name="connsiteY1520" fmla="*/ 2517177 h 3779758"/>
              <a:gd name="connsiteX1521" fmla="*/ 1517760 w 6997582"/>
              <a:gd name="connsiteY1521" fmla="*/ 2293183 h 3779758"/>
              <a:gd name="connsiteX1522" fmla="*/ 1528662 w 6997582"/>
              <a:gd name="connsiteY1522" fmla="*/ 2315114 h 3779758"/>
              <a:gd name="connsiteX1523" fmla="*/ 1517760 w 6997582"/>
              <a:gd name="connsiteY1523" fmla="*/ 2293183 h 3779758"/>
              <a:gd name="connsiteX1524" fmla="*/ 1512309 w 6997582"/>
              <a:gd name="connsiteY1524" fmla="*/ 2260478 h 3779758"/>
              <a:gd name="connsiteX1525" fmla="*/ 1528662 w 6997582"/>
              <a:gd name="connsiteY1525" fmla="*/ 2227645 h 3779758"/>
              <a:gd name="connsiteX1526" fmla="*/ 1512309 w 6997582"/>
              <a:gd name="connsiteY1526" fmla="*/ 2227645 h 3779758"/>
              <a:gd name="connsiteX1527" fmla="*/ 1512309 w 6997582"/>
              <a:gd name="connsiteY1527" fmla="*/ 2261745 h 3779758"/>
              <a:gd name="connsiteX1528" fmla="*/ 1605101 w 6997582"/>
              <a:gd name="connsiteY1528" fmla="*/ 2145755 h 3779758"/>
              <a:gd name="connsiteX1529" fmla="*/ 1545015 w 6997582"/>
              <a:gd name="connsiteY1529" fmla="*/ 2123952 h 3779758"/>
              <a:gd name="connsiteX1530" fmla="*/ 1605101 w 6997582"/>
              <a:gd name="connsiteY1530" fmla="*/ 2145755 h 3779758"/>
              <a:gd name="connsiteX1531" fmla="*/ 1610552 w 6997582"/>
              <a:gd name="connsiteY1531" fmla="*/ 2336917 h 3779758"/>
              <a:gd name="connsiteX1532" fmla="*/ 1594200 w 6997582"/>
              <a:gd name="connsiteY1532" fmla="*/ 2331466 h 3779758"/>
              <a:gd name="connsiteX1533" fmla="*/ 1588749 w 6997582"/>
              <a:gd name="connsiteY1533" fmla="*/ 2353270 h 3779758"/>
              <a:gd name="connsiteX1534" fmla="*/ 1610552 w 6997582"/>
              <a:gd name="connsiteY1534" fmla="*/ 2336917 h 3779758"/>
              <a:gd name="connsiteX1535" fmla="*/ 1561367 w 6997582"/>
              <a:gd name="connsiteY1535" fmla="*/ 2173010 h 3779758"/>
              <a:gd name="connsiteX1536" fmla="*/ 1566818 w 6997582"/>
              <a:gd name="connsiteY1536" fmla="*/ 2205842 h 3779758"/>
              <a:gd name="connsiteX1537" fmla="*/ 1604848 w 6997582"/>
              <a:gd name="connsiteY1537" fmla="*/ 2184038 h 3779758"/>
              <a:gd name="connsiteX1538" fmla="*/ 1561114 w 6997582"/>
              <a:gd name="connsiteY1538" fmla="*/ 2173010 h 3779758"/>
              <a:gd name="connsiteX1539" fmla="*/ 1577847 w 6997582"/>
              <a:gd name="connsiteY1539" fmla="*/ 2533530 h 3779758"/>
              <a:gd name="connsiteX1540" fmla="*/ 1577847 w 6997582"/>
              <a:gd name="connsiteY1540" fmla="*/ 2522628 h 3779758"/>
              <a:gd name="connsiteX1541" fmla="*/ 1566818 w 6997582"/>
              <a:gd name="connsiteY1541" fmla="*/ 2522628 h 3779758"/>
              <a:gd name="connsiteX1542" fmla="*/ 1566818 w 6997582"/>
              <a:gd name="connsiteY1542" fmla="*/ 2533530 h 3779758"/>
              <a:gd name="connsiteX1543" fmla="*/ 1588749 w 6997582"/>
              <a:gd name="connsiteY1543" fmla="*/ 2402455 h 3779758"/>
              <a:gd name="connsiteX1544" fmla="*/ 1588749 w 6997582"/>
              <a:gd name="connsiteY1544" fmla="*/ 2418807 h 3779758"/>
              <a:gd name="connsiteX1545" fmla="*/ 1605101 w 6997582"/>
              <a:gd name="connsiteY1545" fmla="*/ 2418807 h 3779758"/>
              <a:gd name="connsiteX1546" fmla="*/ 1605101 w 6997582"/>
              <a:gd name="connsiteY1546" fmla="*/ 2402455 h 3779758"/>
              <a:gd name="connsiteX1547" fmla="*/ 1599650 w 6997582"/>
              <a:gd name="connsiteY1547" fmla="*/ 2528079 h 3779758"/>
              <a:gd name="connsiteX1548" fmla="*/ 1616003 w 6997582"/>
              <a:gd name="connsiteY1548" fmla="*/ 2478894 h 3779758"/>
              <a:gd name="connsiteX1549" fmla="*/ 1594200 w 6997582"/>
              <a:gd name="connsiteY1549" fmla="*/ 2484345 h 3779758"/>
              <a:gd name="connsiteX1550" fmla="*/ 1605101 w 6997582"/>
              <a:gd name="connsiteY1550" fmla="*/ 2511600 h 3779758"/>
              <a:gd name="connsiteX1551" fmla="*/ 1599650 w 6997582"/>
              <a:gd name="connsiteY1551" fmla="*/ 2528079 h 3779758"/>
              <a:gd name="connsiteX1552" fmla="*/ 1627666 w 6997582"/>
              <a:gd name="connsiteY1552" fmla="*/ 2976955 h 3779758"/>
              <a:gd name="connsiteX1553" fmla="*/ 1567579 w 6997582"/>
              <a:gd name="connsiteY1553" fmla="*/ 3042492 h 3779758"/>
              <a:gd name="connsiteX1554" fmla="*/ 1627666 w 6997582"/>
              <a:gd name="connsiteY1554" fmla="*/ 2976955 h 3779758"/>
              <a:gd name="connsiteX1555" fmla="*/ 6066097 w 6997582"/>
              <a:gd name="connsiteY1555" fmla="*/ 499709 h 3779758"/>
              <a:gd name="connsiteX1556" fmla="*/ 6068378 w 6997582"/>
              <a:gd name="connsiteY1556" fmla="*/ 499709 h 3779758"/>
              <a:gd name="connsiteX1557" fmla="*/ 6088027 w 6997582"/>
              <a:gd name="connsiteY1557" fmla="*/ 521892 h 3779758"/>
              <a:gd name="connsiteX1558" fmla="*/ 6066097 w 6997582"/>
              <a:gd name="connsiteY1558" fmla="*/ 499709 h 3779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</a:cxnLst>
            <a:rect l="l" t="t" r="r" b="b"/>
            <a:pathLst>
              <a:path w="6997582" h="3779758">
                <a:moveTo>
                  <a:pt x="6170805" y="564612"/>
                </a:moveTo>
                <a:cubicBezTo>
                  <a:pt x="6128212" y="467637"/>
                  <a:pt x="5948332" y="355323"/>
                  <a:pt x="5907767" y="521385"/>
                </a:cubicBezTo>
                <a:cubicBezTo>
                  <a:pt x="5882414" y="622798"/>
                  <a:pt x="5984460" y="642319"/>
                  <a:pt x="6022490" y="712547"/>
                </a:cubicBezTo>
                <a:cubicBezTo>
                  <a:pt x="6047843" y="760211"/>
                  <a:pt x="6046701" y="799762"/>
                  <a:pt x="6027940" y="854524"/>
                </a:cubicBezTo>
                <a:cubicBezTo>
                  <a:pt x="6158002" y="830819"/>
                  <a:pt x="6218849" y="674264"/>
                  <a:pt x="6170805" y="564612"/>
                </a:cubicBezTo>
                <a:close/>
                <a:moveTo>
                  <a:pt x="6540833" y="505920"/>
                </a:moveTo>
                <a:cubicBezTo>
                  <a:pt x="6540072" y="670715"/>
                  <a:pt x="7013160" y="668180"/>
                  <a:pt x="6997188" y="893188"/>
                </a:cubicBezTo>
                <a:cubicBezTo>
                  <a:pt x="6980708" y="1132014"/>
                  <a:pt x="6669753" y="1263849"/>
                  <a:pt x="6468703" y="1266131"/>
                </a:cubicBezTo>
                <a:cubicBezTo>
                  <a:pt x="6363868" y="1267399"/>
                  <a:pt x="6283246" y="1202749"/>
                  <a:pt x="6243314" y="1103998"/>
                </a:cubicBezTo>
                <a:cubicBezTo>
                  <a:pt x="6220624" y="1105266"/>
                  <a:pt x="6192608" y="1113379"/>
                  <a:pt x="6202369" y="1073575"/>
                </a:cubicBezTo>
                <a:cubicBezTo>
                  <a:pt x="6316458" y="1058870"/>
                  <a:pt x="6434350" y="989783"/>
                  <a:pt x="6517254" y="1014502"/>
                </a:cubicBezTo>
                <a:cubicBezTo>
                  <a:pt x="6377812" y="1120098"/>
                  <a:pt x="6482267" y="1187410"/>
                  <a:pt x="6601553" y="1175240"/>
                </a:cubicBezTo>
                <a:cubicBezTo>
                  <a:pt x="6694725" y="1165733"/>
                  <a:pt x="6785109" y="1122253"/>
                  <a:pt x="6774080" y="1021474"/>
                </a:cubicBezTo>
                <a:cubicBezTo>
                  <a:pt x="6750629" y="807241"/>
                  <a:pt x="6345995" y="855031"/>
                  <a:pt x="6305049" y="665517"/>
                </a:cubicBezTo>
                <a:cubicBezTo>
                  <a:pt x="6232159" y="324772"/>
                  <a:pt x="6974877" y="163907"/>
                  <a:pt x="6969806" y="467130"/>
                </a:cubicBezTo>
                <a:cubicBezTo>
                  <a:pt x="6897549" y="472834"/>
                  <a:pt x="6753417" y="524935"/>
                  <a:pt x="6700303" y="489314"/>
                </a:cubicBezTo>
                <a:cubicBezTo>
                  <a:pt x="6709303" y="398423"/>
                  <a:pt x="6671020" y="379282"/>
                  <a:pt x="6628047" y="394747"/>
                </a:cubicBezTo>
                <a:cubicBezTo>
                  <a:pt x="6585074" y="410212"/>
                  <a:pt x="6540199" y="458130"/>
                  <a:pt x="6539945" y="505920"/>
                </a:cubicBezTo>
                <a:close/>
                <a:moveTo>
                  <a:pt x="6868267" y="391071"/>
                </a:moveTo>
                <a:cubicBezTo>
                  <a:pt x="6865225" y="410339"/>
                  <a:pt x="6878915" y="408438"/>
                  <a:pt x="6893620" y="405015"/>
                </a:cubicBezTo>
                <a:cubicBezTo>
                  <a:pt x="6891338" y="392338"/>
                  <a:pt x="6877648" y="394367"/>
                  <a:pt x="6868267" y="391071"/>
                </a:cubicBezTo>
                <a:close/>
                <a:moveTo>
                  <a:pt x="6715388" y="363436"/>
                </a:moveTo>
                <a:cubicBezTo>
                  <a:pt x="6701825" y="366859"/>
                  <a:pt x="6685472" y="368126"/>
                  <a:pt x="6684965" y="381310"/>
                </a:cubicBezTo>
                <a:cubicBezTo>
                  <a:pt x="6704359" y="379028"/>
                  <a:pt x="6702078" y="404128"/>
                  <a:pt x="6725783" y="396395"/>
                </a:cubicBezTo>
                <a:cubicBezTo>
                  <a:pt x="6716022" y="381944"/>
                  <a:pt x="6718431" y="381690"/>
                  <a:pt x="6715388" y="363436"/>
                </a:cubicBezTo>
                <a:close/>
                <a:moveTo>
                  <a:pt x="6483408" y="595163"/>
                </a:moveTo>
                <a:lnTo>
                  <a:pt x="6483408" y="610501"/>
                </a:lnTo>
                <a:lnTo>
                  <a:pt x="6498620" y="606572"/>
                </a:lnTo>
                <a:cubicBezTo>
                  <a:pt x="6499507" y="595290"/>
                  <a:pt x="6494309" y="591487"/>
                  <a:pt x="6483281" y="595163"/>
                </a:cubicBezTo>
                <a:close/>
                <a:moveTo>
                  <a:pt x="6371221" y="567528"/>
                </a:moveTo>
                <a:cubicBezTo>
                  <a:pt x="6360699" y="565626"/>
                  <a:pt x="6348529" y="586416"/>
                  <a:pt x="6361206" y="585275"/>
                </a:cubicBezTo>
                <a:cubicBezTo>
                  <a:pt x="6362347" y="577796"/>
                  <a:pt x="6369446" y="574627"/>
                  <a:pt x="6371221" y="567528"/>
                </a:cubicBezTo>
                <a:close/>
                <a:moveTo>
                  <a:pt x="6371981" y="648784"/>
                </a:moveTo>
                <a:cubicBezTo>
                  <a:pt x="6371981" y="665517"/>
                  <a:pt x="6410011" y="632432"/>
                  <a:pt x="6412419" y="618234"/>
                </a:cubicBezTo>
                <a:cubicBezTo>
                  <a:pt x="6389475" y="621403"/>
                  <a:pt x="6395306" y="645996"/>
                  <a:pt x="6371981" y="648784"/>
                </a:cubicBezTo>
                <a:close/>
                <a:moveTo>
                  <a:pt x="6509902" y="705702"/>
                </a:moveTo>
                <a:cubicBezTo>
                  <a:pt x="6517508" y="685293"/>
                  <a:pt x="6491014" y="682251"/>
                  <a:pt x="6484549" y="696829"/>
                </a:cubicBezTo>
                <a:cubicBezTo>
                  <a:pt x="6493549" y="699110"/>
                  <a:pt x="6499507" y="705449"/>
                  <a:pt x="6509902" y="705702"/>
                </a:cubicBezTo>
                <a:close/>
                <a:moveTo>
                  <a:pt x="6508127" y="517582"/>
                </a:moveTo>
                <a:cubicBezTo>
                  <a:pt x="6508127" y="525442"/>
                  <a:pt x="6508127" y="535456"/>
                  <a:pt x="6518395" y="530259"/>
                </a:cubicBezTo>
                <a:cubicBezTo>
                  <a:pt x="6518395" y="521512"/>
                  <a:pt x="6514338" y="517582"/>
                  <a:pt x="6508127" y="517582"/>
                </a:cubicBezTo>
                <a:close/>
                <a:moveTo>
                  <a:pt x="6520043" y="703167"/>
                </a:moveTo>
                <a:cubicBezTo>
                  <a:pt x="6501789" y="731816"/>
                  <a:pt x="6549833" y="702406"/>
                  <a:pt x="6520043" y="703167"/>
                </a:cubicBezTo>
                <a:close/>
                <a:moveTo>
                  <a:pt x="6507367" y="405775"/>
                </a:moveTo>
                <a:cubicBezTo>
                  <a:pt x="6518902" y="404254"/>
                  <a:pt x="6526381" y="399818"/>
                  <a:pt x="6527523" y="390564"/>
                </a:cubicBezTo>
                <a:cubicBezTo>
                  <a:pt x="6518649" y="393986"/>
                  <a:pt x="6502169" y="391831"/>
                  <a:pt x="6507367" y="405775"/>
                </a:cubicBezTo>
                <a:close/>
                <a:moveTo>
                  <a:pt x="6592046" y="756408"/>
                </a:moveTo>
                <a:cubicBezTo>
                  <a:pt x="6597421" y="766397"/>
                  <a:pt x="6609881" y="770124"/>
                  <a:pt x="6619871" y="764749"/>
                </a:cubicBezTo>
                <a:cubicBezTo>
                  <a:pt x="6623002" y="763051"/>
                  <a:pt x="6625651" y="760579"/>
                  <a:pt x="6627540" y="757549"/>
                </a:cubicBezTo>
                <a:cubicBezTo>
                  <a:pt x="6622849" y="751211"/>
                  <a:pt x="6602187" y="739041"/>
                  <a:pt x="6592046" y="756408"/>
                </a:cubicBezTo>
                <a:close/>
                <a:moveTo>
                  <a:pt x="6668105" y="732069"/>
                </a:moveTo>
                <a:cubicBezTo>
                  <a:pt x="6675837" y="717491"/>
                  <a:pt x="6650738" y="721421"/>
                  <a:pt x="6652766" y="730802"/>
                </a:cubicBezTo>
                <a:cubicBezTo>
                  <a:pt x="6655935" y="730802"/>
                  <a:pt x="6658851" y="730041"/>
                  <a:pt x="6657964" y="734605"/>
                </a:cubicBezTo>
                <a:lnTo>
                  <a:pt x="6668105" y="732069"/>
                </a:lnTo>
                <a:close/>
                <a:moveTo>
                  <a:pt x="6295289" y="1136957"/>
                </a:moveTo>
                <a:lnTo>
                  <a:pt x="6295289" y="1116548"/>
                </a:lnTo>
                <a:lnTo>
                  <a:pt x="6279950" y="1120858"/>
                </a:lnTo>
                <a:cubicBezTo>
                  <a:pt x="6278682" y="1134422"/>
                  <a:pt x="6281978" y="1142282"/>
                  <a:pt x="6295415" y="1137338"/>
                </a:cubicBezTo>
                <a:close/>
                <a:moveTo>
                  <a:pt x="6406715" y="1088406"/>
                </a:moveTo>
                <a:cubicBezTo>
                  <a:pt x="6429153" y="1085744"/>
                  <a:pt x="6424082" y="1056588"/>
                  <a:pt x="6401518" y="1069392"/>
                </a:cubicBezTo>
                <a:cubicBezTo>
                  <a:pt x="6400504" y="1079279"/>
                  <a:pt x="6407349" y="1079152"/>
                  <a:pt x="6406715" y="1088406"/>
                </a:cubicBezTo>
                <a:close/>
                <a:moveTo>
                  <a:pt x="6677993" y="704054"/>
                </a:moveTo>
                <a:cubicBezTo>
                  <a:pt x="6678753" y="719012"/>
                  <a:pt x="6708416" y="726872"/>
                  <a:pt x="6713614" y="705322"/>
                </a:cubicBezTo>
                <a:cubicBezTo>
                  <a:pt x="6695106" y="713308"/>
                  <a:pt x="6694091" y="699237"/>
                  <a:pt x="6677993" y="704054"/>
                </a:cubicBezTo>
                <a:close/>
                <a:moveTo>
                  <a:pt x="6831125" y="752098"/>
                </a:moveTo>
                <a:cubicBezTo>
                  <a:pt x="6823392" y="725604"/>
                  <a:pt x="6783208" y="713308"/>
                  <a:pt x="6764573" y="717871"/>
                </a:cubicBezTo>
                <a:cubicBezTo>
                  <a:pt x="6790687" y="724210"/>
                  <a:pt x="6807420" y="743225"/>
                  <a:pt x="6831125" y="752098"/>
                </a:cubicBezTo>
                <a:close/>
                <a:moveTo>
                  <a:pt x="6797152" y="938950"/>
                </a:moveTo>
                <a:cubicBezTo>
                  <a:pt x="6804631" y="951627"/>
                  <a:pt x="6811603" y="986233"/>
                  <a:pt x="6833026" y="965571"/>
                </a:cubicBezTo>
                <a:cubicBezTo>
                  <a:pt x="6833026" y="949979"/>
                  <a:pt x="6814645" y="957965"/>
                  <a:pt x="6817561" y="938823"/>
                </a:cubicBezTo>
                <a:cubicBezTo>
                  <a:pt x="6826168" y="936922"/>
                  <a:pt x="6833533" y="931370"/>
                  <a:pt x="6837717" y="923612"/>
                </a:cubicBezTo>
                <a:cubicBezTo>
                  <a:pt x="6818575" y="914104"/>
                  <a:pt x="6811603" y="946936"/>
                  <a:pt x="6797152" y="938950"/>
                </a:cubicBezTo>
                <a:close/>
                <a:moveTo>
                  <a:pt x="6823519" y="1034151"/>
                </a:moveTo>
                <a:cubicBezTo>
                  <a:pt x="6834180" y="1033099"/>
                  <a:pt x="6843650" y="1026900"/>
                  <a:pt x="6848872" y="1017544"/>
                </a:cubicBezTo>
                <a:cubicBezTo>
                  <a:pt x="6841266" y="1011460"/>
                  <a:pt x="6819843" y="1017544"/>
                  <a:pt x="6823519" y="1034151"/>
                </a:cubicBezTo>
                <a:close/>
                <a:moveTo>
                  <a:pt x="2665619" y="1573537"/>
                </a:moveTo>
                <a:cubicBezTo>
                  <a:pt x="2493472" y="1677611"/>
                  <a:pt x="2248688" y="1857491"/>
                  <a:pt x="1950283" y="1835687"/>
                </a:cubicBezTo>
                <a:cubicBezTo>
                  <a:pt x="2047639" y="2089218"/>
                  <a:pt x="2058414" y="2549629"/>
                  <a:pt x="1955734" y="2834978"/>
                </a:cubicBezTo>
                <a:cubicBezTo>
                  <a:pt x="2155136" y="2751947"/>
                  <a:pt x="2370510" y="2638365"/>
                  <a:pt x="2594631" y="2561925"/>
                </a:cubicBezTo>
                <a:cubicBezTo>
                  <a:pt x="2613646" y="2525924"/>
                  <a:pt x="2580940" y="2440865"/>
                  <a:pt x="2605533" y="2389398"/>
                </a:cubicBezTo>
                <a:cubicBezTo>
                  <a:pt x="2574855" y="2375961"/>
                  <a:pt x="2557869" y="2368101"/>
                  <a:pt x="2512741" y="2381665"/>
                </a:cubicBezTo>
                <a:cubicBezTo>
                  <a:pt x="2506909" y="2424512"/>
                  <a:pt x="2523009" y="2476866"/>
                  <a:pt x="2512741" y="2523769"/>
                </a:cubicBezTo>
                <a:cubicBezTo>
                  <a:pt x="2408032" y="2557362"/>
                  <a:pt x="2346425" y="2569278"/>
                  <a:pt x="2256041" y="2616561"/>
                </a:cubicBezTo>
                <a:cubicBezTo>
                  <a:pt x="2284563" y="2473317"/>
                  <a:pt x="2266943" y="2376468"/>
                  <a:pt x="2277971" y="2267069"/>
                </a:cubicBezTo>
                <a:cubicBezTo>
                  <a:pt x="2319677" y="2271633"/>
                  <a:pt x="2362270" y="2229040"/>
                  <a:pt x="2419948" y="2234237"/>
                </a:cubicBezTo>
                <a:cubicBezTo>
                  <a:pt x="2418173" y="2246914"/>
                  <a:pt x="2411328" y="2254773"/>
                  <a:pt x="2414498" y="2272267"/>
                </a:cubicBezTo>
                <a:cubicBezTo>
                  <a:pt x="2451767" y="2272267"/>
                  <a:pt x="2463683" y="2267830"/>
                  <a:pt x="2490557" y="2266816"/>
                </a:cubicBezTo>
                <a:cubicBezTo>
                  <a:pt x="2486120" y="2207870"/>
                  <a:pt x="2489796" y="2120022"/>
                  <a:pt x="2517811" y="2064752"/>
                </a:cubicBezTo>
                <a:cubicBezTo>
                  <a:pt x="2493599" y="2051188"/>
                  <a:pt x="2469006" y="2059681"/>
                  <a:pt x="2435921" y="2048399"/>
                </a:cubicBezTo>
                <a:cubicBezTo>
                  <a:pt x="2439597" y="2086429"/>
                  <a:pt x="2428822" y="2110388"/>
                  <a:pt x="2425019" y="2141192"/>
                </a:cubicBezTo>
                <a:cubicBezTo>
                  <a:pt x="2377862" y="2157164"/>
                  <a:pt x="2326522" y="2194560"/>
                  <a:pt x="2272140" y="2190376"/>
                </a:cubicBezTo>
                <a:cubicBezTo>
                  <a:pt x="2272140" y="2047639"/>
                  <a:pt x="2261999" y="1944832"/>
                  <a:pt x="2261112" y="1851787"/>
                </a:cubicBezTo>
                <a:cubicBezTo>
                  <a:pt x="2368355" y="1819081"/>
                  <a:pt x="2441752" y="1776488"/>
                  <a:pt x="2550643" y="1726162"/>
                </a:cubicBezTo>
                <a:cubicBezTo>
                  <a:pt x="2547601" y="1760516"/>
                  <a:pt x="2569785" y="1784855"/>
                  <a:pt x="2556094" y="1813503"/>
                </a:cubicBezTo>
                <a:cubicBezTo>
                  <a:pt x="2674366" y="1815405"/>
                  <a:pt x="2630505" y="1654920"/>
                  <a:pt x="2665239" y="1573283"/>
                </a:cubicBezTo>
                <a:close/>
                <a:moveTo>
                  <a:pt x="2561926" y="2524276"/>
                </a:moveTo>
                <a:lnTo>
                  <a:pt x="2551024" y="2524276"/>
                </a:lnTo>
                <a:cubicBezTo>
                  <a:pt x="2549376" y="2515403"/>
                  <a:pt x="2556094" y="2514769"/>
                  <a:pt x="2556474" y="2507797"/>
                </a:cubicBezTo>
                <a:cubicBezTo>
                  <a:pt x="2567757" y="2510839"/>
                  <a:pt x="2568010" y="2516290"/>
                  <a:pt x="2561926" y="2524276"/>
                </a:cubicBezTo>
                <a:close/>
                <a:moveTo>
                  <a:pt x="2551024" y="2486247"/>
                </a:moveTo>
                <a:cubicBezTo>
                  <a:pt x="2556855" y="2487641"/>
                  <a:pt x="2554700" y="2497148"/>
                  <a:pt x="2561926" y="2497148"/>
                </a:cubicBezTo>
                <a:cubicBezTo>
                  <a:pt x="2559517" y="2512233"/>
                  <a:pt x="2544685" y="2497148"/>
                  <a:pt x="2551024" y="2486247"/>
                </a:cubicBezTo>
                <a:close/>
                <a:moveTo>
                  <a:pt x="2234110" y="2196842"/>
                </a:moveTo>
                <a:cubicBezTo>
                  <a:pt x="2215476" y="2193546"/>
                  <a:pt x="2222321" y="2164897"/>
                  <a:pt x="2217758" y="2147657"/>
                </a:cubicBezTo>
                <a:cubicBezTo>
                  <a:pt x="2238167" y="2159573"/>
                  <a:pt x="2230434" y="2186700"/>
                  <a:pt x="2234110" y="2196842"/>
                </a:cubicBezTo>
                <a:close/>
                <a:moveTo>
                  <a:pt x="2217758" y="2109500"/>
                </a:moveTo>
                <a:cubicBezTo>
                  <a:pt x="2218899" y="2093021"/>
                  <a:pt x="2240449" y="2114698"/>
                  <a:pt x="2217758" y="2109500"/>
                </a:cubicBezTo>
                <a:close/>
                <a:moveTo>
                  <a:pt x="2217758" y="2098472"/>
                </a:moveTo>
                <a:cubicBezTo>
                  <a:pt x="2218899" y="2082119"/>
                  <a:pt x="2240449" y="2103796"/>
                  <a:pt x="2217758" y="2098472"/>
                </a:cubicBezTo>
                <a:close/>
                <a:moveTo>
                  <a:pt x="2212307" y="1852801"/>
                </a:moveTo>
                <a:cubicBezTo>
                  <a:pt x="2218024" y="1862688"/>
                  <a:pt x="2219964" y="1874300"/>
                  <a:pt x="2217758" y="1885506"/>
                </a:cubicBezTo>
                <a:cubicBezTo>
                  <a:pt x="2199757" y="1885506"/>
                  <a:pt x="2196841" y="1870041"/>
                  <a:pt x="2195828" y="1852801"/>
                </a:cubicBezTo>
                <a:close/>
                <a:moveTo>
                  <a:pt x="2167939" y="1982862"/>
                </a:moveTo>
                <a:cubicBezTo>
                  <a:pt x="2171640" y="1978184"/>
                  <a:pt x="2173567" y="1972340"/>
                  <a:pt x="2173390" y="1966382"/>
                </a:cubicBezTo>
                <a:lnTo>
                  <a:pt x="2189743" y="1966382"/>
                </a:lnTo>
                <a:lnTo>
                  <a:pt x="2189743" y="1982862"/>
                </a:lnTo>
                <a:close/>
                <a:moveTo>
                  <a:pt x="2173390" y="2430597"/>
                </a:moveTo>
                <a:cubicBezTo>
                  <a:pt x="2169967" y="2449358"/>
                  <a:pt x="2143981" y="2441625"/>
                  <a:pt x="2140685" y="2446949"/>
                </a:cubicBezTo>
                <a:cubicBezTo>
                  <a:pt x="2130544" y="2442386"/>
                  <a:pt x="2163629" y="2416652"/>
                  <a:pt x="2173390" y="2430597"/>
                </a:cubicBezTo>
                <a:close/>
                <a:moveTo>
                  <a:pt x="2184292" y="1933677"/>
                </a:moveTo>
                <a:cubicBezTo>
                  <a:pt x="2185585" y="1940560"/>
                  <a:pt x="2181046" y="1947177"/>
                  <a:pt x="2174163" y="1948470"/>
                </a:cubicBezTo>
                <a:cubicBezTo>
                  <a:pt x="2169866" y="1949282"/>
                  <a:pt x="2165442" y="1947811"/>
                  <a:pt x="2162488" y="1944579"/>
                </a:cubicBezTo>
                <a:cubicBezTo>
                  <a:pt x="2163756" y="1934945"/>
                  <a:pt x="2171869" y="1931902"/>
                  <a:pt x="2184292" y="1933677"/>
                </a:cubicBezTo>
                <a:close/>
                <a:moveTo>
                  <a:pt x="2157037" y="1982862"/>
                </a:moveTo>
                <a:cubicBezTo>
                  <a:pt x="2155770" y="1992369"/>
                  <a:pt x="2147657" y="1995538"/>
                  <a:pt x="2135234" y="1993764"/>
                </a:cubicBezTo>
                <a:cubicBezTo>
                  <a:pt x="2139975" y="1986424"/>
                  <a:pt x="2148328" y="1982253"/>
                  <a:pt x="2157037" y="1982862"/>
                </a:cubicBezTo>
                <a:close/>
                <a:moveTo>
                  <a:pt x="2102402" y="1977411"/>
                </a:moveTo>
                <a:lnTo>
                  <a:pt x="2118754" y="1977411"/>
                </a:lnTo>
                <a:lnTo>
                  <a:pt x="2118754" y="1988313"/>
                </a:lnTo>
                <a:lnTo>
                  <a:pt x="2102402" y="1988313"/>
                </a:lnTo>
                <a:lnTo>
                  <a:pt x="2102402" y="1977411"/>
                </a:lnTo>
                <a:close/>
                <a:moveTo>
                  <a:pt x="2069696" y="1928226"/>
                </a:moveTo>
                <a:cubicBezTo>
                  <a:pt x="2086302" y="1913268"/>
                  <a:pt x="2054738" y="1944832"/>
                  <a:pt x="2069696" y="1928226"/>
                </a:cubicBezTo>
                <a:close/>
                <a:moveTo>
                  <a:pt x="2086049" y="1993764"/>
                </a:moveTo>
                <a:cubicBezTo>
                  <a:pt x="2084528" y="2005046"/>
                  <a:pt x="2065639" y="1998834"/>
                  <a:pt x="2064245" y="2010116"/>
                </a:cubicBezTo>
                <a:cubicBezTo>
                  <a:pt x="2046625" y="2000736"/>
                  <a:pt x="2077809" y="1995285"/>
                  <a:pt x="2086049" y="1993764"/>
                </a:cubicBezTo>
                <a:close/>
                <a:moveTo>
                  <a:pt x="2020511" y="1917704"/>
                </a:moveTo>
                <a:cubicBezTo>
                  <a:pt x="2021652" y="1901352"/>
                  <a:pt x="2043202" y="1922902"/>
                  <a:pt x="2020511" y="1917704"/>
                </a:cubicBezTo>
                <a:close/>
                <a:moveTo>
                  <a:pt x="2047766" y="2065132"/>
                </a:moveTo>
                <a:cubicBezTo>
                  <a:pt x="2035850" y="2066147"/>
                  <a:pt x="2030399" y="2060696"/>
                  <a:pt x="2031413" y="2048780"/>
                </a:cubicBezTo>
                <a:lnTo>
                  <a:pt x="2047766" y="2048780"/>
                </a:lnTo>
                <a:lnTo>
                  <a:pt x="2047766" y="2065132"/>
                </a:lnTo>
                <a:close/>
                <a:moveTo>
                  <a:pt x="2064245" y="2534798"/>
                </a:moveTo>
                <a:cubicBezTo>
                  <a:pt x="2059808" y="2533657"/>
                  <a:pt x="2058794" y="2529220"/>
                  <a:pt x="2053217" y="2529347"/>
                </a:cubicBezTo>
                <a:cubicBezTo>
                  <a:pt x="2054357" y="2524910"/>
                  <a:pt x="2058794" y="2523896"/>
                  <a:pt x="2058667" y="2518445"/>
                </a:cubicBezTo>
                <a:cubicBezTo>
                  <a:pt x="2063104" y="2519459"/>
                  <a:pt x="2064118" y="2523896"/>
                  <a:pt x="2069696" y="2523896"/>
                </a:cubicBezTo>
                <a:cubicBezTo>
                  <a:pt x="2068555" y="2528206"/>
                  <a:pt x="2064118" y="2529220"/>
                  <a:pt x="2064245" y="2534798"/>
                </a:cubicBezTo>
                <a:close/>
                <a:moveTo>
                  <a:pt x="2102275" y="2026849"/>
                </a:moveTo>
                <a:cubicBezTo>
                  <a:pt x="2098598" y="2022197"/>
                  <a:pt x="2096671" y="2016417"/>
                  <a:pt x="2096824" y="2010497"/>
                </a:cubicBezTo>
                <a:cubicBezTo>
                  <a:pt x="2111909" y="2025582"/>
                  <a:pt x="2119641" y="2005553"/>
                  <a:pt x="2134853" y="2005046"/>
                </a:cubicBezTo>
                <a:cubicBezTo>
                  <a:pt x="2147530" y="2017722"/>
                  <a:pt x="2126613" y="2015187"/>
                  <a:pt x="2129276" y="2032300"/>
                </a:cubicBezTo>
                <a:cubicBezTo>
                  <a:pt x="2099993" y="2028497"/>
                  <a:pt x="2089598" y="2043582"/>
                  <a:pt x="2069316" y="2048780"/>
                </a:cubicBezTo>
                <a:cubicBezTo>
                  <a:pt x="2060189" y="2042822"/>
                  <a:pt x="2085795" y="2025582"/>
                  <a:pt x="2102021" y="2026849"/>
                </a:cubicBezTo>
                <a:close/>
                <a:moveTo>
                  <a:pt x="2151460" y="2064879"/>
                </a:moveTo>
                <a:cubicBezTo>
                  <a:pt x="2150572" y="2096697"/>
                  <a:pt x="2117233" y="2096190"/>
                  <a:pt x="2091373" y="2102909"/>
                </a:cubicBezTo>
                <a:cubicBezTo>
                  <a:pt x="2107827" y="2085313"/>
                  <a:pt x="2128515" y="2072219"/>
                  <a:pt x="2151460" y="2064879"/>
                </a:cubicBezTo>
                <a:close/>
                <a:moveTo>
                  <a:pt x="2118628" y="2452654"/>
                </a:moveTo>
                <a:cubicBezTo>
                  <a:pt x="2137008" y="2439977"/>
                  <a:pt x="2105951" y="2470908"/>
                  <a:pt x="2118628" y="2452654"/>
                </a:cubicBezTo>
                <a:close/>
                <a:moveTo>
                  <a:pt x="2156657" y="2173770"/>
                </a:moveTo>
                <a:cubicBezTo>
                  <a:pt x="2158685" y="2190376"/>
                  <a:pt x="2138910" y="2185179"/>
                  <a:pt x="2129276" y="2190250"/>
                </a:cubicBezTo>
                <a:cubicBezTo>
                  <a:pt x="2128515" y="2174911"/>
                  <a:pt x="2142713" y="2174531"/>
                  <a:pt x="2156657" y="2173770"/>
                </a:cubicBezTo>
                <a:close/>
                <a:moveTo>
                  <a:pt x="2134727" y="2703903"/>
                </a:moveTo>
                <a:cubicBezTo>
                  <a:pt x="2138403" y="2693127"/>
                  <a:pt x="2149305" y="2689324"/>
                  <a:pt x="2161981" y="2687550"/>
                </a:cubicBezTo>
                <a:cubicBezTo>
                  <a:pt x="2157037" y="2697057"/>
                  <a:pt x="2151840" y="2706565"/>
                  <a:pt x="2134727" y="2703903"/>
                </a:cubicBezTo>
                <a:close/>
                <a:moveTo>
                  <a:pt x="2161981" y="2649267"/>
                </a:moveTo>
                <a:cubicBezTo>
                  <a:pt x="2168446" y="2632660"/>
                  <a:pt x="2190883" y="2655225"/>
                  <a:pt x="2161981" y="2649267"/>
                </a:cubicBezTo>
                <a:close/>
                <a:moveTo>
                  <a:pt x="2172883" y="2687296"/>
                </a:moveTo>
                <a:cubicBezTo>
                  <a:pt x="2171235" y="2672845"/>
                  <a:pt x="2180489" y="2669422"/>
                  <a:pt x="2194687" y="2670944"/>
                </a:cubicBezTo>
                <a:cubicBezTo>
                  <a:pt x="2196334" y="2685268"/>
                  <a:pt x="2187208" y="2688817"/>
                  <a:pt x="2172883" y="2687296"/>
                </a:cubicBezTo>
                <a:close/>
                <a:moveTo>
                  <a:pt x="2200264" y="2277718"/>
                </a:moveTo>
                <a:cubicBezTo>
                  <a:pt x="2193799" y="2276830"/>
                  <a:pt x="2195574" y="2267703"/>
                  <a:pt x="2194687" y="2261365"/>
                </a:cubicBezTo>
                <a:cubicBezTo>
                  <a:pt x="2204067" y="2259337"/>
                  <a:pt x="2205081" y="2265548"/>
                  <a:pt x="2205715" y="2272267"/>
                </a:cubicBezTo>
                <a:cubicBezTo>
                  <a:pt x="2201025" y="2271253"/>
                  <a:pt x="2200518" y="2274422"/>
                  <a:pt x="2200264" y="2277718"/>
                </a:cubicBezTo>
                <a:close/>
                <a:moveTo>
                  <a:pt x="2205715" y="2599955"/>
                </a:moveTo>
                <a:cubicBezTo>
                  <a:pt x="2206729" y="2583602"/>
                  <a:pt x="2228406" y="2605152"/>
                  <a:pt x="2205715" y="2599955"/>
                </a:cubicBezTo>
                <a:close/>
                <a:moveTo>
                  <a:pt x="2211166" y="2561925"/>
                </a:moveTo>
                <a:lnTo>
                  <a:pt x="2211166" y="2551024"/>
                </a:lnTo>
                <a:cubicBezTo>
                  <a:pt x="2222829" y="2548488"/>
                  <a:pt x="2221561" y="2558883"/>
                  <a:pt x="2222068" y="2567376"/>
                </a:cubicBezTo>
                <a:cubicBezTo>
                  <a:pt x="2217631" y="2566362"/>
                  <a:pt x="2216617" y="2561925"/>
                  <a:pt x="2211166" y="2561925"/>
                </a:cubicBezTo>
                <a:close/>
                <a:moveTo>
                  <a:pt x="2216617" y="2490937"/>
                </a:moveTo>
                <a:cubicBezTo>
                  <a:pt x="2222955" y="2469387"/>
                  <a:pt x="2222955" y="2512487"/>
                  <a:pt x="2216617" y="2490937"/>
                </a:cubicBezTo>
                <a:close/>
                <a:moveTo>
                  <a:pt x="2216617" y="2469133"/>
                </a:moveTo>
                <a:cubicBezTo>
                  <a:pt x="2227899" y="2448217"/>
                  <a:pt x="2206222" y="2426667"/>
                  <a:pt x="2232970" y="2425399"/>
                </a:cubicBezTo>
                <a:cubicBezTo>
                  <a:pt x="2231322" y="2443780"/>
                  <a:pt x="2240322" y="2472809"/>
                  <a:pt x="2216617" y="2469133"/>
                </a:cubicBezTo>
                <a:close/>
                <a:moveTo>
                  <a:pt x="2222068" y="2409046"/>
                </a:moveTo>
                <a:cubicBezTo>
                  <a:pt x="2230054" y="2390919"/>
                  <a:pt x="2235632" y="2430343"/>
                  <a:pt x="2222068" y="2409046"/>
                </a:cubicBezTo>
                <a:close/>
                <a:moveTo>
                  <a:pt x="2222068" y="2332987"/>
                </a:moveTo>
                <a:cubicBezTo>
                  <a:pt x="2223209" y="2316635"/>
                  <a:pt x="2244759" y="2338185"/>
                  <a:pt x="2222068" y="2332987"/>
                </a:cubicBezTo>
                <a:close/>
                <a:moveTo>
                  <a:pt x="2227519" y="2283803"/>
                </a:moveTo>
                <a:cubicBezTo>
                  <a:pt x="2214842" y="2281521"/>
                  <a:pt x="2225364" y="2256928"/>
                  <a:pt x="2222068" y="2245773"/>
                </a:cubicBezTo>
                <a:cubicBezTo>
                  <a:pt x="2237914" y="2245773"/>
                  <a:pt x="2234745" y="2276577"/>
                  <a:pt x="2227519" y="2283803"/>
                </a:cubicBezTo>
                <a:close/>
                <a:moveTo>
                  <a:pt x="2396750" y="1770530"/>
                </a:moveTo>
                <a:cubicBezTo>
                  <a:pt x="2398804" y="1763317"/>
                  <a:pt x="2405776" y="1758652"/>
                  <a:pt x="2413230" y="1759502"/>
                </a:cubicBezTo>
                <a:cubicBezTo>
                  <a:pt x="2411176" y="1766714"/>
                  <a:pt x="2404204" y="1771379"/>
                  <a:pt x="2396750" y="1770530"/>
                </a:cubicBezTo>
                <a:close/>
                <a:moveTo>
                  <a:pt x="2418681" y="1759502"/>
                </a:moveTo>
                <a:cubicBezTo>
                  <a:pt x="2419695" y="1743149"/>
                  <a:pt x="2441372" y="1764826"/>
                  <a:pt x="2418681" y="1759502"/>
                </a:cubicBezTo>
                <a:close/>
                <a:moveTo>
                  <a:pt x="3254190" y="1350050"/>
                </a:moveTo>
                <a:cubicBezTo>
                  <a:pt x="3282079" y="1588875"/>
                  <a:pt x="3191822" y="2160460"/>
                  <a:pt x="3445352" y="2261999"/>
                </a:cubicBezTo>
                <a:cubicBezTo>
                  <a:pt x="3331264" y="2285577"/>
                  <a:pt x="3209315" y="2340847"/>
                  <a:pt x="3134017" y="2420329"/>
                </a:cubicBezTo>
                <a:cubicBezTo>
                  <a:pt x="3096292" y="2338907"/>
                  <a:pt x="3068213" y="2253341"/>
                  <a:pt x="3050352" y="2165404"/>
                </a:cubicBezTo>
                <a:cubicBezTo>
                  <a:pt x="2992800" y="2162488"/>
                  <a:pt x="2936263" y="2192151"/>
                  <a:pt x="2895445" y="2211039"/>
                </a:cubicBezTo>
                <a:cubicBezTo>
                  <a:pt x="2972265" y="3003956"/>
                  <a:pt x="2109500" y="3083944"/>
                  <a:pt x="1855970" y="3676319"/>
                </a:cubicBezTo>
                <a:cubicBezTo>
                  <a:pt x="1729204" y="3626627"/>
                  <a:pt x="1542479" y="3687601"/>
                  <a:pt x="1429912" y="3670868"/>
                </a:cubicBezTo>
                <a:cubicBezTo>
                  <a:pt x="1750755" y="3062395"/>
                  <a:pt x="2805315" y="3060873"/>
                  <a:pt x="2811653" y="2251097"/>
                </a:cubicBezTo>
                <a:cubicBezTo>
                  <a:pt x="2757397" y="2273281"/>
                  <a:pt x="2713790" y="2305986"/>
                  <a:pt x="2658774" y="2327156"/>
                </a:cubicBezTo>
                <a:cubicBezTo>
                  <a:pt x="2657253" y="2316001"/>
                  <a:pt x="2644069" y="2301803"/>
                  <a:pt x="2642421" y="2290901"/>
                </a:cubicBezTo>
                <a:cubicBezTo>
                  <a:pt x="2693127" y="2229293"/>
                  <a:pt x="2743833" y="2206602"/>
                  <a:pt x="2811653" y="2174151"/>
                </a:cubicBezTo>
                <a:cubicBezTo>
                  <a:pt x="2786300" y="1755825"/>
                  <a:pt x="2831048" y="1424714"/>
                  <a:pt x="3254063" y="1350176"/>
                </a:cubicBezTo>
                <a:close/>
                <a:moveTo>
                  <a:pt x="1550339" y="3555765"/>
                </a:moveTo>
                <a:cubicBezTo>
                  <a:pt x="1566311" y="3555765"/>
                  <a:pt x="1570621" y="3543088"/>
                  <a:pt x="1577720" y="3533961"/>
                </a:cubicBezTo>
                <a:cubicBezTo>
                  <a:pt x="1556804" y="3529525"/>
                  <a:pt x="1556550" y="3545624"/>
                  <a:pt x="1550339" y="3555765"/>
                </a:cubicBezTo>
                <a:close/>
                <a:moveTo>
                  <a:pt x="1703725" y="3440662"/>
                </a:moveTo>
                <a:cubicBezTo>
                  <a:pt x="1726416" y="3445859"/>
                  <a:pt x="1704866" y="3424309"/>
                  <a:pt x="1703725" y="3440662"/>
                </a:cubicBezTo>
                <a:close/>
                <a:moveTo>
                  <a:pt x="1665695" y="3440662"/>
                </a:moveTo>
                <a:cubicBezTo>
                  <a:pt x="1655934" y="3443704"/>
                  <a:pt x="1643004" y="3443451"/>
                  <a:pt x="1638314" y="3451564"/>
                </a:cubicBezTo>
                <a:cubicBezTo>
                  <a:pt x="1643511" y="3457268"/>
                  <a:pt x="1666456" y="3456508"/>
                  <a:pt x="1665695" y="3440662"/>
                </a:cubicBezTo>
                <a:close/>
                <a:moveTo>
                  <a:pt x="1589636" y="3522552"/>
                </a:moveTo>
                <a:cubicBezTo>
                  <a:pt x="1612327" y="3527750"/>
                  <a:pt x="1590650" y="3506200"/>
                  <a:pt x="1589636" y="3522552"/>
                </a:cubicBezTo>
                <a:close/>
                <a:moveTo>
                  <a:pt x="1616890" y="3500749"/>
                </a:moveTo>
                <a:cubicBezTo>
                  <a:pt x="1618158" y="3492889"/>
                  <a:pt x="1625891" y="3491495"/>
                  <a:pt x="1627792" y="3484269"/>
                </a:cubicBezTo>
                <a:lnTo>
                  <a:pt x="1611440" y="3484269"/>
                </a:lnTo>
                <a:cubicBezTo>
                  <a:pt x="1612327" y="3490734"/>
                  <a:pt x="1610552" y="3499862"/>
                  <a:pt x="1616890" y="3500749"/>
                </a:cubicBezTo>
                <a:close/>
                <a:moveTo>
                  <a:pt x="1638694" y="3626246"/>
                </a:moveTo>
                <a:cubicBezTo>
                  <a:pt x="1667977" y="3619274"/>
                  <a:pt x="1686231" y="3631317"/>
                  <a:pt x="1704232" y="3609894"/>
                </a:cubicBezTo>
                <a:cubicBezTo>
                  <a:pt x="1674949" y="3607992"/>
                  <a:pt x="1650610" y="3610781"/>
                  <a:pt x="1638694" y="3626246"/>
                </a:cubicBezTo>
                <a:close/>
                <a:moveTo>
                  <a:pt x="1704232" y="3528003"/>
                </a:moveTo>
                <a:cubicBezTo>
                  <a:pt x="1716148" y="3529017"/>
                  <a:pt x="1721599" y="3523567"/>
                  <a:pt x="1720711" y="3511651"/>
                </a:cubicBezTo>
                <a:cubicBezTo>
                  <a:pt x="1706006" y="3507847"/>
                  <a:pt x="1710063" y="3522933"/>
                  <a:pt x="1704232" y="3528003"/>
                </a:cubicBezTo>
                <a:close/>
                <a:moveTo>
                  <a:pt x="1873970" y="3293234"/>
                </a:moveTo>
                <a:cubicBezTo>
                  <a:pt x="1880309" y="3314784"/>
                  <a:pt x="1880309" y="3271557"/>
                  <a:pt x="1873970" y="3293234"/>
                </a:cubicBezTo>
                <a:close/>
                <a:moveTo>
                  <a:pt x="1868520" y="3293234"/>
                </a:moveTo>
                <a:cubicBezTo>
                  <a:pt x="1857111" y="3295009"/>
                  <a:pt x="1823898" y="3302614"/>
                  <a:pt x="1841138" y="3315038"/>
                </a:cubicBezTo>
                <a:cubicBezTo>
                  <a:pt x="1847350" y="3304770"/>
                  <a:pt x="1862308" y="3303375"/>
                  <a:pt x="1868520" y="3293234"/>
                </a:cubicBezTo>
                <a:close/>
                <a:moveTo>
                  <a:pt x="1863069" y="3309587"/>
                </a:moveTo>
                <a:cubicBezTo>
                  <a:pt x="1869787" y="3341785"/>
                  <a:pt x="1828335" y="3325940"/>
                  <a:pt x="1825039" y="3347616"/>
                </a:cubicBezTo>
                <a:cubicBezTo>
                  <a:pt x="1855082" y="3337602"/>
                  <a:pt x="1885886" y="3328475"/>
                  <a:pt x="1901098" y="3304009"/>
                </a:cubicBezTo>
                <a:cubicBezTo>
                  <a:pt x="1883351" y="3300840"/>
                  <a:pt x="1875745" y="3307685"/>
                  <a:pt x="1863069" y="3309460"/>
                </a:cubicBezTo>
                <a:close/>
                <a:moveTo>
                  <a:pt x="1841138" y="3495171"/>
                </a:moveTo>
                <a:cubicBezTo>
                  <a:pt x="1861294" y="3491748"/>
                  <a:pt x="1866491" y="3473367"/>
                  <a:pt x="1873970" y="3457141"/>
                </a:cubicBezTo>
                <a:cubicBezTo>
                  <a:pt x="1851026" y="3457902"/>
                  <a:pt x="1851153" y="3481607"/>
                  <a:pt x="1841138" y="3495171"/>
                </a:cubicBezTo>
                <a:close/>
                <a:moveTo>
                  <a:pt x="1830236" y="3506200"/>
                </a:moveTo>
                <a:cubicBezTo>
                  <a:pt x="1848617" y="3522806"/>
                  <a:pt x="1846843" y="3485917"/>
                  <a:pt x="1830236" y="3506200"/>
                </a:cubicBezTo>
                <a:close/>
                <a:moveTo>
                  <a:pt x="1754177" y="3566286"/>
                </a:moveTo>
                <a:cubicBezTo>
                  <a:pt x="1760516" y="3587836"/>
                  <a:pt x="1760516" y="3544610"/>
                  <a:pt x="1754177" y="3566286"/>
                </a:cubicBezTo>
                <a:close/>
                <a:moveTo>
                  <a:pt x="1779784" y="3381082"/>
                </a:moveTo>
                <a:cubicBezTo>
                  <a:pt x="1797658" y="3382477"/>
                  <a:pt x="1795630" y="3364096"/>
                  <a:pt x="1807165" y="3359152"/>
                </a:cubicBezTo>
                <a:cubicBezTo>
                  <a:pt x="1794489" y="3356997"/>
                  <a:pt x="1795249" y="3369166"/>
                  <a:pt x="1779784" y="3364730"/>
                </a:cubicBezTo>
                <a:lnTo>
                  <a:pt x="1779784" y="3381082"/>
                </a:lnTo>
                <a:close/>
                <a:moveTo>
                  <a:pt x="1817813" y="3637782"/>
                </a:moveTo>
                <a:cubicBezTo>
                  <a:pt x="1843927" y="3637782"/>
                  <a:pt x="1846463" y="3609133"/>
                  <a:pt x="1845068" y="3594048"/>
                </a:cubicBezTo>
                <a:cubicBezTo>
                  <a:pt x="1834927" y="3607485"/>
                  <a:pt x="1819715" y="3615344"/>
                  <a:pt x="1817813" y="3637782"/>
                </a:cubicBezTo>
                <a:close/>
                <a:moveTo>
                  <a:pt x="1861548" y="3566794"/>
                </a:moveTo>
                <a:cubicBezTo>
                  <a:pt x="1867886" y="3588343"/>
                  <a:pt x="1867886" y="3545116"/>
                  <a:pt x="1861548" y="3566794"/>
                </a:cubicBezTo>
                <a:close/>
                <a:moveTo>
                  <a:pt x="1839617" y="3555765"/>
                </a:moveTo>
                <a:cubicBezTo>
                  <a:pt x="1895647" y="3536243"/>
                  <a:pt x="1868773" y="3528637"/>
                  <a:pt x="1905155" y="3490227"/>
                </a:cubicBezTo>
                <a:cubicBezTo>
                  <a:pt x="1867125" y="3496439"/>
                  <a:pt x="1856350" y="3528257"/>
                  <a:pt x="1839617" y="3555765"/>
                </a:cubicBezTo>
                <a:close/>
                <a:moveTo>
                  <a:pt x="1894253" y="3331898"/>
                </a:moveTo>
                <a:cubicBezTo>
                  <a:pt x="1893290" y="3339300"/>
                  <a:pt x="1897942" y="3346285"/>
                  <a:pt x="1905155" y="3348250"/>
                </a:cubicBezTo>
                <a:cubicBezTo>
                  <a:pt x="1906118" y="3340847"/>
                  <a:pt x="1901466" y="3333862"/>
                  <a:pt x="1894253" y="3331898"/>
                </a:cubicBezTo>
                <a:close/>
                <a:moveTo>
                  <a:pt x="1921634" y="3331898"/>
                </a:moveTo>
                <a:cubicBezTo>
                  <a:pt x="1946100" y="3330883"/>
                  <a:pt x="1951297" y="3310728"/>
                  <a:pt x="1965241" y="3299192"/>
                </a:cubicBezTo>
                <a:cubicBezTo>
                  <a:pt x="1948255" y="3307559"/>
                  <a:pt x="1922902" y="3307812"/>
                  <a:pt x="1921634" y="3331898"/>
                </a:cubicBezTo>
                <a:close/>
                <a:moveTo>
                  <a:pt x="1970692" y="3233655"/>
                </a:moveTo>
                <a:cubicBezTo>
                  <a:pt x="1993383" y="3238852"/>
                  <a:pt x="1971833" y="3217302"/>
                  <a:pt x="1970692" y="3233655"/>
                </a:cubicBezTo>
                <a:close/>
                <a:moveTo>
                  <a:pt x="2003524" y="3386533"/>
                </a:moveTo>
                <a:cubicBezTo>
                  <a:pt x="2001116" y="3373857"/>
                  <a:pt x="2020384" y="3356870"/>
                  <a:pt x="2008975" y="3353701"/>
                </a:cubicBezTo>
                <a:cubicBezTo>
                  <a:pt x="1996299" y="3362448"/>
                  <a:pt x="1989327" y="3377913"/>
                  <a:pt x="1976143" y="3386533"/>
                </a:cubicBezTo>
                <a:close/>
                <a:moveTo>
                  <a:pt x="1992496" y="3217175"/>
                </a:moveTo>
                <a:cubicBezTo>
                  <a:pt x="2034455" y="3200442"/>
                  <a:pt x="2108613" y="3159117"/>
                  <a:pt x="2107218" y="3135285"/>
                </a:cubicBezTo>
                <a:cubicBezTo>
                  <a:pt x="2069189" y="3163300"/>
                  <a:pt x="2024948" y="3184089"/>
                  <a:pt x="1992496" y="3217175"/>
                </a:cubicBezTo>
                <a:close/>
                <a:moveTo>
                  <a:pt x="2123571" y="3260909"/>
                </a:moveTo>
                <a:cubicBezTo>
                  <a:pt x="2146262" y="3266106"/>
                  <a:pt x="2124712" y="3244556"/>
                  <a:pt x="2123571" y="3260909"/>
                </a:cubicBezTo>
                <a:close/>
                <a:moveTo>
                  <a:pt x="2156403" y="3222879"/>
                </a:moveTo>
                <a:cubicBezTo>
                  <a:pt x="2169967" y="3244176"/>
                  <a:pt x="2164390" y="3204752"/>
                  <a:pt x="2156403" y="3222879"/>
                </a:cubicBezTo>
                <a:close/>
                <a:moveTo>
                  <a:pt x="2200137" y="3200949"/>
                </a:moveTo>
                <a:lnTo>
                  <a:pt x="2200137" y="3190047"/>
                </a:lnTo>
                <a:lnTo>
                  <a:pt x="2189109" y="3190047"/>
                </a:lnTo>
                <a:lnTo>
                  <a:pt x="2189109" y="3200949"/>
                </a:lnTo>
                <a:close/>
                <a:moveTo>
                  <a:pt x="2227392" y="3075325"/>
                </a:moveTo>
                <a:cubicBezTo>
                  <a:pt x="2250083" y="3080649"/>
                  <a:pt x="2228533" y="3058972"/>
                  <a:pt x="2227392" y="3075325"/>
                </a:cubicBezTo>
                <a:close/>
                <a:moveTo>
                  <a:pt x="2238294" y="3168244"/>
                </a:moveTo>
                <a:cubicBezTo>
                  <a:pt x="2260985" y="3173441"/>
                  <a:pt x="2239435" y="3151891"/>
                  <a:pt x="2238294" y="3168244"/>
                </a:cubicBezTo>
                <a:close/>
                <a:moveTo>
                  <a:pt x="2238294" y="3124509"/>
                </a:moveTo>
                <a:cubicBezTo>
                  <a:pt x="2238294" y="3114242"/>
                  <a:pt x="2256421" y="3120707"/>
                  <a:pt x="2254646" y="3108157"/>
                </a:cubicBezTo>
                <a:cubicBezTo>
                  <a:pt x="2240829" y="3102326"/>
                  <a:pt x="2223589" y="3119692"/>
                  <a:pt x="2238294" y="3124509"/>
                </a:cubicBezTo>
                <a:close/>
                <a:moveTo>
                  <a:pt x="2260098" y="3151891"/>
                </a:moveTo>
                <a:cubicBezTo>
                  <a:pt x="2274041" y="3157595"/>
                  <a:pt x="2291282" y="3140355"/>
                  <a:pt x="2276577" y="3135411"/>
                </a:cubicBezTo>
                <a:cubicBezTo>
                  <a:pt x="2275943" y="3145806"/>
                  <a:pt x="2258450" y="3139214"/>
                  <a:pt x="2260098" y="3151891"/>
                </a:cubicBezTo>
                <a:close/>
                <a:moveTo>
                  <a:pt x="2347566" y="3064423"/>
                </a:moveTo>
                <a:cubicBezTo>
                  <a:pt x="2360952" y="3061850"/>
                  <a:pt x="2372741" y="3053990"/>
                  <a:pt x="2380271" y="3042619"/>
                </a:cubicBezTo>
                <a:cubicBezTo>
                  <a:pt x="2366961" y="3047436"/>
                  <a:pt x="2348833" y="3047563"/>
                  <a:pt x="2347566" y="3064423"/>
                </a:cubicBezTo>
                <a:close/>
                <a:moveTo>
                  <a:pt x="2445809" y="2944376"/>
                </a:moveTo>
                <a:cubicBezTo>
                  <a:pt x="2474838" y="2950207"/>
                  <a:pt x="2452273" y="2927770"/>
                  <a:pt x="2445809" y="2944376"/>
                </a:cubicBezTo>
                <a:close/>
                <a:moveTo>
                  <a:pt x="2467612" y="2933348"/>
                </a:moveTo>
                <a:cubicBezTo>
                  <a:pt x="2492965" y="2937404"/>
                  <a:pt x="2499937" y="2922065"/>
                  <a:pt x="2511346" y="2911544"/>
                </a:cubicBezTo>
                <a:cubicBezTo>
                  <a:pt x="2494740" y="2916741"/>
                  <a:pt x="2474077" y="2918009"/>
                  <a:pt x="2467612" y="2933348"/>
                </a:cubicBezTo>
                <a:close/>
                <a:moveTo>
                  <a:pt x="2527699" y="2906093"/>
                </a:moveTo>
                <a:cubicBezTo>
                  <a:pt x="2549502" y="2880740"/>
                  <a:pt x="2586011" y="2869711"/>
                  <a:pt x="2603758" y="2840555"/>
                </a:cubicBezTo>
                <a:cubicBezTo>
                  <a:pt x="2586645" y="2845499"/>
                  <a:pt x="2521361" y="2878585"/>
                  <a:pt x="2527699" y="2906093"/>
                </a:cubicBezTo>
                <a:close/>
                <a:moveTo>
                  <a:pt x="2593237" y="2906093"/>
                </a:moveTo>
                <a:cubicBezTo>
                  <a:pt x="2606927" y="2906980"/>
                  <a:pt x="2610350" y="2897727"/>
                  <a:pt x="2615167" y="2889740"/>
                </a:cubicBezTo>
                <a:cubicBezTo>
                  <a:pt x="2600842" y="2888219"/>
                  <a:pt x="2591589" y="2891769"/>
                  <a:pt x="2593237" y="2906093"/>
                </a:cubicBezTo>
                <a:close/>
                <a:moveTo>
                  <a:pt x="2675127" y="2742312"/>
                </a:moveTo>
                <a:cubicBezTo>
                  <a:pt x="2681465" y="2763862"/>
                  <a:pt x="2681465" y="2720635"/>
                  <a:pt x="2675127" y="2742312"/>
                </a:cubicBezTo>
                <a:close/>
                <a:moveTo>
                  <a:pt x="2697057" y="2736862"/>
                </a:moveTo>
                <a:cubicBezTo>
                  <a:pt x="2697818" y="2730396"/>
                  <a:pt x="2706691" y="2724185"/>
                  <a:pt x="2697057" y="2720382"/>
                </a:cubicBezTo>
                <a:cubicBezTo>
                  <a:pt x="2696170" y="2726847"/>
                  <a:pt x="2687296" y="2733058"/>
                  <a:pt x="2697057" y="2736862"/>
                </a:cubicBezTo>
                <a:close/>
                <a:moveTo>
                  <a:pt x="2713410" y="2747763"/>
                </a:moveTo>
                <a:cubicBezTo>
                  <a:pt x="2726974" y="2769060"/>
                  <a:pt x="2721396" y="2729636"/>
                  <a:pt x="2713410" y="2747763"/>
                </a:cubicBezTo>
                <a:close/>
                <a:moveTo>
                  <a:pt x="2730523" y="2692747"/>
                </a:moveTo>
                <a:cubicBezTo>
                  <a:pt x="2746496" y="2700733"/>
                  <a:pt x="2746496" y="2668282"/>
                  <a:pt x="2730523" y="2676395"/>
                </a:cubicBezTo>
                <a:lnTo>
                  <a:pt x="2730523" y="2692747"/>
                </a:lnTo>
                <a:close/>
                <a:moveTo>
                  <a:pt x="2806582" y="2496134"/>
                </a:moveTo>
                <a:cubicBezTo>
                  <a:pt x="2812921" y="2517684"/>
                  <a:pt x="2812921" y="2474584"/>
                  <a:pt x="2806582" y="2496134"/>
                </a:cubicBezTo>
                <a:close/>
                <a:moveTo>
                  <a:pt x="3292600" y="2239435"/>
                </a:moveTo>
                <a:cubicBezTo>
                  <a:pt x="3315291" y="2244759"/>
                  <a:pt x="3293741" y="2223082"/>
                  <a:pt x="3292600" y="2239435"/>
                </a:cubicBezTo>
                <a:close/>
                <a:moveTo>
                  <a:pt x="3248993" y="2113937"/>
                </a:moveTo>
                <a:cubicBezTo>
                  <a:pt x="3255331" y="2135487"/>
                  <a:pt x="3255331" y="2092260"/>
                  <a:pt x="3248993" y="2113937"/>
                </a:cubicBezTo>
                <a:close/>
                <a:moveTo>
                  <a:pt x="3139721" y="1698908"/>
                </a:moveTo>
                <a:cubicBezTo>
                  <a:pt x="3146440" y="1716528"/>
                  <a:pt x="3122101" y="1703091"/>
                  <a:pt x="3128820" y="1720711"/>
                </a:cubicBezTo>
                <a:cubicBezTo>
                  <a:pt x="3140862" y="1724768"/>
                  <a:pt x="3151257" y="1700556"/>
                  <a:pt x="3139721" y="1698908"/>
                </a:cubicBezTo>
                <a:close/>
                <a:moveTo>
                  <a:pt x="3134270" y="1982862"/>
                </a:moveTo>
                <a:cubicBezTo>
                  <a:pt x="3116397" y="1981721"/>
                  <a:pt x="3112720" y="2008215"/>
                  <a:pt x="3134270" y="2004665"/>
                </a:cubicBezTo>
                <a:lnTo>
                  <a:pt x="3134270" y="1982862"/>
                </a:lnTo>
                <a:close/>
                <a:moveTo>
                  <a:pt x="3085466" y="1464265"/>
                </a:moveTo>
                <a:cubicBezTo>
                  <a:pt x="3108157" y="1469463"/>
                  <a:pt x="3086607" y="1447913"/>
                  <a:pt x="3085466" y="1464265"/>
                </a:cubicBezTo>
                <a:close/>
                <a:moveTo>
                  <a:pt x="3069113" y="1469716"/>
                </a:moveTo>
                <a:cubicBezTo>
                  <a:pt x="3075451" y="1491393"/>
                  <a:pt x="3075451" y="1448166"/>
                  <a:pt x="3069113" y="1469716"/>
                </a:cubicBezTo>
                <a:close/>
                <a:moveTo>
                  <a:pt x="3080015" y="1518901"/>
                </a:moveTo>
                <a:cubicBezTo>
                  <a:pt x="3073043" y="1530056"/>
                  <a:pt x="3049338" y="1524606"/>
                  <a:pt x="3047309" y="1540705"/>
                </a:cubicBezTo>
                <a:cubicBezTo>
                  <a:pt x="3070000" y="1545648"/>
                  <a:pt x="3105368" y="1528789"/>
                  <a:pt x="3080015" y="1518901"/>
                </a:cubicBezTo>
                <a:close/>
                <a:moveTo>
                  <a:pt x="3041985" y="1600791"/>
                </a:moveTo>
                <a:cubicBezTo>
                  <a:pt x="3058972" y="1618665"/>
                  <a:pt x="3051113" y="1581523"/>
                  <a:pt x="3041985" y="1600791"/>
                </a:cubicBezTo>
                <a:close/>
                <a:moveTo>
                  <a:pt x="3030957" y="1502548"/>
                </a:moveTo>
                <a:cubicBezTo>
                  <a:pt x="3024872" y="1514464"/>
                  <a:pt x="3012703" y="1520676"/>
                  <a:pt x="3009153" y="1535254"/>
                </a:cubicBezTo>
                <a:cubicBezTo>
                  <a:pt x="3023858" y="1535254"/>
                  <a:pt x="3045915" y="1514211"/>
                  <a:pt x="3030957" y="1502548"/>
                </a:cubicBezTo>
                <a:close/>
                <a:moveTo>
                  <a:pt x="2886951" y="2149051"/>
                </a:moveTo>
                <a:cubicBezTo>
                  <a:pt x="2927643" y="2136375"/>
                  <a:pt x="2985194" y="2111022"/>
                  <a:pt x="3041985" y="2102655"/>
                </a:cubicBezTo>
                <a:cubicBezTo>
                  <a:pt x="3020942" y="1916944"/>
                  <a:pt x="3031464" y="1699668"/>
                  <a:pt x="2992800" y="1545648"/>
                </a:cubicBezTo>
                <a:cubicBezTo>
                  <a:pt x="2860331" y="1645920"/>
                  <a:pt x="2871486" y="2014680"/>
                  <a:pt x="2886951" y="2149051"/>
                </a:cubicBezTo>
                <a:close/>
                <a:moveTo>
                  <a:pt x="3041985" y="1638567"/>
                </a:moveTo>
                <a:cubicBezTo>
                  <a:pt x="3055423" y="1647061"/>
                  <a:pt x="3057958" y="1619933"/>
                  <a:pt x="3047436" y="1622215"/>
                </a:cubicBezTo>
                <a:cubicBezTo>
                  <a:pt x="3047436" y="1625511"/>
                  <a:pt x="3046549" y="1628553"/>
                  <a:pt x="3041985" y="1627666"/>
                </a:cubicBezTo>
                <a:lnTo>
                  <a:pt x="3041985" y="1638567"/>
                </a:lnTo>
                <a:close/>
                <a:moveTo>
                  <a:pt x="3063789" y="1578481"/>
                </a:moveTo>
                <a:lnTo>
                  <a:pt x="3063789" y="1567579"/>
                </a:lnTo>
                <a:lnTo>
                  <a:pt x="3047436" y="1567579"/>
                </a:lnTo>
                <a:lnTo>
                  <a:pt x="3047436" y="1578481"/>
                </a:lnTo>
                <a:close/>
                <a:moveTo>
                  <a:pt x="3085593" y="1654540"/>
                </a:moveTo>
                <a:cubicBezTo>
                  <a:pt x="3085593" y="1663160"/>
                  <a:pt x="3071648" y="1658850"/>
                  <a:pt x="3074691" y="1670893"/>
                </a:cubicBezTo>
                <a:lnTo>
                  <a:pt x="3091044" y="1670893"/>
                </a:lnTo>
                <a:cubicBezTo>
                  <a:pt x="3090283" y="1664428"/>
                  <a:pt x="3092057" y="1655427"/>
                  <a:pt x="3085593" y="1654540"/>
                </a:cubicBezTo>
                <a:close/>
                <a:moveTo>
                  <a:pt x="3089903" y="1710443"/>
                </a:moveTo>
                <a:lnTo>
                  <a:pt x="3085466" y="1716655"/>
                </a:lnTo>
                <a:lnTo>
                  <a:pt x="3089522" y="1711965"/>
                </a:lnTo>
                <a:close/>
                <a:moveTo>
                  <a:pt x="3091297" y="1708922"/>
                </a:moveTo>
                <a:lnTo>
                  <a:pt x="3093959" y="1705880"/>
                </a:lnTo>
                <a:lnTo>
                  <a:pt x="3091297" y="1708922"/>
                </a:lnTo>
                <a:close/>
                <a:moveTo>
                  <a:pt x="3096494" y="1485308"/>
                </a:moveTo>
                <a:cubicBezTo>
                  <a:pt x="3068479" y="1497985"/>
                  <a:pt x="3115382" y="1499379"/>
                  <a:pt x="3096494" y="1485308"/>
                </a:cubicBezTo>
                <a:close/>
                <a:moveTo>
                  <a:pt x="3102072" y="1457927"/>
                </a:moveTo>
                <a:cubicBezTo>
                  <a:pt x="3130974" y="1463885"/>
                  <a:pt x="3108410" y="1441321"/>
                  <a:pt x="3102072" y="1457927"/>
                </a:cubicBezTo>
                <a:close/>
                <a:moveTo>
                  <a:pt x="3118425" y="2047766"/>
                </a:moveTo>
                <a:cubicBezTo>
                  <a:pt x="3140102" y="2052963"/>
                  <a:pt x="3135411" y="2031920"/>
                  <a:pt x="3140228" y="2020384"/>
                </a:cubicBezTo>
                <a:cubicBezTo>
                  <a:pt x="3123115" y="2019624"/>
                  <a:pt x="3121467" y="2034455"/>
                  <a:pt x="3118425" y="2047766"/>
                </a:cubicBezTo>
                <a:close/>
                <a:moveTo>
                  <a:pt x="3123876" y="2085795"/>
                </a:moveTo>
                <a:cubicBezTo>
                  <a:pt x="3144919" y="2096697"/>
                  <a:pt x="3157342" y="2056893"/>
                  <a:pt x="3134778" y="2058541"/>
                </a:cubicBezTo>
                <a:cubicBezTo>
                  <a:pt x="3132496" y="2068935"/>
                  <a:pt x="3122988" y="2072231"/>
                  <a:pt x="3123876" y="2085795"/>
                </a:cubicBezTo>
                <a:close/>
                <a:moveTo>
                  <a:pt x="3145679" y="1922014"/>
                </a:moveTo>
                <a:cubicBezTo>
                  <a:pt x="3151130" y="1922014"/>
                  <a:pt x="3152144" y="1926451"/>
                  <a:pt x="3156581" y="1927465"/>
                </a:cubicBezTo>
                <a:cubicBezTo>
                  <a:pt x="3156581" y="1922014"/>
                  <a:pt x="3161018" y="1921000"/>
                  <a:pt x="3162032" y="1916564"/>
                </a:cubicBezTo>
                <a:cubicBezTo>
                  <a:pt x="3156581" y="1916564"/>
                  <a:pt x="3155567" y="1912127"/>
                  <a:pt x="3151130" y="1911113"/>
                </a:cubicBezTo>
                <a:cubicBezTo>
                  <a:pt x="3151130" y="1916564"/>
                  <a:pt x="3146693" y="1917578"/>
                  <a:pt x="3145679" y="1922014"/>
                </a:cubicBezTo>
                <a:close/>
                <a:moveTo>
                  <a:pt x="3151130" y="1971073"/>
                </a:moveTo>
                <a:cubicBezTo>
                  <a:pt x="3152144" y="1988946"/>
                  <a:pt x="3138454" y="1997440"/>
                  <a:pt x="3162032" y="1998454"/>
                </a:cubicBezTo>
                <a:cubicBezTo>
                  <a:pt x="3159624" y="1988186"/>
                  <a:pt x="3169511" y="1965495"/>
                  <a:pt x="3151130" y="1971073"/>
                </a:cubicBezTo>
                <a:close/>
                <a:moveTo>
                  <a:pt x="3173061" y="2063991"/>
                </a:moveTo>
                <a:lnTo>
                  <a:pt x="3173061" y="2053090"/>
                </a:lnTo>
                <a:lnTo>
                  <a:pt x="3156581" y="2053090"/>
                </a:lnTo>
                <a:lnTo>
                  <a:pt x="3156581" y="2063991"/>
                </a:lnTo>
                <a:close/>
                <a:moveTo>
                  <a:pt x="3156581" y="1698147"/>
                </a:moveTo>
                <a:cubicBezTo>
                  <a:pt x="3163553" y="1698147"/>
                  <a:pt x="3164187" y="1705119"/>
                  <a:pt x="3173061" y="1703598"/>
                </a:cubicBezTo>
                <a:cubicBezTo>
                  <a:pt x="3173910" y="1696144"/>
                  <a:pt x="3169245" y="1689172"/>
                  <a:pt x="3162032" y="1687118"/>
                </a:cubicBezTo>
                <a:cubicBezTo>
                  <a:pt x="3162032" y="1692696"/>
                  <a:pt x="3157722" y="1693710"/>
                  <a:pt x="3156581" y="1698147"/>
                </a:cubicBezTo>
                <a:close/>
                <a:moveTo>
                  <a:pt x="3151130" y="1605228"/>
                </a:moveTo>
                <a:cubicBezTo>
                  <a:pt x="3164694" y="1605228"/>
                  <a:pt x="3168117" y="1595087"/>
                  <a:pt x="3178511" y="1605228"/>
                </a:cubicBezTo>
                <a:cubicBezTo>
                  <a:pt x="3173441" y="1595721"/>
                  <a:pt x="3178511" y="1575945"/>
                  <a:pt x="3162032" y="1577974"/>
                </a:cubicBezTo>
                <a:cubicBezTo>
                  <a:pt x="3170018" y="1598636"/>
                  <a:pt x="3147074" y="1588495"/>
                  <a:pt x="3151130" y="1605228"/>
                </a:cubicBezTo>
                <a:close/>
                <a:moveTo>
                  <a:pt x="3200315" y="1599777"/>
                </a:moveTo>
                <a:cubicBezTo>
                  <a:pt x="3217428" y="1617651"/>
                  <a:pt x="3209442" y="1580509"/>
                  <a:pt x="3200315" y="1599777"/>
                </a:cubicBezTo>
                <a:close/>
                <a:moveTo>
                  <a:pt x="3200315" y="1588875"/>
                </a:moveTo>
                <a:cubicBezTo>
                  <a:pt x="3213752" y="1597369"/>
                  <a:pt x="3216414" y="1570368"/>
                  <a:pt x="3205766" y="1572523"/>
                </a:cubicBezTo>
                <a:cubicBezTo>
                  <a:pt x="3205766" y="1575819"/>
                  <a:pt x="3205005" y="1578988"/>
                  <a:pt x="3200315" y="1577974"/>
                </a:cubicBezTo>
                <a:lnTo>
                  <a:pt x="3200315" y="1589890"/>
                </a:lnTo>
                <a:close/>
                <a:moveTo>
                  <a:pt x="3211217" y="1840124"/>
                </a:moveTo>
                <a:cubicBezTo>
                  <a:pt x="3217555" y="1861674"/>
                  <a:pt x="3217555" y="1818447"/>
                  <a:pt x="3211217" y="1840124"/>
                </a:cubicBezTo>
                <a:close/>
                <a:moveTo>
                  <a:pt x="3216668" y="1474153"/>
                </a:moveTo>
                <a:lnTo>
                  <a:pt x="3216668" y="1463251"/>
                </a:lnTo>
                <a:cubicBezTo>
                  <a:pt x="3211217" y="1463251"/>
                  <a:pt x="3210203" y="1458814"/>
                  <a:pt x="3205766" y="1457800"/>
                </a:cubicBezTo>
                <a:cubicBezTo>
                  <a:pt x="3197780" y="1473519"/>
                  <a:pt x="3170018" y="1469336"/>
                  <a:pt x="3173061" y="1495830"/>
                </a:cubicBezTo>
                <a:cubicBezTo>
                  <a:pt x="3201076" y="1502041"/>
                  <a:pt x="3184343" y="1463505"/>
                  <a:pt x="3216668" y="1473899"/>
                </a:cubicBezTo>
                <a:close/>
                <a:moveTo>
                  <a:pt x="3227570" y="2069949"/>
                </a:moveTo>
                <a:cubicBezTo>
                  <a:pt x="3225034" y="2087063"/>
                  <a:pt x="3232387" y="2094288"/>
                  <a:pt x="3249500" y="2091753"/>
                </a:cubicBezTo>
                <a:cubicBezTo>
                  <a:pt x="3247599" y="2079077"/>
                  <a:pt x="3245951" y="2066400"/>
                  <a:pt x="3227570" y="2069949"/>
                </a:cubicBezTo>
                <a:close/>
                <a:moveTo>
                  <a:pt x="3244049" y="2135487"/>
                </a:moveTo>
                <a:cubicBezTo>
                  <a:pt x="3266740" y="2140685"/>
                  <a:pt x="3245063" y="2119134"/>
                  <a:pt x="3244049" y="2135487"/>
                </a:cubicBezTo>
                <a:close/>
                <a:moveTo>
                  <a:pt x="3254951" y="2266562"/>
                </a:moveTo>
                <a:cubicBezTo>
                  <a:pt x="3258881" y="2253886"/>
                  <a:pt x="3286008" y="2264914"/>
                  <a:pt x="3282205" y="2244759"/>
                </a:cubicBezTo>
                <a:cubicBezTo>
                  <a:pt x="3269529" y="2244759"/>
                  <a:pt x="3244176" y="2260224"/>
                  <a:pt x="3254951" y="2266562"/>
                </a:cubicBezTo>
                <a:close/>
                <a:moveTo>
                  <a:pt x="3287656" y="2282915"/>
                </a:moveTo>
                <a:cubicBezTo>
                  <a:pt x="3310347" y="2288113"/>
                  <a:pt x="3288797" y="2266562"/>
                  <a:pt x="3287656" y="2282915"/>
                </a:cubicBezTo>
                <a:close/>
                <a:moveTo>
                  <a:pt x="3298558" y="2272013"/>
                </a:moveTo>
                <a:cubicBezTo>
                  <a:pt x="3327587" y="2277971"/>
                  <a:pt x="3305023" y="2255407"/>
                  <a:pt x="3298558" y="2272013"/>
                </a:cubicBezTo>
                <a:close/>
                <a:moveTo>
                  <a:pt x="4122532" y="1316330"/>
                </a:moveTo>
                <a:cubicBezTo>
                  <a:pt x="4098700" y="1190452"/>
                  <a:pt x="4013134" y="1136957"/>
                  <a:pt x="3873946" y="1138225"/>
                </a:cubicBezTo>
                <a:cubicBezTo>
                  <a:pt x="3656416" y="1140127"/>
                  <a:pt x="3378927" y="1309738"/>
                  <a:pt x="3412647" y="1480491"/>
                </a:cubicBezTo>
                <a:cubicBezTo>
                  <a:pt x="3468297" y="1761783"/>
                  <a:pt x="3797252" y="1688893"/>
                  <a:pt x="3884720" y="1838856"/>
                </a:cubicBezTo>
                <a:cubicBezTo>
                  <a:pt x="3997035" y="2031159"/>
                  <a:pt x="3515454" y="2208758"/>
                  <a:pt x="3663896" y="1895521"/>
                </a:cubicBezTo>
                <a:cubicBezTo>
                  <a:pt x="3681262" y="1889309"/>
                  <a:pt x="3710165" y="1894506"/>
                  <a:pt x="3701925" y="1862815"/>
                </a:cubicBezTo>
                <a:cubicBezTo>
                  <a:pt x="3617246" y="1865604"/>
                  <a:pt x="3526228" y="1961438"/>
                  <a:pt x="3396167" y="1944706"/>
                </a:cubicBezTo>
                <a:cubicBezTo>
                  <a:pt x="3457648" y="2342368"/>
                  <a:pt x="4041022" y="2080471"/>
                  <a:pt x="4100602" y="1879168"/>
                </a:cubicBezTo>
                <a:cubicBezTo>
                  <a:pt x="4203409" y="1532211"/>
                  <a:pt x="3747941" y="1566945"/>
                  <a:pt x="3618894" y="1369572"/>
                </a:cubicBezTo>
                <a:cubicBezTo>
                  <a:pt x="3578836" y="1308091"/>
                  <a:pt x="3669600" y="1195777"/>
                  <a:pt x="3783689" y="1213017"/>
                </a:cubicBezTo>
                <a:cubicBezTo>
                  <a:pt x="3869129" y="1225693"/>
                  <a:pt x="3938089" y="1371727"/>
                  <a:pt x="3843775" y="1425982"/>
                </a:cubicBezTo>
                <a:cubicBezTo>
                  <a:pt x="3955836" y="1419897"/>
                  <a:pt x="4133941" y="1382121"/>
                  <a:pt x="4171464" y="1294907"/>
                </a:cubicBezTo>
                <a:cubicBezTo>
                  <a:pt x="4136730" y="1276779"/>
                  <a:pt x="4150674" y="1315316"/>
                  <a:pt x="4122279" y="1316710"/>
                </a:cubicBezTo>
                <a:close/>
                <a:moveTo>
                  <a:pt x="3478185" y="2026215"/>
                </a:moveTo>
                <a:cubicBezTo>
                  <a:pt x="3475649" y="2009229"/>
                  <a:pt x="3491875" y="2006694"/>
                  <a:pt x="3499988" y="2015314"/>
                </a:cubicBezTo>
                <a:cubicBezTo>
                  <a:pt x="3498721" y="2024948"/>
                  <a:pt x="3490607" y="2027990"/>
                  <a:pt x="3478185" y="2026215"/>
                </a:cubicBezTo>
                <a:close/>
                <a:moveTo>
                  <a:pt x="3620161" y="2135487"/>
                </a:moveTo>
                <a:cubicBezTo>
                  <a:pt x="3603809" y="2118247"/>
                  <a:pt x="3656923" y="2124839"/>
                  <a:pt x="3620161" y="2135487"/>
                </a:cubicBezTo>
                <a:close/>
                <a:moveTo>
                  <a:pt x="3680248" y="2108233"/>
                </a:moveTo>
                <a:cubicBezTo>
                  <a:pt x="3728799" y="2074260"/>
                  <a:pt x="3727532" y="2120909"/>
                  <a:pt x="3680248" y="2108233"/>
                </a:cubicBezTo>
                <a:close/>
                <a:moveTo>
                  <a:pt x="3942399" y="1955227"/>
                </a:moveTo>
                <a:lnTo>
                  <a:pt x="3942399" y="1938874"/>
                </a:lnTo>
                <a:lnTo>
                  <a:pt x="3964202" y="1938874"/>
                </a:lnTo>
                <a:cubicBezTo>
                  <a:pt x="3965850" y="1953325"/>
                  <a:pt x="3952794" y="1952945"/>
                  <a:pt x="3942399" y="1955227"/>
                </a:cubicBezTo>
                <a:close/>
                <a:moveTo>
                  <a:pt x="4062446" y="1742261"/>
                </a:moveTo>
                <a:cubicBezTo>
                  <a:pt x="4082601" y="1737318"/>
                  <a:pt x="4072460" y="1771037"/>
                  <a:pt x="4068023" y="1775094"/>
                </a:cubicBezTo>
                <a:cubicBezTo>
                  <a:pt x="4048501" y="1770403"/>
                  <a:pt x="4067263" y="1761656"/>
                  <a:pt x="4062446" y="1742261"/>
                </a:cubicBezTo>
                <a:close/>
                <a:moveTo>
                  <a:pt x="4051543" y="1856984"/>
                </a:moveTo>
                <a:cubicBezTo>
                  <a:pt x="4055980" y="1857998"/>
                  <a:pt x="4056995" y="1862435"/>
                  <a:pt x="4062446" y="1862435"/>
                </a:cubicBezTo>
                <a:lnTo>
                  <a:pt x="4062446" y="1873337"/>
                </a:lnTo>
                <a:cubicBezTo>
                  <a:pt x="4044952" y="1872196"/>
                  <a:pt x="4049769" y="1892858"/>
                  <a:pt x="4040642" y="1900591"/>
                </a:cubicBezTo>
                <a:cubicBezTo>
                  <a:pt x="4036458" y="1892098"/>
                  <a:pt x="4023275" y="1892478"/>
                  <a:pt x="4024289" y="1878787"/>
                </a:cubicBezTo>
                <a:cubicBezTo>
                  <a:pt x="4035673" y="1874972"/>
                  <a:pt x="4045319" y="1867252"/>
                  <a:pt x="4051543" y="1856984"/>
                </a:cubicBezTo>
                <a:close/>
                <a:moveTo>
                  <a:pt x="4029740" y="1785995"/>
                </a:moveTo>
                <a:cubicBezTo>
                  <a:pt x="4024999" y="1793335"/>
                  <a:pt x="4016645" y="1797506"/>
                  <a:pt x="4007936" y="1796897"/>
                </a:cubicBezTo>
                <a:cubicBezTo>
                  <a:pt x="4012880" y="1787390"/>
                  <a:pt x="4020613" y="1775854"/>
                  <a:pt x="4029740" y="1785995"/>
                </a:cubicBezTo>
                <a:close/>
                <a:moveTo>
                  <a:pt x="4002485" y="1736810"/>
                </a:moveTo>
                <a:cubicBezTo>
                  <a:pt x="4011232" y="1735289"/>
                  <a:pt x="4011866" y="1742008"/>
                  <a:pt x="4018838" y="1742261"/>
                </a:cubicBezTo>
                <a:cubicBezTo>
                  <a:pt x="4020993" y="1752910"/>
                  <a:pt x="3993485" y="1750248"/>
                  <a:pt x="4002485" y="1736810"/>
                </a:cubicBezTo>
                <a:close/>
                <a:moveTo>
                  <a:pt x="3997035" y="1818701"/>
                </a:moveTo>
                <a:lnTo>
                  <a:pt x="4013387" y="1818701"/>
                </a:lnTo>
                <a:lnTo>
                  <a:pt x="4013387" y="1830744"/>
                </a:lnTo>
                <a:lnTo>
                  <a:pt x="3997035" y="1830744"/>
                </a:lnTo>
                <a:lnTo>
                  <a:pt x="3997035" y="1819842"/>
                </a:lnTo>
                <a:close/>
                <a:moveTo>
                  <a:pt x="3980555" y="1633117"/>
                </a:moveTo>
                <a:cubicBezTo>
                  <a:pt x="3969653" y="1647188"/>
                  <a:pt x="3946455" y="1627412"/>
                  <a:pt x="3936948" y="1622215"/>
                </a:cubicBezTo>
                <a:cubicBezTo>
                  <a:pt x="3954315" y="1602313"/>
                  <a:pt x="3968005" y="1620693"/>
                  <a:pt x="3980555" y="1633117"/>
                </a:cubicBezTo>
                <a:close/>
                <a:moveTo>
                  <a:pt x="3560075" y="1381868"/>
                </a:moveTo>
                <a:cubicBezTo>
                  <a:pt x="3551328" y="1394544"/>
                  <a:pt x="3540553" y="1405953"/>
                  <a:pt x="3532820" y="1419897"/>
                </a:cubicBezTo>
                <a:cubicBezTo>
                  <a:pt x="3523440" y="1410137"/>
                  <a:pt x="3544736" y="1384657"/>
                  <a:pt x="3560075" y="1381868"/>
                </a:cubicBezTo>
                <a:close/>
                <a:moveTo>
                  <a:pt x="3484016" y="1551226"/>
                </a:moveTo>
                <a:lnTo>
                  <a:pt x="3484016" y="1540198"/>
                </a:lnTo>
                <a:cubicBezTo>
                  <a:pt x="3495678" y="1537662"/>
                  <a:pt x="3494411" y="1548057"/>
                  <a:pt x="3494917" y="1556677"/>
                </a:cubicBezTo>
                <a:cubicBezTo>
                  <a:pt x="3490481" y="1555536"/>
                  <a:pt x="3489467" y="1551099"/>
                  <a:pt x="3484016" y="1551226"/>
                </a:cubicBezTo>
                <a:close/>
                <a:moveTo>
                  <a:pt x="3582386" y="1398221"/>
                </a:moveTo>
                <a:cubicBezTo>
                  <a:pt x="3608880" y="1441321"/>
                  <a:pt x="3525088" y="1463505"/>
                  <a:pt x="3500369" y="1491140"/>
                </a:cubicBezTo>
                <a:cubicBezTo>
                  <a:pt x="3525874" y="1458599"/>
                  <a:pt x="3553255" y="1427567"/>
                  <a:pt x="3582386" y="1398221"/>
                </a:cubicBezTo>
                <a:close/>
                <a:moveTo>
                  <a:pt x="3533201" y="1556677"/>
                </a:moveTo>
                <a:cubicBezTo>
                  <a:pt x="3533961" y="1544634"/>
                  <a:pt x="3546891" y="1544888"/>
                  <a:pt x="3560455" y="1545648"/>
                </a:cubicBezTo>
                <a:cubicBezTo>
                  <a:pt x="3559695" y="1557691"/>
                  <a:pt x="3546765" y="1557438"/>
                  <a:pt x="3533201" y="1556677"/>
                </a:cubicBezTo>
                <a:close/>
                <a:moveTo>
                  <a:pt x="3571230" y="1534747"/>
                </a:moveTo>
                <a:cubicBezTo>
                  <a:pt x="3568315" y="1522704"/>
                  <a:pt x="3581752" y="1527014"/>
                  <a:pt x="3582259" y="1518394"/>
                </a:cubicBezTo>
                <a:cubicBezTo>
                  <a:pt x="3588597" y="1519281"/>
                  <a:pt x="3586822" y="1528408"/>
                  <a:pt x="3587710" y="1534747"/>
                </a:cubicBezTo>
                <a:close/>
                <a:moveTo>
                  <a:pt x="3609260" y="1605735"/>
                </a:moveTo>
                <a:cubicBezTo>
                  <a:pt x="3591639" y="1599651"/>
                  <a:pt x="3614457" y="1590143"/>
                  <a:pt x="3625612" y="1594833"/>
                </a:cubicBezTo>
                <a:cubicBezTo>
                  <a:pt x="3624345" y="1602693"/>
                  <a:pt x="3609386" y="1596735"/>
                  <a:pt x="3609260" y="1605735"/>
                </a:cubicBezTo>
                <a:close/>
                <a:moveTo>
                  <a:pt x="3893214" y="1578481"/>
                </a:moveTo>
                <a:lnTo>
                  <a:pt x="3882312" y="1578481"/>
                </a:lnTo>
                <a:cubicBezTo>
                  <a:pt x="3883326" y="1573790"/>
                  <a:pt x="3880157" y="1573283"/>
                  <a:pt x="3876861" y="1573030"/>
                </a:cubicBezTo>
                <a:cubicBezTo>
                  <a:pt x="3874706" y="1562382"/>
                  <a:pt x="3902214" y="1565043"/>
                  <a:pt x="3893214" y="1578481"/>
                </a:cubicBezTo>
                <a:close/>
                <a:moveTo>
                  <a:pt x="3860509" y="1654540"/>
                </a:moveTo>
                <a:cubicBezTo>
                  <a:pt x="3867607" y="1656441"/>
                  <a:pt x="3869002" y="1664174"/>
                  <a:pt x="3876861" y="1665442"/>
                </a:cubicBezTo>
                <a:cubicBezTo>
                  <a:pt x="3878509" y="1673428"/>
                  <a:pt x="3864819" y="1670893"/>
                  <a:pt x="3860509" y="1670893"/>
                </a:cubicBezTo>
                <a:lnTo>
                  <a:pt x="3860509" y="1654540"/>
                </a:lnTo>
                <a:close/>
                <a:moveTo>
                  <a:pt x="3784449" y="1528916"/>
                </a:moveTo>
                <a:cubicBezTo>
                  <a:pt x="3794337" y="1528916"/>
                  <a:pt x="3795985" y="1535634"/>
                  <a:pt x="3806380" y="1534366"/>
                </a:cubicBezTo>
                <a:cubicBezTo>
                  <a:pt x="3808028" y="1544001"/>
                  <a:pt x="3775703" y="1544127"/>
                  <a:pt x="3784449" y="1528916"/>
                </a:cubicBezTo>
                <a:close/>
                <a:moveTo>
                  <a:pt x="3806380" y="1572649"/>
                </a:moveTo>
                <a:cubicBezTo>
                  <a:pt x="3808661" y="1584058"/>
                  <a:pt x="3802577" y="1587101"/>
                  <a:pt x="3800929" y="1594453"/>
                </a:cubicBezTo>
                <a:cubicBezTo>
                  <a:pt x="3785971" y="1598383"/>
                  <a:pt x="3789900" y="1583551"/>
                  <a:pt x="3778998" y="1583551"/>
                </a:cubicBezTo>
                <a:cubicBezTo>
                  <a:pt x="3785121" y="1574767"/>
                  <a:pt x="3795896" y="1570469"/>
                  <a:pt x="3806380" y="1572649"/>
                </a:cubicBezTo>
                <a:close/>
                <a:moveTo>
                  <a:pt x="3762646" y="1594453"/>
                </a:moveTo>
                <a:cubicBezTo>
                  <a:pt x="3768223" y="1612834"/>
                  <a:pt x="3745659" y="1602946"/>
                  <a:pt x="3735391" y="1605355"/>
                </a:cubicBezTo>
                <a:cubicBezTo>
                  <a:pt x="3741476" y="1596583"/>
                  <a:pt x="3752200" y="1592298"/>
                  <a:pt x="3762646" y="1594453"/>
                </a:cubicBezTo>
                <a:close/>
                <a:moveTo>
                  <a:pt x="3729940" y="1703725"/>
                </a:moveTo>
                <a:cubicBezTo>
                  <a:pt x="3702686" y="1701823"/>
                  <a:pt x="3689882" y="1685470"/>
                  <a:pt x="3658952" y="1687245"/>
                </a:cubicBezTo>
                <a:cubicBezTo>
                  <a:pt x="3676318" y="1669498"/>
                  <a:pt x="3719926" y="1682428"/>
                  <a:pt x="3729940" y="1703725"/>
                </a:cubicBezTo>
                <a:close/>
                <a:moveTo>
                  <a:pt x="3681262" y="1568086"/>
                </a:moveTo>
                <a:cubicBezTo>
                  <a:pt x="3673403" y="1579875"/>
                  <a:pt x="3647416" y="1591664"/>
                  <a:pt x="3637528" y="1584439"/>
                </a:cubicBezTo>
                <a:cubicBezTo>
                  <a:pt x="3643360" y="1570114"/>
                  <a:pt x="3659712" y="1566565"/>
                  <a:pt x="3681262" y="1568086"/>
                </a:cubicBezTo>
                <a:close/>
                <a:moveTo>
                  <a:pt x="3654008" y="1480618"/>
                </a:moveTo>
                <a:cubicBezTo>
                  <a:pt x="3644526" y="1482608"/>
                  <a:pt x="3634638" y="1480631"/>
                  <a:pt x="3626627" y="1475167"/>
                </a:cubicBezTo>
                <a:cubicBezTo>
                  <a:pt x="3625739" y="1466293"/>
                  <a:pt x="3662374" y="1464138"/>
                  <a:pt x="3654008" y="1480618"/>
                </a:cubicBezTo>
                <a:close/>
                <a:moveTo>
                  <a:pt x="3626627" y="1486196"/>
                </a:moveTo>
                <a:cubicBezTo>
                  <a:pt x="3625993" y="1501788"/>
                  <a:pt x="3619781" y="1511549"/>
                  <a:pt x="3599372" y="1507999"/>
                </a:cubicBezTo>
                <a:cubicBezTo>
                  <a:pt x="3600386" y="1492661"/>
                  <a:pt x="3608880" y="1484674"/>
                  <a:pt x="3626627" y="1486196"/>
                </a:cubicBezTo>
                <a:close/>
                <a:moveTo>
                  <a:pt x="3921483" y="1387826"/>
                </a:moveTo>
                <a:cubicBezTo>
                  <a:pt x="3903482" y="1384657"/>
                  <a:pt x="3913750" y="1367163"/>
                  <a:pt x="3916031" y="1355120"/>
                </a:cubicBezTo>
                <a:cubicBezTo>
                  <a:pt x="3939230" y="1353092"/>
                  <a:pt x="3920849" y="1378699"/>
                  <a:pt x="3921483" y="1387826"/>
                </a:cubicBezTo>
                <a:close/>
                <a:moveTo>
                  <a:pt x="3926933" y="1207692"/>
                </a:moveTo>
                <a:cubicBezTo>
                  <a:pt x="3947089" y="1223918"/>
                  <a:pt x="3983471" y="1223918"/>
                  <a:pt x="3987020" y="1256751"/>
                </a:cubicBezTo>
                <a:cubicBezTo>
                  <a:pt x="3975611" y="1234186"/>
                  <a:pt x="3916158" y="1234693"/>
                  <a:pt x="3926933" y="1207692"/>
                </a:cubicBezTo>
                <a:close/>
                <a:moveTo>
                  <a:pt x="3992471" y="1267652"/>
                </a:moveTo>
                <a:cubicBezTo>
                  <a:pt x="4012246" y="1262455"/>
                  <a:pt x="4002232" y="1291231"/>
                  <a:pt x="3998049" y="1295034"/>
                </a:cubicBezTo>
                <a:cubicBezTo>
                  <a:pt x="3986133" y="1295921"/>
                  <a:pt x="3995513" y="1275639"/>
                  <a:pt x="3992471" y="1267652"/>
                </a:cubicBezTo>
                <a:close/>
                <a:moveTo>
                  <a:pt x="4014401" y="1343712"/>
                </a:moveTo>
                <a:cubicBezTo>
                  <a:pt x="3999063" y="1344979"/>
                  <a:pt x="4003500" y="1323302"/>
                  <a:pt x="4008951" y="1310879"/>
                </a:cubicBezTo>
                <a:cubicBezTo>
                  <a:pt x="4014021" y="1315443"/>
                  <a:pt x="4027205" y="1339021"/>
                  <a:pt x="4014401" y="1343712"/>
                </a:cubicBezTo>
                <a:close/>
                <a:moveTo>
                  <a:pt x="4096292" y="1305682"/>
                </a:moveTo>
                <a:cubicBezTo>
                  <a:pt x="4087418" y="1300358"/>
                  <a:pt x="4083615" y="1291104"/>
                  <a:pt x="4090841" y="1283878"/>
                </a:cubicBezTo>
                <a:cubicBezTo>
                  <a:pt x="4106686" y="1288569"/>
                  <a:pt x="4096926" y="1291991"/>
                  <a:pt x="4096292" y="1305682"/>
                </a:cubicBezTo>
                <a:close/>
                <a:moveTo>
                  <a:pt x="4687778" y="910048"/>
                </a:moveTo>
                <a:cubicBezTo>
                  <a:pt x="4895800" y="921076"/>
                  <a:pt x="4977437" y="1127323"/>
                  <a:pt x="4951831" y="1348148"/>
                </a:cubicBezTo>
                <a:cubicBezTo>
                  <a:pt x="4919632" y="1627032"/>
                  <a:pt x="4716554" y="1928860"/>
                  <a:pt x="4381387" y="1890957"/>
                </a:cubicBezTo>
                <a:cubicBezTo>
                  <a:pt x="4209493" y="1871435"/>
                  <a:pt x="4167153" y="1622215"/>
                  <a:pt x="4179957" y="1479477"/>
                </a:cubicBezTo>
                <a:cubicBezTo>
                  <a:pt x="4204422" y="1208326"/>
                  <a:pt x="4370105" y="893188"/>
                  <a:pt x="4688032" y="910048"/>
                </a:cubicBezTo>
                <a:close/>
                <a:moveTo>
                  <a:pt x="4736076" y="962528"/>
                </a:moveTo>
                <a:cubicBezTo>
                  <a:pt x="4728851" y="955430"/>
                  <a:pt x="4719597" y="959233"/>
                  <a:pt x="4714272" y="967979"/>
                </a:cubicBezTo>
                <a:cubicBezTo>
                  <a:pt x="4727963" y="968740"/>
                  <a:pt x="4731386" y="978374"/>
                  <a:pt x="4736076" y="962528"/>
                </a:cubicBezTo>
                <a:close/>
                <a:moveTo>
                  <a:pt x="4583197" y="1033517"/>
                </a:moveTo>
                <a:cubicBezTo>
                  <a:pt x="4568872" y="1031869"/>
                  <a:pt x="4565323" y="1041123"/>
                  <a:pt x="4566844" y="1055321"/>
                </a:cubicBezTo>
                <a:cubicBezTo>
                  <a:pt x="4581296" y="1057095"/>
                  <a:pt x="4580915" y="1043912"/>
                  <a:pt x="4583197" y="1033517"/>
                </a:cubicBezTo>
                <a:close/>
                <a:moveTo>
                  <a:pt x="4424867" y="1656061"/>
                </a:moveTo>
                <a:lnTo>
                  <a:pt x="4424867" y="1672414"/>
                </a:lnTo>
                <a:lnTo>
                  <a:pt x="4435769" y="1672414"/>
                </a:lnTo>
                <a:cubicBezTo>
                  <a:pt x="4435769" y="1666963"/>
                  <a:pt x="4440206" y="1665949"/>
                  <a:pt x="4441220" y="1661512"/>
                </a:cubicBezTo>
                <a:cubicBezTo>
                  <a:pt x="4434248" y="1661512"/>
                  <a:pt x="4433614" y="1654540"/>
                  <a:pt x="4424867" y="1656061"/>
                </a:cubicBezTo>
                <a:close/>
                <a:moveTo>
                  <a:pt x="4457573" y="1694091"/>
                </a:moveTo>
                <a:cubicBezTo>
                  <a:pt x="4438279" y="1698160"/>
                  <a:pt x="4419848" y="1705538"/>
                  <a:pt x="4403064" y="1715894"/>
                </a:cubicBezTo>
                <a:cubicBezTo>
                  <a:pt x="4429558" y="1718176"/>
                  <a:pt x="4448826" y="1714120"/>
                  <a:pt x="4457573" y="1694091"/>
                </a:cubicBezTo>
                <a:close/>
                <a:moveTo>
                  <a:pt x="4403064" y="1268033"/>
                </a:moveTo>
                <a:cubicBezTo>
                  <a:pt x="4404205" y="1278427"/>
                  <a:pt x="4396852" y="1280709"/>
                  <a:pt x="4397486" y="1289963"/>
                </a:cubicBezTo>
                <a:cubicBezTo>
                  <a:pt x="4414599" y="1292498"/>
                  <a:pt x="4421952" y="1285146"/>
                  <a:pt x="4419417" y="1268033"/>
                </a:cubicBezTo>
                <a:close/>
                <a:moveTo>
                  <a:pt x="4397486" y="1371853"/>
                </a:moveTo>
                <a:cubicBezTo>
                  <a:pt x="4394444" y="1375149"/>
                  <a:pt x="4384810" y="1397206"/>
                  <a:pt x="4397486" y="1399108"/>
                </a:cubicBezTo>
                <a:cubicBezTo>
                  <a:pt x="4400655" y="1395812"/>
                  <a:pt x="4410163" y="1373755"/>
                  <a:pt x="4397486" y="1371853"/>
                </a:cubicBezTo>
                <a:close/>
                <a:moveTo>
                  <a:pt x="4315089" y="1700049"/>
                </a:moveTo>
                <a:lnTo>
                  <a:pt x="4315089" y="1710950"/>
                </a:lnTo>
                <a:lnTo>
                  <a:pt x="4325990" y="1710950"/>
                </a:lnTo>
                <a:lnTo>
                  <a:pt x="4325990" y="1700049"/>
                </a:lnTo>
                <a:close/>
                <a:moveTo>
                  <a:pt x="4222296" y="1525239"/>
                </a:moveTo>
                <a:cubicBezTo>
                  <a:pt x="4222296" y="1539690"/>
                  <a:pt x="4217226" y="1559466"/>
                  <a:pt x="4238649" y="1552621"/>
                </a:cubicBezTo>
                <a:cubicBezTo>
                  <a:pt x="4236874" y="1539944"/>
                  <a:pt x="4233072" y="1529042"/>
                  <a:pt x="4222296" y="1525239"/>
                </a:cubicBezTo>
                <a:close/>
                <a:moveTo>
                  <a:pt x="4244100" y="1519788"/>
                </a:moveTo>
                <a:cubicBezTo>
                  <a:pt x="4245621" y="1505464"/>
                  <a:pt x="4242199" y="1496337"/>
                  <a:pt x="4227747" y="1497985"/>
                </a:cubicBezTo>
                <a:lnTo>
                  <a:pt x="4227747" y="1519788"/>
                </a:lnTo>
                <a:close/>
                <a:moveTo>
                  <a:pt x="4238649" y="1465153"/>
                </a:moveTo>
                <a:cubicBezTo>
                  <a:pt x="4229902" y="1480364"/>
                  <a:pt x="4262227" y="1480238"/>
                  <a:pt x="4260453" y="1470603"/>
                </a:cubicBezTo>
                <a:cubicBezTo>
                  <a:pt x="4253100" y="1468956"/>
                  <a:pt x="4250058" y="1462871"/>
                  <a:pt x="4238649" y="1465153"/>
                </a:cubicBezTo>
                <a:close/>
                <a:moveTo>
                  <a:pt x="4255002" y="1629060"/>
                </a:moveTo>
                <a:cubicBezTo>
                  <a:pt x="4272496" y="1636666"/>
                  <a:pt x="4268819" y="1596355"/>
                  <a:pt x="4260453" y="1596228"/>
                </a:cubicBezTo>
                <a:cubicBezTo>
                  <a:pt x="4260453" y="1608904"/>
                  <a:pt x="4251072" y="1612327"/>
                  <a:pt x="4255002" y="1629060"/>
                </a:cubicBezTo>
                <a:close/>
                <a:moveTo>
                  <a:pt x="4260453" y="1295921"/>
                </a:moveTo>
                <a:cubicBezTo>
                  <a:pt x="4277566" y="1289329"/>
                  <a:pt x="4278960" y="1267019"/>
                  <a:pt x="4287834" y="1252187"/>
                </a:cubicBezTo>
                <a:lnTo>
                  <a:pt x="4266031" y="1252187"/>
                </a:lnTo>
                <a:cubicBezTo>
                  <a:pt x="4270214" y="1272850"/>
                  <a:pt x="4259312" y="1278301"/>
                  <a:pt x="4260453" y="1295921"/>
                </a:cubicBezTo>
                <a:close/>
                <a:moveTo>
                  <a:pt x="4325990" y="1825673"/>
                </a:moveTo>
                <a:cubicBezTo>
                  <a:pt x="4330427" y="1811095"/>
                  <a:pt x="4290876" y="1798418"/>
                  <a:pt x="4304187" y="1809193"/>
                </a:cubicBezTo>
                <a:cubicBezTo>
                  <a:pt x="4314708" y="1811475"/>
                  <a:pt x="4308497" y="1830363"/>
                  <a:pt x="4325990" y="1825673"/>
                </a:cubicBezTo>
                <a:close/>
                <a:moveTo>
                  <a:pt x="4347921" y="1689147"/>
                </a:moveTo>
                <a:cubicBezTo>
                  <a:pt x="4369851" y="1716655"/>
                  <a:pt x="4373274" y="1670005"/>
                  <a:pt x="4347921" y="1689147"/>
                </a:cubicBezTo>
                <a:close/>
                <a:moveTo>
                  <a:pt x="4380626" y="1203129"/>
                </a:moveTo>
                <a:cubicBezTo>
                  <a:pt x="4380626" y="1208706"/>
                  <a:pt x="4357048" y="1214157"/>
                  <a:pt x="4375175" y="1219482"/>
                </a:cubicBezTo>
                <a:cubicBezTo>
                  <a:pt x="4374542" y="1213904"/>
                  <a:pt x="4398754" y="1208453"/>
                  <a:pt x="4380626" y="1203129"/>
                </a:cubicBezTo>
                <a:close/>
                <a:moveTo>
                  <a:pt x="4391528" y="1503436"/>
                </a:moveTo>
                <a:cubicBezTo>
                  <a:pt x="4391528" y="1466547"/>
                  <a:pt x="4361738" y="1509520"/>
                  <a:pt x="4391528" y="1503436"/>
                </a:cubicBezTo>
                <a:close/>
                <a:moveTo>
                  <a:pt x="4375175" y="1443349"/>
                </a:moveTo>
                <a:cubicBezTo>
                  <a:pt x="4366809" y="1460082"/>
                  <a:pt x="4410796" y="1460082"/>
                  <a:pt x="4402557" y="1443349"/>
                </a:cubicBezTo>
                <a:close/>
                <a:moveTo>
                  <a:pt x="4468094" y="1738205"/>
                </a:moveTo>
                <a:cubicBezTo>
                  <a:pt x="4455418" y="1731613"/>
                  <a:pt x="4408895" y="1737191"/>
                  <a:pt x="4402557" y="1754684"/>
                </a:cubicBezTo>
                <a:cubicBezTo>
                  <a:pt x="4408134" y="1754684"/>
                  <a:pt x="4461502" y="1755572"/>
                  <a:pt x="4468094" y="1738205"/>
                </a:cubicBezTo>
                <a:close/>
                <a:moveTo>
                  <a:pt x="4424360" y="1803742"/>
                </a:moveTo>
                <a:cubicBezTo>
                  <a:pt x="4421825" y="1820856"/>
                  <a:pt x="4436023" y="1821236"/>
                  <a:pt x="4451615" y="1820222"/>
                </a:cubicBezTo>
                <a:cubicBezTo>
                  <a:pt x="4453643" y="1803616"/>
                  <a:pt x="4433868" y="1808813"/>
                  <a:pt x="4424360" y="1803742"/>
                </a:cubicBezTo>
                <a:close/>
                <a:moveTo>
                  <a:pt x="4462390" y="1814644"/>
                </a:moveTo>
                <a:cubicBezTo>
                  <a:pt x="4476385" y="1818422"/>
                  <a:pt x="4490785" y="1810131"/>
                  <a:pt x="4494550" y="1796137"/>
                </a:cubicBezTo>
                <a:cubicBezTo>
                  <a:pt x="4494854" y="1795059"/>
                  <a:pt x="4495070" y="1793956"/>
                  <a:pt x="4495222" y="1792841"/>
                </a:cubicBezTo>
                <a:cubicBezTo>
                  <a:pt x="4483560" y="1799306"/>
                  <a:pt x="4469108" y="1803109"/>
                  <a:pt x="4462390" y="1814644"/>
                </a:cubicBezTo>
                <a:close/>
                <a:moveTo>
                  <a:pt x="4538449" y="1781939"/>
                </a:moveTo>
                <a:cubicBezTo>
                  <a:pt x="4551392" y="1783625"/>
                  <a:pt x="4564537" y="1781736"/>
                  <a:pt x="4576478" y="1776488"/>
                </a:cubicBezTo>
                <a:cubicBezTo>
                  <a:pt x="4569126" y="1769009"/>
                  <a:pt x="4538449" y="1766093"/>
                  <a:pt x="4538449" y="1781939"/>
                </a:cubicBezTo>
                <a:close/>
                <a:moveTo>
                  <a:pt x="4571281" y="1738205"/>
                </a:moveTo>
                <a:cubicBezTo>
                  <a:pt x="4741527" y="1751769"/>
                  <a:pt x="4821642" y="1481125"/>
                  <a:pt x="4827981" y="1317725"/>
                </a:cubicBezTo>
                <a:cubicBezTo>
                  <a:pt x="4825357" y="1268717"/>
                  <a:pt x="4786668" y="1229331"/>
                  <a:pt x="4737724" y="1225820"/>
                </a:cubicBezTo>
                <a:cubicBezTo>
                  <a:pt x="4664707" y="1224172"/>
                  <a:pt x="4642650" y="1351064"/>
                  <a:pt x="4681440" y="1345866"/>
                </a:cubicBezTo>
                <a:cubicBezTo>
                  <a:pt x="4792233" y="1331035"/>
                  <a:pt x="4735062" y="1449307"/>
                  <a:pt x="4665975" y="1476435"/>
                </a:cubicBezTo>
                <a:cubicBezTo>
                  <a:pt x="4557717" y="1545395"/>
                  <a:pt x="4545548" y="1058109"/>
                  <a:pt x="4827981" y="1203129"/>
                </a:cubicBezTo>
                <a:cubicBezTo>
                  <a:pt x="4839136" y="1133281"/>
                  <a:pt x="4816572" y="989910"/>
                  <a:pt x="4707807" y="1000304"/>
                </a:cubicBezTo>
                <a:cubicBezTo>
                  <a:pt x="4479630" y="1022488"/>
                  <a:pt x="4381133" y="1722866"/>
                  <a:pt x="4571281" y="1737951"/>
                </a:cubicBezTo>
                <a:close/>
                <a:moveTo>
                  <a:pt x="4642270" y="1394164"/>
                </a:moveTo>
                <a:cubicBezTo>
                  <a:pt x="4647087" y="1383009"/>
                  <a:pt x="4628072" y="1369698"/>
                  <a:pt x="4625917" y="1383262"/>
                </a:cubicBezTo>
                <a:cubicBezTo>
                  <a:pt x="4633650" y="1384530"/>
                  <a:pt x="4635044" y="1392263"/>
                  <a:pt x="4642270" y="1394164"/>
                </a:cubicBezTo>
                <a:close/>
                <a:moveTo>
                  <a:pt x="4806431" y="1640596"/>
                </a:moveTo>
                <a:cubicBezTo>
                  <a:pt x="4811501" y="1630074"/>
                  <a:pt x="4847629" y="1601806"/>
                  <a:pt x="4822910" y="1596862"/>
                </a:cubicBezTo>
                <a:cubicBezTo>
                  <a:pt x="4824685" y="1615369"/>
                  <a:pt x="4790078" y="1625637"/>
                  <a:pt x="4806431" y="1640596"/>
                </a:cubicBezTo>
                <a:close/>
                <a:moveTo>
                  <a:pt x="4850165" y="1050757"/>
                </a:moveTo>
                <a:cubicBezTo>
                  <a:pt x="4855616" y="1050757"/>
                  <a:pt x="4856630" y="1055194"/>
                  <a:pt x="4861067" y="1056208"/>
                </a:cubicBezTo>
                <a:cubicBezTo>
                  <a:pt x="4861067" y="1047715"/>
                  <a:pt x="4861827" y="1037320"/>
                  <a:pt x="4850165" y="1039855"/>
                </a:cubicBezTo>
                <a:lnTo>
                  <a:pt x="4850165" y="1050757"/>
                </a:lnTo>
                <a:close/>
                <a:moveTo>
                  <a:pt x="4915702" y="1176381"/>
                </a:moveTo>
                <a:cubicBezTo>
                  <a:pt x="4914726" y="1188348"/>
                  <a:pt x="4918669" y="1200201"/>
                  <a:pt x="4926604" y="1209214"/>
                </a:cubicBezTo>
                <a:cubicBezTo>
                  <a:pt x="4927745" y="1193495"/>
                  <a:pt x="4925210" y="1181452"/>
                  <a:pt x="4915702" y="1176381"/>
                </a:cubicBezTo>
                <a:close/>
                <a:moveTo>
                  <a:pt x="5828412" y="603022"/>
                </a:moveTo>
                <a:cubicBezTo>
                  <a:pt x="5772889" y="550415"/>
                  <a:pt x="5640673" y="622164"/>
                  <a:pt x="5582741" y="635094"/>
                </a:cubicBezTo>
                <a:cubicBezTo>
                  <a:pt x="5703928" y="726745"/>
                  <a:pt x="5677054" y="1046193"/>
                  <a:pt x="5678956" y="1282991"/>
                </a:cubicBezTo>
                <a:cubicBezTo>
                  <a:pt x="5542303" y="1134676"/>
                  <a:pt x="5444567" y="881779"/>
                  <a:pt x="5346831" y="743225"/>
                </a:cubicBezTo>
                <a:cubicBezTo>
                  <a:pt x="5306773" y="686307"/>
                  <a:pt x="5052609" y="796466"/>
                  <a:pt x="4982000" y="853637"/>
                </a:cubicBezTo>
                <a:cubicBezTo>
                  <a:pt x="4998607" y="877849"/>
                  <a:pt x="5031312" y="922978"/>
                  <a:pt x="5063891" y="897244"/>
                </a:cubicBezTo>
                <a:cubicBezTo>
                  <a:pt x="5068581" y="1160156"/>
                  <a:pt x="5062877" y="1437898"/>
                  <a:pt x="4954746" y="1661765"/>
                </a:cubicBezTo>
                <a:cubicBezTo>
                  <a:pt x="4965521" y="1665442"/>
                  <a:pt x="4967422" y="1678372"/>
                  <a:pt x="4976550" y="1683696"/>
                </a:cubicBezTo>
                <a:cubicBezTo>
                  <a:pt x="5101680" y="1639632"/>
                  <a:pt x="5229357" y="1603149"/>
                  <a:pt x="5358874" y="1574424"/>
                </a:cubicBezTo>
                <a:cubicBezTo>
                  <a:pt x="5365085" y="1553381"/>
                  <a:pt x="5388410" y="1526507"/>
                  <a:pt x="5380677" y="1508887"/>
                </a:cubicBezTo>
                <a:cubicBezTo>
                  <a:pt x="5363564" y="1487717"/>
                  <a:pt x="5339985" y="1511042"/>
                  <a:pt x="5326041" y="1503436"/>
                </a:cubicBezTo>
                <a:cubicBezTo>
                  <a:pt x="5296252" y="1355374"/>
                  <a:pt x="5372691" y="1149254"/>
                  <a:pt x="5342394" y="957331"/>
                </a:cubicBezTo>
                <a:cubicBezTo>
                  <a:pt x="5462821" y="1091702"/>
                  <a:pt x="5577417" y="1232031"/>
                  <a:pt x="5653729" y="1410644"/>
                </a:cubicBezTo>
                <a:cubicBezTo>
                  <a:pt x="5646630" y="1418123"/>
                  <a:pt x="5630024" y="1415968"/>
                  <a:pt x="5615700" y="1416094"/>
                </a:cubicBezTo>
                <a:cubicBezTo>
                  <a:pt x="5622292" y="1440433"/>
                  <a:pt x="5612277" y="1444490"/>
                  <a:pt x="5626602" y="1470603"/>
                </a:cubicBezTo>
                <a:cubicBezTo>
                  <a:pt x="5695562" y="1443095"/>
                  <a:pt x="5812439" y="1463378"/>
                  <a:pt x="5834117" y="1388713"/>
                </a:cubicBezTo>
                <a:cubicBezTo>
                  <a:pt x="5753367" y="1226200"/>
                  <a:pt x="5783410" y="797987"/>
                  <a:pt x="5828666" y="602769"/>
                </a:cubicBezTo>
                <a:close/>
                <a:moveTo>
                  <a:pt x="5271406" y="788733"/>
                </a:moveTo>
                <a:lnTo>
                  <a:pt x="5298786" y="797353"/>
                </a:lnTo>
                <a:cubicBezTo>
                  <a:pt x="5298786" y="801283"/>
                  <a:pt x="5300308" y="804452"/>
                  <a:pt x="5304238" y="805086"/>
                </a:cubicBezTo>
                <a:cubicBezTo>
                  <a:pt x="5299167" y="814593"/>
                  <a:pt x="5287124" y="817129"/>
                  <a:pt x="5271406" y="815988"/>
                </a:cubicBezTo>
                <a:lnTo>
                  <a:pt x="5271406" y="788733"/>
                </a:lnTo>
                <a:close/>
                <a:moveTo>
                  <a:pt x="5287885" y="848693"/>
                </a:moveTo>
                <a:cubicBezTo>
                  <a:pt x="5287885" y="862257"/>
                  <a:pt x="5281167" y="858074"/>
                  <a:pt x="5282307" y="848693"/>
                </a:cubicBezTo>
                <a:cubicBezTo>
                  <a:pt x="5291308" y="836017"/>
                  <a:pt x="5319069" y="850595"/>
                  <a:pt x="5287885" y="848693"/>
                </a:cubicBezTo>
                <a:close/>
                <a:moveTo>
                  <a:pt x="5200417" y="1176381"/>
                </a:moveTo>
                <a:cubicBezTo>
                  <a:pt x="5195726" y="1184368"/>
                  <a:pt x="5196107" y="1197551"/>
                  <a:pt x="5178613" y="1192734"/>
                </a:cubicBezTo>
                <a:cubicBezTo>
                  <a:pt x="5183304" y="1184748"/>
                  <a:pt x="5186726" y="1175494"/>
                  <a:pt x="5200417" y="1176381"/>
                </a:cubicBezTo>
                <a:close/>
                <a:moveTo>
                  <a:pt x="5173162" y="996248"/>
                </a:moveTo>
                <a:lnTo>
                  <a:pt x="5173162" y="985219"/>
                </a:lnTo>
                <a:lnTo>
                  <a:pt x="5189769" y="985219"/>
                </a:lnTo>
                <a:lnTo>
                  <a:pt x="5189769" y="996248"/>
                </a:lnTo>
                <a:close/>
                <a:moveTo>
                  <a:pt x="5173162" y="881525"/>
                </a:moveTo>
                <a:cubicBezTo>
                  <a:pt x="5183937" y="881525"/>
                  <a:pt x="5180134" y="866567"/>
                  <a:pt x="5194966" y="870624"/>
                </a:cubicBezTo>
                <a:cubicBezTo>
                  <a:pt x="5190529" y="882159"/>
                  <a:pt x="5172529" y="891920"/>
                  <a:pt x="5162261" y="881525"/>
                </a:cubicBezTo>
                <a:cubicBezTo>
                  <a:pt x="5162920" y="878521"/>
                  <a:pt x="5165886" y="876607"/>
                  <a:pt x="5168891" y="877253"/>
                </a:cubicBezTo>
                <a:cubicBezTo>
                  <a:pt x="5171032" y="877722"/>
                  <a:pt x="5172694" y="879383"/>
                  <a:pt x="5173162" y="881525"/>
                </a:cubicBezTo>
                <a:close/>
                <a:moveTo>
                  <a:pt x="5156810" y="996248"/>
                </a:moveTo>
                <a:lnTo>
                  <a:pt x="5167712" y="996248"/>
                </a:lnTo>
                <a:lnTo>
                  <a:pt x="5167712" y="1006769"/>
                </a:lnTo>
                <a:lnTo>
                  <a:pt x="5156810" y="1006769"/>
                </a:lnTo>
                <a:lnTo>
                  <a:pt x="5156810" y="995868"/>
                </a:lnTo>
                <a:close/>
                <a:moveTo>
                  <a:pt x="5151739" y="864539"/>
                </a:moveTo>
                <a:cubicBezTo>
                  <a:pt x="5146035" y="870243"/>
                  <a:pt x="5114977" y="894836"/>
                  <a:pt x="5113710" y="869990"/>
                </a:cubicBezTo>
                <a:cubicBezTo>
                  <a:pt x="5120682" y="862384"/>
                  <a:pt x="5137415" y="864539"/>
                  <a:pt x="5151739" y="864539"/>
                </a:cubicBezTo>
                <a:close/>
                <a:moveTo>
                  <a:pt x="5113710" y="902568"/>
                </a:moveTo>
                <a:cubicBezTo>
                  <a:pt x="5133485" y="897371"/>
                  <a:pt x="5121315" y="924119"/>
                  <a:pt x="5124611" y="935401"/>
                </a:cubicBezTo>
                <a:cubicBezTo>
                  <a:pt x="5104836" y="940471"/>
                  <a:pt x="5117006" y="913851"/>
                  <a:pt x="5113710" y="902568"/>
                </a:cubicBezTo>
                <a:close/>
                <a:moveTo>
                  <a:pt x="5113710" y="1000938"/>
                </a:moveTo>
                <a:cubicBezTo>
                  <a:pt x="5127274" y="1007784"/>
                  <a:pt x="5129555" y="1067110"/>
                  <a:pt x="5108259" y="1066476"/>
                </a:cubicBezTo>
                <a:cubicBezTo>
                  <a:pt x="5108259" y="1034658"/>
                  <a:pt x="5114724" y="1037827"/>
                  <a:pt x="5113710" y="1000938"/>
                </a:cubicBezTo>
                <a:close/>
                <a:moveTo>
                  <a:pt x="5108259" y="1076997"/>
                </a:moveTo>
                <a:cubicBezTo>
                  <a:pt x="5120935" y="1079279"/>
                  <a:pt x="5110414" y="1103872"/>
                  <a:pt x="5113710" y="1115027"/>
                </a:cubicBezTo>
                <a:cubicBezTo>
                  <a:pt x="5102300" y="1117435"/>
                  <a:pt x="5099258" y="1111351"/>
                  <a:pt x="5091906" y="1109576"/>
                </a:cubicBezTo>
                <a:cubicBezTo>
                  <a:pt x="5099385" y="1100829"/>
                  <a:pt x="5111174" y="1096139"/>
                  <a:pt x="5108259" y="1076871"/>
                </a:cubicBezTo>
                <a:close/>
                <a:moveTo>
                  <a:pt x="5102808" y="1202622"/>
                </a:moveTo>
                <a:cubicBezTo>
                  <a:pt x="5097357" y="1188424"/>
                  <a:pt x="5102047" y="1168268"/>
                  <a:pt x="5102808" y="1147986"/>
                </a:cubicBezTo>
                <a:cubicBezTo>
                  <a:pt x="5120175" y="1159775"/>
                  <a:pt x="5114597" y="1187664"/>
                  <a:pt x="5102808" y="1202622"/>
                </a:cubicBezTo>
                <a:close/>
                <a:moveTo>
                  <a:pt x="5097357" y="1240651"/>
                </a:moveTo>
                <a:cubicBezTo>
                  <a:pt x="5119287" y="1244581"/>
                  <a:pt x="5097357" y="1266004"/>
                  <a:pt x="5086455" y="1251553"/>
                </a:cubicBezTo>
                <a:cubicBezTo>
                  <a:pt x="5087723" y="1245722"/>
                  <a:pt x="5097230" y="1247877"/>
                  <a:pt x="5097357" y="1240651"/>
                </a:cubicBezTo>
                <a:close/>
                <a:moveTo>
                  <a:pt x="5097357" y="1300738"/>
                </a:moveTo>
                <a:cubicBezTo>
                  <a:pt x="5080877" y="1313415"/>
                  <a:pt x="5094061" y="1323936"/>
                  <a:pt x="5097357" y="1344472"/>
                </a:cubicBezTo>
                <a:cubicBezTo>
                  <a:pt x="5086455" y="1344472"/>
                  <a:pt x="5090384" y="1359304"/>
                  <a:pt x="5075427" y="1355374"/>
                </a:cubicBezTo>
                <a:cubicBezTo>
                  <a:pt x="5090511" y="1334711"/>
                  <a:pt x="5067821" y="1308597"/>
                  <a:pt x="5097357" y="1300738"/>
                </a:cubicBezTo>
                <a:close/>
                <a:moveTo>
                  <a:pt x="5053623" y="1491900"/>
                </a:moveTo>
                <a:lnTo>
                  <a:pt x="5053623" y="1475801"/>
                </a:lnTo>
                <a:cubicBezTo>
                  <a:pt x="5069595" y="1467815"/>
                  <a:pt x="5069595" y="1500266"/>
                  <a:pt x="5053623" y="1492280"/>
                </a:cubicBezTo>
                <a:close/>
                <a:moveTo>
                  <a:pt x="5053623" y="1469970"/>
                </a:moveTo>
                <a:cubicBezTo>
                  <a:pt x="5051341" y="1457293"/>
                  <a:pt x="5063637" y="1458180"/>
                  <a:pt x="5059074" y="1442715"/>
                </a:cubicBezTo>
                <a:cubicBezTo>
                  <a:pt x="5075934" y="1434602"/>
                  <a:pt x="5066933" y="1474153"/>
                  <a:pt x="5053623" y="1469970"/>
                </a:cubicBezTo>
                <a:close/>
                <a:moveTo>
                  <a:pt x="5069975" y="1398981"/>
                </a:moveTo>
                <a:lnTo>
                  <a:pt x="5081004" y="1398981"/>
                </a:lnTo>
                <a:lnTo>
                  <a:pt x="5081004" y="1410010"/>
                </a:lnTo>
                <a:lnTo>
                  <a:pt x="5069975" y="1410010"/>
                </a:lnTo>
                <a:lnTo>
                  <a:pt x="5069975" y="1399742"/>
                </a:lnTo>
                <a:close/>
                <a:moveTo>
                  <a:pt x="5075427" y="1590143"/>
                </a:moveTo>
                <a:cubicBezTo>
                  <a:pt x="5083033" y="1575945"/>
                  <a:pt x="5103695" y="1574678"/>
                  <a:pt x="5119160" y="1568340"/>
                </a:cubicBezTo>
                <a:cubicBezTo>
                  <a:pt x="5111555" y="1582664"/>
                  <a:pt x="5090892" y="1583805"/>
                  <a:pt x="5075427" y="1590143"/>
                </a:cubicBezTo>
                <a:close/>
                <a:moveTo>
                  <a:pt x="5113456" y="1420911"/>
                </a:moveTo>
                <a:cubicBezTo>
                  <a:pt x="5099892" y="1406967"/>
                  <a:pt x="5122330" y="1382882"/>
                  <a:pt x="5140711" y="1382882"/>
                </a:cubicBezTo>
                <a:cubicBezTo>
                  <a:pt x="5143880" y="1408235"/>
                  <a:pt x="5116498" y="1402277"/>
                  <a:pt x="5113456" y="1420911"/>
                </a:cubicBezTo>
                <a:close/>
                <a:moveTo>
                  <a:pt x="5146161" y="1366276"/>
                </a:moveTo>
                <a:lnTo>
                  <a:pt x="5129809" y="1366276"/>
                </a:lnTo>
                <a:cubicBezTo>
                  <a:pt x="5128288" y="1357402"/>
                  <a:pt x="5135006" y="1356895"/>
                  <a:pt x="5135260" y="1349923"/>
                </a:cubicBezTo>
                <a:lnTo>
                  <a:pt x="5146161" y="1349923"/>
                </a:lnTo>
                <a:lnTo>
                  <a:pt x="5146161" y="1366276"/>
                </a:lnTo>
                <a:close/>
                <a:moveTo>
                  <a:pt x="5157190" y="1246102"/>
                </a:moveTo>
                <a:cubicBezTo>
                  <a:pt x="5142739" y="1247750"/>
                  <a:pt x="5142992" y="1234693"/>
                  <a:pt x="5140711" y="1224299"/>
                </a:cubicBezTo>
                <a:cubicBezTo>
                  <a:pt x="5148709" y="1218835"/>
                  <a:pt x="5158610" y="1216857"/>
                  <a:pt x="5168092" y="1218848"/>
                </a:cubicBezTo>
                <a:cubicBezTo>
                  <a:pt x="5170184" y="1229293"/>
                  <a:pt x="5165899" y="1239980"/>
                  <a:pt x="5157190" y="1246102"/>
                </a:cubicBezTo>
                <a:close/>
                <a:moveTo>
                  <a:pt x="5189769" y="1437771"/>
                </a:moveTo>
                <a:cubicBezTo>
                  <a:pt x="5174937" y="1441701"/>
                  <a:pt x="5178740" y="1426869"/>
                  <a:pt x="5167965" y="1426869"/>
                </a:cubicBezTo>
                <a:cubicBezTo>
                  <a:pt x="5180642" y="1413432"/>
                  <a:pt x="5184064" y="1410770"/>
                  <a:pt x="5205995" y="1415968"/>
                </a:cubicBezTo>
                <a:cubicBezTo>
                  <a:pt x="5200543" y="1423193"/>
                  <a:pt x="5191290" y="1426616"/>
                  <a:pt x="5189642" y="1437771"/>
                </a:cubicBezTo>
                <a:close/>
                <a:moveTo>
                  <a:pt x="5195220" y="1344979"/>
                </a:moveTo>
                <a:cubicBezTo>
                  <a:pt x="5187741" y="1332303"/>
                  <a:pt x="5209290" y="1324443"/>
                  <a:pt x="5195220" y="1323049"/>
                </a:cubicBezTo>
                <a:cubicBezTo>
                  <a:pt x="5197501" y="1310372"/>
                  <a:pt x="5224248" y="1318865"/>
                  <a:pt x="5228052" y="1323049"/>
                </a:cubicBezTo>
                <a:cubicBezTo>
                  <a:pt x="5224629" y="1338007"/>
                  <a:pt x="5212967" y="1344472"/>
                  <a:pt x="5195220" y="1344979"/>
                </a:cubicBezTo>
                <a:close/>
                <a:moveTo>
                  <a:pt x="5238954" y="1273991"/>
                </a:moveTo>
                <a:lnTo>
                  <a:pt x="5227798" y="1273991"/>
                </a:lnTo>
                <a:cubicBezTo>
                  <a:pt x="5226150" y="1265117"/>
                  <a:pt x="5232869" y="1264483"/>
                  <a:pt x="5233249" y="1257511"/>
                </a:cubicBezTo>
                <a:lnTo>
                  <a:pt x="5244151" y="1257511"/>
                </a:lnTo>
                <a:cubicBezTo>
                  <a:pt x="5245672" y="1266385"/>
                  <a:pt x="5238954" y="1267019"/>
                  <a:pt x="5238700" y="1273991"/>
                </a:cubicBezTo>
                <a:close/>
                <a:moveTo>
                  <a:pt x="5244404" y="1191974"/>
                </a:moveTo>
                <a:cubicBezTo>
                  <a:pt x="5239727" y="1188373"/>
                  <a:pt x="5233959" y="1186446"/>
                  <a:pt x="5228052" y="1186523"/>
                </a:cubicBezTo>
                <a:cubicBezTo>
                  <a:pt x="5223869" y="1156226"/>
                  <a:pt x="5237179" y="1160536"/>
                  <a:pt x="5255306" y="1164719"/>
                </a:cubicBezTo>
                <a:cubicBezTo>
                  <a:pt x="5252898" y="1175114"/>
                  <a:pt x="5239714" y="1174607"/>
                  <a:pt x="5244404" y="1191974"/>
                </a:cubicBezTo>
                <a:close/>
                <a:moveTo>
                  <a:pt x="5260757" y="1519662"/>
                </a:moveTo>
                <a:cubicBezTo>
                  <a:pt x="5251123" y="1509140"/>
                  <a:pt x="5295364" y="1497731"/>
                  <a:pt x="5271659" y="1470477"/>
                </a:cubicBezTo>
                <a:cubicBezTo>
                  <a:pt x="5290293" y="1473773"/>
                  <a:pt x="5283575" y="1502422"/>
                  <a:pt x="5288139" y="1519662"/>
                </a:cubicBezTo>
                <a:cubicBezTo>
                  <a:pt x="5284716" y="1516493"/>
                  <a:pt x="5262786" y="1506985"/>
                  <a:pt x="5260757" y="1519662"/>
                </a:cubicBezTo>
                <a:close/>
                <a:moveTo>
                  <a:pt x="5282561" y="1465026"/>
                </a:moveTo>
                <a:cubicBezTo>
                  <a:pt x="5258348" y="1452349"/>
                  <a:pt x="5271659" y="1439673"/>
                  <a:pt x="5271659" y="1415968"/>
                </a:cubicBezTo>
                <a:cubicBezTo>
                  <a:pt x="5286744" y="1423700"/>
                  <a:pt x="5277744" y="1438912"/>
                  <a:pt x="5282561" y="1465026"/>
                </a:cubicBezTo>
                <a:close/>
                <a:moveTo>
                  <a:pt x="5282561" y="1333951"/>
                </a:moveTo>
                <a:cubicBezTo>
                  <a:pt x="5254419" y="1311894"/>
                  <a:pt x="5277237" y="1291357"/>
                  <a:pt x="5271659" y="1246609"/>
                </a:cubicBezTo>
                <a:lnTo>
                  <a:pt x="5288139" y="1246609"/>
                </a:lnTo>
                <a:cubicBezTo>
                  <a:pt x="5275462" y="1271328"/>
                  <a:pt x="5289914" y="1303907"/>
                  <a:pt x="5282561" y="1333951"/>
                </a:cubicBezTo>
                <a:close/>
                <a:moveTo>
                  <a:pt x="5265828" y="1077505"/>
                </a:moveTo>
                <a:cubicBezTo>
                  <a:pt x="5265828" y="1066603"/>
                  <a:pt x="5280786" y="1070532"/>
                  <a:pt x="5276729" y="1055574"/>
                </a:cubicBezTo>
                <a:cubicBezTo>
                  <a:pt x="5285603" y="1054053"/>
                  <a:pt x="5286110" y="1060772"/>
                  <a:pt x="5293209" y="1061152"/>
                </a:cubicBezTo>
                <a:cubicBezTo>
                  <a:pt x="5295617" y="1078138"/>
                  <a:pt x="5281420" y="1078519"/>
                  <a:pt x="5265828" y="1077505"/>
                </a:cubicBezTo>
                <a:close/>
                <a:moveTo>
                  <a:pt x="5276729" y="1039475"/>
                </a:moveTo>
                <a:cubicBezTo>
                  <a:pt x="5276729" y="1029714"/>
                  <a:pt x="5283448" y="1027939"/>
                  <a:pt x="5282180" y="1017671"/>
                </a:cubicBezTo>
                <a:cubicBezTo>
                  <a:pt x="5301449" y="1011713"/>
                  <a:pt x="5296885" y="1051137"/>
                  <a:pt x="5276729" y="1039475"/>
                </a:cubicBezTo>
                <a:close/>
                <a:moveTo>
                  <a:pt x="5314759" y="1121365"/>
                </a:moveTo>
                <a:cubicBezTo>
                  <a:pt x="5309181" y="1117816"/>
                  <a:pt x="5309054" y="1108689"/>
                  <a:pt x="5298407" y="1110463"/>
                </a:cubicBezTo>
                <a:cubicBezTo>
                  <a:pt x="5298407" y="1092590"/>
                  <a:pt x="5313872" y="1089674"/>
                  <a:pt x="5309308" y="1066856"/>
                </a:cubicBezTo>
                <a:cubicBezTo>
                  <a:pt x="5325408" y="1081814"/>
                  <a:pt x="5317041" y="1102477"/>
                  <a:pt x="5314759" y="1121365"/>
                </a:cubicBezTo>
                <a:close/>
                <a:moveTo>
                  <a:pt x="5727380" y="1349036"/>
                </a:moveTo>
                <a:cubicBezTo>
                  <a:pt x="5712548" y="1345740"/>
                  <a:pt x="5705956" y="1334077"/>
                  <a:pt x="5705576" y="1316330"/>
                </a:cubicBezTo>
                <a:cubicBezTo>
                  <a:pt x="5713537" y="1321794"/>
                  <a:pt x="5723387" y="1323759"/>
                  <a:pt x="5732831" y="1321781"/>
                </a:cubicBezTo>
                <a:cubicBezTo>
                  <a:pt x="5725859" y="1334458"/>
                  <a:pt x="5733592" y="1331922"/>
                  <a:pt x="5727380" y="1349036"/>
                </a:cubicBezTo>
                <a:close/>
                <a:moveTo>
                  <a:pt x="5727380" y="1294527"/>
                </a:moveTo>
                <a:cubicBezTo>
                  <a:pt x="5734619" y="1296441"/>
                  <a:pt x="5739296" y="1303464"/>
                  <a:pt x="5738282" y="1310879"/>
                </a:cubicBezTo>
                <a:cubicBezTo>
                  <a:pt x="5726619" y="1313415"/>
                  <a:pt x="5727887" y="1303020"/>
                  <a:pt x="5727380" y="1294527"/>
                </a:cubicBezTo>
                <a:close/>
                <a:moveTo>
                  <a:pt x="3855311" y="0"/>
                </a:moveTo>
                <a:cubicBezTo>
                  <a:pt x="3866340" y="349365"/>
                  <a:pt x="3706362" y="660193"/>
                  <a:pt x="3424309" y="850722"/>
                </a:cubicBezTo>
                <a:cubicBezTo>
                  <a:pt x="3009153" y="1130999"/>
                  <a:pt x="2372158" y="1190959"/>
                  <a:pt x="1867759" y="1393277"/>
                </a:cubicBezTo>
                <a:cubicBezTo>
                  <a:pt x="2081739" y="1899577"/>
                  <a:pt x="1238623" y="1780798"/>
                  <a:pt x="1665695" y="1387826"/>
                </a:cubicBezTo>
                <a:cubicBezTo>
                  <a:pt x="1459195" y="1215552"/>
                  <a:pt x="794564" y="1553254"/>
                  <a:pt x="830185" y="1764699"/>
                </a:cubicBezTo>
                <a:cubicBezTo>
                  <a:pt x="875314" y="2032807"/>
                  <a:pt x="1849885" y="1940522"/>
                  <a:pt x="1874858" y="2484852"/>
                </a:cubicBezTo>
                <a:cubicBezTo>
                  <a:pt x="1892351" y="2866035"/>
                  <a:pt x="1403671" y="3388308"/>
                  <a:pt x="986867" y="3409098"/>
                </a:cubicBezTo>
                <a:cubicBezTo>
                  <a:pt x="806354" y="3418098"/>
                  <a:pt x="702026" y="3363969"/>
                  <a:pt x="622671" y="3244303"/>
                </a:cubicBezTo>
                <a:cubicBezTo>
                  <a:pt x="423396" y="3374617"/>
                  <a:pt x="283954" y="3585681"/>
                  <a:pt x="158330" y="3779759"/>
                </a:cubicBezTo>
                <a:cubicBezTo>
                  <a:pt x="143498" y="3697615"/>
                  <a:pt x="69594" y="3569329"/>
                  <a:pt x="0" y="3490227"/>
                </a:cubicBezTo>
                <a:cubicBezTo>
                  <a:pt x="174049" y="3322136"/>
                  <a:pt x="368633" y="3174582"/>
                  <a:pt x="611642" y="3075198"/>
                </a:cubicBezTo>
                <a:cubicBezTo>
                  <a:pt x="649672" y="2859697"/>
                  <a:pt x="915879" y="2595138"/>
                  <a:pt x="1174100" y="2736735"/>
                </a:cubicBezTo>
                <a:cubicBezTo>
                  <a:pt x="1256751" y="2977589"/>
                  <a:pt x="998276" y="3002942"/>
                  <a:pt x="873666" y="3108030"/>
                </a:cubicBezTo>
                <a:cubicBezTo>
                  <a:pt x="895596" y="3219837"/>
                  <a:pt x="994980" y="3256852"/>
                  <a:pt x="1099308" y="3249373"/>
                </a:cubicBezTo>
                <a:cubicBezTo>
                  <a:pt x="1289456" y="3235936"/>
                  <a:pt x="1574805" y="3001801"/>
                  <a:pt x="1572903" y="2787948"/>
                </a:cubicBezTo>
                <a:cubicBezTo>
                  <a:pt x="1569227" y="2378496"/>
                  <a:pt x="643841" y="2465837"/>
                  <a:pt x="573359" y="2027356"/>
                </a:cubicBezTo>
                <a:cubicBezTo>
                  <a:pt x="493243" y="1528282"/>
                  <a:pt x="1272723" y="1095505"/>
                  <a:pt x="1774713" y="1289583"/>
                </a:cubicBezTo>
                <a:cubicBezTo>
                  <a:pt x="2421216" y="994473"/>
                  <a:pt x="3492509" y="686434"/>
                  <a:pt x="3855311" y="0"/>
                </a:cubicBezTo>
                <a:close/>
                <a:moveTo>
                  <a:pt x="1845702" y="2540629"/>
                </a:moveTo>
                <a:cubicBezTo>
                  <a:pt x="1831758" y="2579419"/>
                  <a:pt x="1821490" y="2621885"/>
                  <a:pt x="1807672" y="2660802"/>
                </a:cubicBezTo>
                <a:cubicBezTo>
                  <a:pt x="1848364" y="2644069"/>
                  <a:pt x="1853054" y="2592476"/>
                  <a:pt x="1845702" y="2540629"/>
                </a:cubicBezTo>
                <a:close/>
                <a:moveTo>
                  <a:pt x="3778872" y="202824"/>
                </a:moveTo>
                <a:cubicBezTo>
                  <a:pt x="3777604" y="210557"/>
                  <a:pt x="3769871" y="212078"/>
                  <a:pt x="3767970" y="219177"/>
                </a:cubicBezTo>
                <a:lnTo>
                  <a:pt x="3784323" y="219177"/>
                </a:lnTo>
                <a:cubicBezTo>
                  <a:pt x="3783562" y="212712"/>
                  <a:pt x="3785337" y="203712"/>
                  <a:pt x="3778872" y="202824"/>
                </a:cubicBezTo>
                <a:close/>
                <a:moveTo>
                  <a:pt x="1856730" y="1573537"/>
                </a:moveTo>
                <a:cubicBezTo>
                  <a:pt x="1862181" y="1573537"/>
                  <a:pt x="1863195" y="1577974"/>
                  <a:pt x="1867632" y="1578988"/>
                </a:cubicBezTo>
                <a:cubicBezTo>
                  <a:pt x="1867632" y="1570368"/>
                  <a:pt x="1868266" y="1559973"/>
                  <a:pt x="1856730" y="1562635"/>
                </a:cubicBezTo>
                <a:lnTo>
                  <a:pt x="1856730" y="1573537"/>
                </a:lnTo>
                <a:close/>
                <a:moveTo>
                  <a:pt x="1867632" y="1557184"/>
                </a:moveTo>
                <a:lnTo>
                  <a:pt x="1867632" y="1546156"/>
                </a:lnTo>
                <a:lnTo>
                  <a:pt x="1856730" y="1546156"/>
                </a:lnTo>
                <a:lnTo>
                  <a:pt x="1856730" y="1557184"/>
                </a:lnTo>
                <a:close/>
                <a:moveTo>
                  <a:pt x="3216414" y="934640"/>
                </a:moveTo>
                <a:cubicBezTo>
                  <a:pt x="3262557" y="929696"/>
                  <a:pt x="3287403" y="903583"/>
                  <a:pt x="3320235" y="885455"/>
                </a:cubicBezTo>
                <a:cubicBezTo>
                  <a:pt x="3273205" y="889385"/>
                  <a:pt x="3247091" y="914231"/>
                  <a:pt x="3216414" y="934640"/>
                </a:cubicBezTo>
                <a:close/>
                <a:moveTo>
                  <a:pt x="3194610" y="781634"/>
                </a:moveTo>
                <a:cubicBezTo>
                  <a:pt x="3188019" y="780494"/>
                  <a:pt x="3191188" y="775550"/>
                  <a:pt x="3194610" y="770733"/>
                </a:cubicBezTo>
                <a:cubicBezTo>
                  <a:pt x="3184850" y="773775"/>
                  <a:pt x="3171920" y="773521"/>
                  <a:pt x="3167356" y="781634"/>
                </a:cubicBezTo>
                <a:cubicBezTo>
                  <a:pt x="3180920" y="774536"/>
                  <a:pt x="3189920" y="797734"/>
                  <a:pt x="3194610" y="781634"/>
                </a:cubicBezTo>
                <a:close/>
                <a:moveTo>
                  <a:pt x="3232640" y="841721"/>
                </a:moveTo>
                <a:cubicBezTo>
                  <a:pt x="3189667" y="842862"/>
                  <a:pt x="3133763" y="874173"/>
                  <a:pt x="3101692" y="885455"/>
                </a:cubicBezTo>
                <a:cubicBezTo>
                  <a:pt x="3148544" y="883237"/>
                  <a:pt x="3193875" y="868190"/>
                  <a:pt x="3232767" y="841975"/>
                </a:cubicBezTo>
                <a:close/>
                <a:moveTo>
                  <a:pt x="3260021" y="809016"/>
                </a:moveTo>
                <a:cubicBezTo>
                  <a:pt x="3252416" y="781001"/>
                  <a:pt x="3217048" y="792029"/>
                  <a:pt x="3199935" y="792536"/>
                </a:cubicBezTo>
                <a:cubicBezTo>
                  <a:pt x="3199935" y="802804"/>
                  <a:pt x="3204118" y="804199"/>
                  <a:pt x="3210837" y="798114"/>
                </a:cubicBezTo>
                <a:lnTo>
                  <a:pt x="3210837" y="814467"/>
                </a:lnTo>
                <a:cubicBezTo>
                  <a:pt x="3236950" y="813326"/>
                  <a:pt x="3235049" y="800522"/>
                  <a:pt x="3260021" y="809016"/>
                </a:cubicBezTo>
                <a:close/>
                <a:moveTo>
                  <a:pt x="3232640" y="743478"/>
                </a:moveTo>
                <a:cubicBezTo>
                  <a:pt x="3246584" y="743478"/>
                  <a:pt x="3260782" y="742464"/>
                  <a:pt x="3260021" y="727125"/>
                </a:cubicBezTo>
                <a:cubicBezTo>
                  <a:pt x="3250514" y="732069"/>
                  <a:pt x="3230739" y="727125"/>
                  <a:pt x="3232640" y="743478"/>
                </a:cubicBezTo>
                <a:close/>
                <a:moveTo>
                  <a:pt x="3254571" y="885455"/>
                </a:moveTo>
                <a:cubicBezTo>
                  <a:pt x="3241007" y="884568"/>
                  <a:pt x="3228077" y="884441"/>
                  <a:pt x="3227189" y="896357"/>
                </a:cubicBezTo>
                <a:cubicBezTo>
                  <a:pt x="3237673" y="898461"/>
                  <a:pt x="3248410" y="894189"/>
                  <a:pt x="3254571" y="885455"/>
                </a:cubicBezTo>
                <a:close/>
                <a:moveTo>
                  <a:pt x="3221738" y="776183"/>
                </a:moveTo>
                <a:cubicBezTo>
                  <a:pt x="3211470" y="777451"/>
                  <a:pt x="3209696" y="770099"/>
                  <a:pt x="3199935" y="770733"/>
                </a:cubicBezTo>
                <a:cubicBezTo>
                  <a:pt x="3191188" y="785944"/>
                  <a:pt x="3223513" y="785818"/>
                  <a:pt x="3221738" y="776183"/>
                </a:cubicBezTo>
                <a:close/>
                <a:moveTo>
                  <a:pt x="3199555" y="759831"/>
                </a:moveTo>
                <a:cubicBezTo>
                  <a:pt x="3218442" y="764141"/>
                  <a:pt x="3223640" y="754760"/>
                  <a:pt x="3226809" y="743478"/>
                </a:cubicBezTo>
                <a:cubicBezTo>
                  <a:pt x="3209696" y="740816"/>
                  <a:pt x="3204499" y="750197"/>
                  <a:pt x="3199555" y="759831"/>
                </a:cubicBezTo>
                <a:close/>
                <a:moveTo>
                  <a:pt x="3292347" y="797860"/>
                </a:moveTo>
                <a:cubicBezTo>
                  <a:pt x="3312249" y="813706"/>
                  <a:pt x="3321249" y="782141"/>
                  <a:pt x="3341532" y="781381"/>
                </a:cubicBezTo>
                <a:cubicBezTo>
                  <a:pt x="3327587" y="771366"/>
                  <a:pt x="3310221" y="794057"/>
                  <a:pt x="3292347" y="797860"/>
                </a:cubicBezTo>
                <a:close/>
                <a:moveTo>
                  <a:pt x="3292347" y="846919"/>
                </a:moveTo>
                <a:cubicBezTo>
                  <a:pt x="3304136" y="846919"/>
                  <a:pt x="3330376" y="834242"/>
                  <a:pt x="3314277" y="825115"/>
                </a:cubicBezTo>
                <a:cubicBezTo>
                  <a:pt x="3313263" y="831453"/>
                  <a:pt x="3305657" y="831073"/>
                  <a:pt x="3297798" y="830566"/>
                </a:cubicBezTo>
                <a:cubicBezTo>
                  <a:pt x="3297950" y="836486"/>
                  <a:pt x="3296023" y="842266"/>
                  <a:pt x="3292347" y="846919"/>
                </a:cubicBezTo>
                <a:close/>
                <a:moveTo>
                  <a:pt x="3286896" y="737774"/>
                </a:moveTo>
                <a:cubicBezTo>
                  <a:pt x="3295516" y="737774"/>
                  <a:pt x="3305911" y="737774"/>
                  <a:pt x="3303248" y="726872"/>
                </a:cubicBezTo>
                <a:lnTo>
                  <a:pt x="3292347" y="726872"/>
                </a:lnTo>
                <a:cubicBezTo>
                  <a:pt x="3292347" y="732323"/>
                  <a:pt x="3287910" y="733337"/>
                  <a:pt x="3286896" y="737774"/>
                </a:cubicBezTo>
                <a:close/>
                <a:moveTo>
                  <a:pt x="3330630" y="879751"/>
                </a:moveTo>
                <a:cubicBezTo>
                  <a:pt x="3350012" y="877532"/>
                  <a:pt x="3367721" y="867683"/>
                  <a:pt x="3379815" y="852369"/>
                </a:cubicBezTo>
                <a:cubicBezTo>
                  <a:pt x="3354462" y="852369"/>
                  <a:pt x="3343433" y="867074"/>
                  <a:pt x="3330630" y="879751"/>
                </a:cubicBezTo>
                <a:close/>
                <a:moveTo>
                  <a:pt x="3390716" y="770479"/>
                </a:moveTo>
                <a:cubicBezTo>
                  <a:pt x="3426718" y="784043"/>
                  <a:pt x="3415436" y="752225"/>
                  <a:pt x="3390716" y="770479"/>
                </a:cubicBezTo>
                <a:close/>
                <a:moveTo>
                  <a:pt x="3325179" y="759577"/>
                </a:moveTo>
                <a:cubicBezTo>
                  <a:pt x="3366124" y="742210"/>
                  <a:pt x="3415182" y="733083"/>
                  <a:pt x="3439268" y="699491"/>
                </a:cubicBezTo>
                <a:cubicBezTo>
                  <a:pt x="3392111" y="710519"/>
                  <a:pt x="3358264" y="734985"/>
                  <a:pt x="3325179" y="759577"/>
                </a:cubicBezTo>
                <a:close/>
                <a:moveTo>
                  <a:pt x="3428873" y="688589"/>
                </a:moveTo>
                <a:cubicBezTo>
                  <a:pt x="3447761" y="694293"/>
                  <a:pt x="3470325" y="675912"/>
                  <a:pt x="3456254" y="666785"/>
                </a:cubicBezTo>
                <a:cubicBezTo>
                  <a:pt x="3450043" y="676926"/>
                  <a:pt x="3435084" y="678321"/>
                  <a:pt x="3428873" y="688589"/>
                </a:cubicBezTo>
                <a:close/>
                <a:moveTo>
                  <a:pt x="3499861" y="677687"/>
                </a:moveTo>
                <a:cubicBezTo>
                  <a:pt x="3512589" y="673061"/>
                  <a:pt x="3522616" y="663035"/>
                  <a:pt x="3527243" y="650306"/>
                </a:cubicBezTo>
                <a:lnTo>
                  <a:pt x="3511397" y="650306"/>
                </a:lnTo>
                <a:cubicBezTo>
                  <a:pt x="3515454" y="667165"/>
                  <a:pt x="3496312" y="660827"/>
                  <a:pt x="3500369" y="677687"/>
                </a:cubicBezTo>
                <a:close/>
                <a:moveTo>
                  <a:pt x="3581878" y="677687"/>
                </a:moveTo>
                <a:cubicBezTo>
                  <a:pt x="3591259" y="673884"/>
                  <a:pt x="3615725" y="657531"/>
                  <a:pt x="3603682" y="650306"/>
                </a:cubicBezTo>
                <a:cubicBezTo>
                  <a:pt x="3600006" y="662982"/>
                  <a:pt x="3575033" y="654489"/>
                  <a:pt x="3581878" y="677687"/>
                </a:cubicBezTo>
                <a:close/>
                <a:moveTo>
                  <a:pt x="3641839" y="420987"/>
                </a:moveTo>
                <a:cubicBezTo>
                  <a:pt x="3638923" y="442918"/>
                  <a:pt x="3673530" y="429100"/>
                  <a:pt x="3674671" y="420987"/>
                </a:cubicBezTo>
                <a:cubicBezTo>
                  <a:pt x="3654261" y="420987"/>
                  <a:pt x="3659078" y="427072"/>
                  <a:pt x="3641839" y="420987"/>
                </a:cubicBezTo>
                <a:close/>
                <a:moveTo>
                  <a:pt x="3723855" y="333646"/>
                </a:moveTo>
                <a:cubicBezTo>
                  <a:pt x="3701545" y="348985"/>
                  <a:pt x="3717771" y="371676"/>
                  <a:pt x="3707376" y="393733"/>
                </a:cubicBezTo>
                <a:cubicBezTo>
                  <a:pt x="3724870" y="394874"/>
                  <a:pt x="3716376" y="369774"/>
                  <a:pt x="3734757" y="371802"/>
                </a:cubicBezTo>
                <a:cubicBezTo>
                  <a:pt x="3722841" y="355957"/>
                  <a:pt x="3744645" y="340491"/>
                  <a:pt x="3723855" y="333773"/>
                </a:cubicBezTo>
                <a:close/>
                <a:moveTo>
                  <a:pt x="3707376" y="470172"/>
                </a:moveTo>
                <a:cubicBezTo>
                  <a:pt x="3698883" y="483609"/>
                  <a:pt x="3726010" y="486145"/>
                  <a:pt x="3723855" y="475623"/>
                </a:cubicBezTo>
                <a:cubicBezTo>
                  <a:pt x="3716883" y="475623"/>
                  <a:pt x="3716250" y="468651"/>
                  <a:pt x="3707376" y="470172"/>
                </a:cubicBezTo>
                <a:close/>
                <a:moveTo>
                  <a:pt x="3674671" y="552063"/>
                </a:moveTo>
                <a:cubicBezTo>
                  <a:pt x="3683037" y="535330"/>
                  <a:pt x="3720560" y="494384"/>
                  <a:pt x="3701925" y="486525"/>
                </a:cubicBezTo>
                <a:cubicBezTo>
                  <a:pt x="3703066" y="515047"/>
                  <a:pt x="3664910" y="533048"/>
                  <a:pt x="3674671" y="552063"/>
                </a:cubicBezTo>
                <a:close/>
                <a:moveTo>
                  <a:pt x="3663769" y="333646"/>
                </a:moveTo>
                <a:cubicBezTo>
                  <a:pt x="3654008" y="334914"/>
                  <a:pt x="3636387" y="328068"/>
                  <a:pt x="3641839" y="344548"/>
                </a:cubicBezTo>
                <a:cubicBezTo>
                  <a:pt x="3654515" y="346069"/>
                  <a:pt x="3662374" y="343280"/>
                  <a:pt x="3663769" y="333646"/>
                </a:cubicBezTo>
                <a:close/>
                <a:moveTo>
                  <a:pt x="3614584" y="628502"/>
                </a:moveTo>
                <a:cubicBezTo>
                  <a:pt x="3614584" y="631798"/>
                  <a:pt x="3613823" y="634967"/>
                  <a:pt x="3609133" y="633953"/>
                </a:cubicBezTo>
                <a:lnTo>
                  <a:pt x="3609133" y="644855"/>
                </a:lnTo>
                <a:cubicBezTo>
                  <a:pt x="3622570" y="653348"/>
                  <a:pt x="3625232" y="626347"/>
                  <a:pt x="3614584" y="628502"/>
                </a:cubicBezTo>
                <a:close/>
                <a:moveTo>
                  <a:pt x="3559948" y="606698"/>
                </a:moveTo>
                <a:cubicBezTo>
                  <a:pt x="3584414" y="598459"/>
                  <a:pt x="3597978" y="578810"/>
                  <a:pt x="3609133" y="557513"/>
                </a:cubicBezTo>
                <a:cubicBezTo>
                  <a:pt x="3580864" y="562077"/>
                  <a:pt x="3570470" y="584388"/>
                  <a:pt x="3559948" y="606698"/>
                </a:cubicBezTo>
                <a:close/>
                <a:moveTo>
                  <a:pt x="3565399" y="481074"/>
                </a:moveTo>
                <a:cubicBezTo>
                  <a:pt x="3572371" y="481074"/>
                  <a:pt x="3573005" y="488046"/>
                  <a:pt x="3581878" y="486525"/>
                </a:cubicBezTo>
                <a:cubicBezTo>
                  <a:pt x="3582715" y="479107"/>
                  <a:pt x="3578037" y="472179"/>
                  <a:pt x="3570850" y="470172"/>
                </a:cubicBezTo>
                <a:cubicBezTo>
                  <a:pt x="3570850" y="475623"/>
                  <a:pt x="3566540" y="476637"/>
                  <a:pt x="3565399" y="481074"/>
                </a:cubicBezTo>
                <a:close/>
                <a:moveTo>
                  <a:pt x="3603428" y="382704"/>
                </a:moveTo>
                <a:cubicBezTo>
                  <a:pt x="3587101" y="381358"/>
                  <a:pt x="3572777" y="393503"/>
                  <a:pt x="3571433" y="409831"/>
                </a:cubicBezTo>
                <a:cubicBezTo>
                  <a:pt x="3571395" y="410211"/>
                  <a:pt x="3571370" y="410591"/>
                  <a:pt x="3571357" y="410973"/>
                </a:cubicBezTo>
                <a:cubicBezTo>
                  <a:pt x="3584033" y="413255"/>
                  <a:pt x="3583273" y="400958"/>
                  <a:pt x="3598738" y="405522"/>
                </a:cubicBezTo>
                <a:cubicBezTo>
                  <a:pt x="3597711" y="397786"/>
                  <a:pt x="3599663" y="389948"/>
                  <a:pt x="3604189" y="383592"/>
                </a:cubicBezTo>
                <a:close/>
                <a:moveTo>
                  <a:pt x="3576047" y="415536"/>
                </a:moveTo>
                <a:cubicBezTo>
                  <a:pt x="3563371" y="428213"/>
                  <a:pt x="3534215" y="424664"/>
                  <a:pt x="3532440" y="448242"/>
                </a:cubicBezTo>
                <a:cubicBezTo>
                  <a:pt x="3550314" y="444185"/>
                  <a:pt x="3583146" y="426438"/>
                  <a:pt x="3576047" y="415536"/>
                </a:cubicBezTo>
                <a:close/>
                <a:moveTo>
                  <a:pt x="3538018" y="530259"/>
                </a:moveTo>
                <a:cubicBezTo>
                  <a:pt x="3518242" y="535837"/>
                  <a:pt x="3510256" y="553457"/>
                  <a:pt x="3499988" y="568289"/>
                </a:cubicBezTo>
                <a:cubicBezTo>
                  <a:pt x="3517393" y="561434"/>
                  <a:pt x="3531160" y="547660"/>
                  <a:pt x="3538018" y="530259"/>
                </a:cubicBezTo>
                <a:close/>
                <a:moveTo>
                  <a:pt x="3478438" y="765916"/>
                </a:moveTo>
                <a:cubicBezTo>
                  <a:pt x="3484649" y="795832"/>
                  <a:pt x="3444845" y="779606"/>
                  <a:pt x="3445733" y="803945"/>
                </a:cubicBezTo>
                <a:cubicBezTo>
                  <a:pt x="3466915" y="796250"/>
                  <a:pt x="3485702" y="783130"/>
                  <a:pt x="3500242" y="765916"/>
                </a:cubicBezTo>
                <a:close/>
                <a:moveTo>
                  <a:pt x="3434704" y="760465"/>
                </a:moveTo>
                <a:cubicBezTo>
                  <a:pt x="3447203" y="758969"/>
                  <a:pt x="3458815" y="753192"/>
                  <a:pt x="3467536" y="744112"/>
                </a:cubicBezTo>
                <a:lnTo>
                  <a:pt x="3440408" y="744112"/>
                </a:lnTo>
                <a:cubicBezTo>
                  <a:pt x="3440560" y="750032"/>
                  <a:pt x="3438634" y="755812"/>
                  <a:pt x="3434958" y="760465"/>
                </a:cubicBezTo>
                <a:close/>
                <a:moveTo>
                  <a:pt x="3385646" y="662222"/>
                </a:moveTo>
                <a:cubicBezTo>
                  <a:pt x="3408844" y="639911"/>
                  <a:pt x="3447634" y="633192"/>
                  <a:pt x="3461705" y="602135"/>
                </a:cubicBezTo>
                <a:cubicBezTo>
                  <a:pt x="3426084" y="608473"/>
                  <a:pt x="3392618" y="645742"/>
                  <a:pt x="3385646" y="662222"/>
                </a:cubicBezTo>
                <a:close/>
                <a:moveTo>
                  <a:pt x="3456634" y="574754"/>
                </a:moveTo>
                <a:cubicBezTo>
                  <a:pt x="3443958" y="575768"/>
                  <a:pt x="3418605" y="590599"/>
                  <a:pt x="3434704" y="602135"/>
                </a:cubicBezTo>
                <a:cubicBezTo>
                  <a:pt x="3435718" y="586670"/>
                  <a:pt x="3460691" y="595290"/>
                  <a:pt x="3456634" y="574754"/>
                </a:cubicBezTo>
                <a:close/>
                <a:moveTo>
                  <a:pt x="3412900" y="542048"/>
                </a:moveTo>
                <a:cubicBezTo>
                  <a:pt x="3379942" y="552823"/>
                  <a:pt x="3337855" y="583374"/>
                  <a:pt x="3336841" y="607586"/>
                </a:cubicBezTo>
                <a:cubicBezTo>
                  <a:pt x="3359659" y="582993"/>
                  <a:pt x="3397435" y="573486"/>
                  <a:pt x="3412900" y="542048"/>
                </a:cubicBezTo>
                <a:close/>
                <a:moveTo>
                  <a:pt x="3358264" y="634840"/>
                </a:moveTo>
                <a:cubicBezTo>
                  <a:pt x="3306671" y="665137"/>
                  <a:pt x="3247218" y="687701"/>
                  <a:pt x="3210837" y="733210"/>
                </a:cubicBezTo>
                <a:cubicBezTo>
                  <a:pt x="3260021" y="704054"/>
                  <a:pt x="3344827" y="681490"/>
                  <a:pt x="3358264" y="634840"/>
                </a:cubicBezTo>
                <a:close/>
                <a:moveTo>
                  <a:pt x="3303629" y="613037"/>
                </a:moveTo>
                <a:cubicBezTo>
                  <a:pt x="3271038" y="629819"/>
                  <a:pt x="3241514" y="651975"/>
                  <a:pt x="3216288" y="678574"/>
                </a:cubicBezTo>
                <a:cubicBezTo>
                  <a:pt x="3252416" y="663616"/>
                  <a:pt x="3288037" y="648277"/>
                  <a:pt x="3303629" y="613037"/>
                </a:cubicBezTo>
                <a:close/>
                <a:moveTo>
                  <a:pt x="3205386" y="689096"/>
                </a:moveTo>
                <a:cubicBezTo>
                  <a:pt x="3192709" y="687575"/>
                  <a:pt x="3184850" y="690363"/>
                  <a:pt x="3183582" y="699998"/>
                </a:cubicBezTo>
                <a:cubicBezTo>
                  <a:pt x="3198033" y="699998"/>
                  <a:pt x="3215654" y="703040"/>
                  <a:pt x="3216288" y="689096"/>
                </a:cubicBezTo>
                <a:cubicBezTo>
                  <a:pt x="3210710" y="689096"/>
                  <a:pt x="3205259" y="665517"/>
                  <a:pt x="3199935" y="683645"/>
                </a:cubicBezTo>
                <a:cubicBezTo>
                  <a:pt x="3203231" y="683645"/>
                  <a:pt x="3206400" y="684405"/>
                  <a:pt x="3205386" y="689096"/>
                </a:cubicBezTo>
                <a:close/>
                <a:moveTo>
                  <a:pt x="3167356" y="699998"/>
                </a:moveTo>
                <a:cubicBezTo>
                  <a:pt x="3158863" y="713435"/>
                  <a:pt x="3185864" y="716097"/>
                  <a:pt x="3183709" y="705449"/>
                </a:cubicBezTo>
                <a:cubicBezTo>
                  <a:pt x="3176737" y="705449"/>
                  <a:pt x="3176103" y="698476"/>
                  <a:pt x="3167356" y="699998"/>
                </a:cubicBezTo>
                <a:close/>
                <a:moveTo>
                  <a:pt x="3194610" y="798367"/>
                </a:moveTo>
                <a:cubicBezTo>
                  <a:pt x="3184343" y="787973"/>
                  <a:pt x="3166215" y="797607"/>
                  <a:pt x="3161778" y="809269"/>
                </a:cubicBezTo>
                <a:cubicBezTo>
                  <a:pt x="3176357" y="809269"/>
                  <a:pt x="3193977" y="812312"/>
                  <a:pt x="3194610" y="798367"/>
                </a:cubicBezTo>
                <a:close/>
                <a:moveTo>
                  <a:pt x="3129073" y="776437"/>
                </a:moveTo>
                <a:cubicBezTo>
                  <a:pt x="3109044" y="781888"/>
                  <a:pt x="3083311" y="781634"/>
                  <a:pt x="3079888" y="803818"/>
                </a:cubicBezTo>
                <a:cubicBezTo>
                  <a:pt x="3097534" y="797150"/>
                  <a:pt x="3114115" y="787922"/>
                  <a:pt x="3129073" y="776437"/>
                </a:cubicBezTo>
                <a:close/>
                <a:moveTo>
                  <a:pt x="3118171" y="918414"/>
                </a:moveTo>
                <a:cubicBezTo>
                  <a:pt x="3099790" y="920316"/>
                  <a:pt x="3067465" y="937049"/>
                  <a:pt x="3074437" y="945795"/>
                </a:cubicBezTo>
                <a:cubicBezTo>
                  <a:pt x="3080395" y="942880"/>
                  <a:pt x="3096748" y="936415"/>
                  <a:pt x="3112467" y="929316"/>
                </a:cubicBezTo>
                <a:cubicBezTo>
                  <a:pt x="3113608" y="933626"/>
                  <a:pt x="3112467" y="940091"/>
                  <a:pt x="3117918" y="940345"/>
                </a:cubicBezTo>
                <a:lnTo>
                  <a:pt x="3117918" y="918034"/>
                </a:lnTo>
                <a:close/>
                <a:moveTo>
                  <a:pt x="3014351" y="934894"/>
                </a:moveTo>
                <a:cubicBezTo>
                  <a:pt x="3021830" y="947570"/>
                  <a:pt x="3000280" y="955303"/>
                  <a:pt x="3014351" y="956697"/>
                </a:cubicBezTo>
                <a:cubicBezTo>
                  <a:pt x="3015872" y="940725"/>
                  <a:pt x="3027788" y="961514"/>
                  <a:pt x="3030703" y="962148"/>
                </a:cubicBezTo>
                <a:cubicBezTo>
                  <a:pt x="3032985" y="949472"/>
                  <a:pt x="3060746" y="962909"/>
                  <a:pt x="3058084" y="945795"/>
                </a:cubicBezTo>
                <a:lnTo>
                  <a:pt x="3025252" y="945795"/>
                </a:lnTo>
                <a:cubicBezTo>
                  <a:pt x="3025252" y="939077"/>
                  <a:pt x="3023731" y="933119"/>
                  <a:pt x="3014351" y="934894"/>
                </a:cubicBezTo>
                <a:close/>
                <a:moveTo>
                  <a:pt x="3030703" y="934894"/>
                </a:moveTo>
                <a:cubicBezTo>
                  <a:pt x="3036281" y="934894"/>
                  <a:pt x="3037295" y="939204"/>
                  <a:pt x="3041732" y="940345"/>
                </a:cubicBezTo>
                <a:cubicBezTo>
                  <a:pt x="3041732" y="931724"/>
                  <a:pt x="3042366" y="921330"/>
                  <a:pt x="3030703" y="923865"/>
                </a:cubicBezTo>
                <a:lnTo>
                  <a:pt x="3030703" y="934894"/>
                </a:lnTo>
                <a:close/>
                <a:moveTo>
                  <a:pt x="3003449" y="929316"/>
                </a:moveTo>
                <a:cubicBezTo>
                  <a:pt x="3014857" y="918794"/>
                  <a:pt x="3035267" y="917400"/>
                  <a:pt x="3041478" y="902061"/>
                </a:cubicBezTo>
                <a:cubicBezTo>
                  <a:pt x="3022590" y="902061"/>
                  <a:pt x="2988364" y="914738"/>
                  <a:pt x="3003449" y="929316"/>
                </a:cubicBezTo>
                <a:close/>
                <a:moveTo>
                  <a:pt x="2997998" y="798367"/>
                </a:moveTo>
                <a:cubicBezTo>
                  <a:pt x="3008773" y="823720"/>
                  <a:pt x="3033492" y="791776"/>
                  <a:pt x="2997998" y="798367"/>
                </a:cubicBezTo>
                <a:close/>
                <a:moveTo>
                  <a:pt x="2997998" y="858327"/>
                </a:moveTo>
                <a:cubicBezTo>
                  <a:pt x="2986589" y="842735"/>
                  <a:pt x="2956672" y="871004"/>
                  <a:pt x="2970743" y="880258"/>
                </a:cubicBezTo>
                <a:cubicBezTo>
                  <a:pt x="2975053" y="867581"/>
                  <a:pt x="2996096" y="873159"/>
                  <a:pt x="2997998" y="858327"/>
                </a:cubicBezTo>
                <a:close/>
                <a:moveTo>
                  <a:pt x="2932460" y="880004"/>
                </a:moveTo>
                <a:lnTo>
                  <a:pt x="2932460" y="890906"/>
                </a:lnTo>
                <a:lnTo>
                  <a:pt x="2954264" y="890906"/>
                </a:lnTo>
                <a:lnTo>
                  <a:pt x="2954264" y="880004"/>
                </a:lnTo>
                <a:close/>
                <a:moveTo>
                  <a:pt x="3183709" y="940091"/>
                </a:moveTo>
                <a:cubicBezTo>
                  <a:pt x="3094973" y="985980"/>
                  <a:pt x="2976955" y="1002713"/>
                  <a:pt x="2888726" y="1049236"/>
                </a:cubicBezTo>
                <a:cubicBezTo>
                  <a:pt x="2993308" y="1022742"/>
                  <a:pt x="3133510" y="1002840"/>
                  <a:pt x="3183709" y="940091"/>
                </a:cubicBezTo>
                <a:close/>
                <a:moveTo>
                  <a:pt x="2872373" y="869102"/>
                </a:moveTo>
                <a:lnTo>
                  <a:pt x="2872373" y="880004"/>
                </a:lnTo>
                <a:lnTo>
                  <a:pt x="2883275" y="880004"/>
                </a:lnTo>
                <a:lnTo>
                  <a:pt x="2883275" y="869102"/>
                </a:lnTo>
                <a:close/>
                <a:moveTo>
                  <a:pt x="2856021" y="885455"/>
                </a:moveTo>
                <a:cubicBezTo>
                  <a:pt x="2843978" y="883173"/>
                  <a:pt x="2825850" y="901808"/>
                  <a:pt x="2839668" y="907259"/>
                </a:cubicBezTo>
                <a:cubicBezTo>
                  <a:pt x="2841189" y="896103"/>
                  <a:pt x="2854373" y="896610"/>
                  <a:pt x="2856021" y="885455"/>
                </a:cubicBezTo>
                <a:close/>
                <a:moveTo>
                  <a:pt x="2866923" y="912710"/>
                </a:moveTo>
                <a:cubicBezTo>
                  <a:pt x="2851204" y="913470"/>
                  <a:pt x="2841570" y="919555"/>
                  <a:pt x="2845119" y="940091"/>
                </a:cubicBezTo>
                <a:cubicBezTo>
                  <a:pt x="2859317" y="937809"/>
                  <a:pt x="2860838" y="922978"/>
                  <a:pt x="2866923" y="912710"/>
                </a:cubicBezTo>
                <a:close/>
                <a:moveTo>
                  <a:pt x="2856021" y="967345"/>
                </a:moveTo>
                <a:cubicBezTo>
                  <a:pt x="2835612" y="975332"/>
                  <a:pt x="2807470" y="963162"/>
                  <a:pt x="2795934" y="989149"/>
                </a:cubicBezTo>
                <a:cubicBezTo>
                  <a:pt x="2818245" y="991444"/>
                  <a:pt x="2840378" y="983407"/>
                  <a:pt x="2856021" y="967345"/>
                </a:cubicBezTo>
                <a:close/>
                <a:moveTo>
                  <a:pt x="2763228" y="1076617"/>
                </a:moveTo>
                <a:cubicBezTo>
                  <a:pt x="2753341" y="1085871"/>
                  <a:pt x="2764876" y="1098040"/>
                  <a:pt x="2779581" y="1098421"/>
                </a:cubicBezTo>
                <a:cubicBezTo>
                  <a:pt x="2781102" y="1084096"/>
                  <a:pt x="2777553" y="1074969"/>
                  <a:pt x="2763228" y="1076617"/>
                </a:cubicBezTo>
                <a:close/>
                <a:moveTo>
                  <a:pt x="2735847" y="1087519"/>
                </a:moveTo>
                <a:cubicBezTo>
                  <a:pt x="2721649" y="1085998"/>
                  <a:pt x="2712396" y="1089547"/>
                  <a:pt x="2714044" y="1103872"/>
                </a:cubicBezTo>
                <a:cubicBezTo>
                  <a:pt x="2728368" y="1105393"/>
                  <a:pt x="2737495" y="1101843"/>
                  <a:pt x="2735847" y="1087519"/>
                </a:cubicBezTo>
                <a:close/>
                <a:moveTo>
                  <a:pt x="2643055" y="989149"/>
                </a:moveTo>
                <a:cubicBezTo>
                  <a:pt x="2629745" y="987374"/>
                  <a:pt x="2598814" y="995234"/>
                  <a:pt x="2610223" y="1000051"/>
                </a:cubicBezTo>
                <a:cubicBezTo>
                  <a:pt x="2616054" y="994346"/>
                  <a:pt x="2657126" y="996628"/>
                  <a:pt x="2643055" y="989149"/>
                </a:cubicBezTo>
                <a:close/>
                <a:moveTo>
                  <a:pt x="2626702" y="1049236"/>
                </a:moveTo>
                <a:cubicBezTo>
                  <a:pt x="2614026" y="1047715"/>
                  <a:pt x="2606167" y="1050630"/>
                  <a:pt x="2604772" y="1060138"/>
                </a:cubicBezTo>
                <a:cubicBezTo>
                  <a:pt x="2614533" y="1058997"/>
                  <a:pt x="2632153" y="1065715"/>
                  <a:pt x="2626702" y="1049236"/>
                </a:cubicBezTo>
                <a:close/>
                <a:moveTo>
                  <a:pt x="2572067" y="1027432"/>
                </a:moveTo>
                <a:cubicBezTo>
                  <a:pt x="2570546" y="1004741"/>
                  <a:pt x="2526431" y="1022362"/>
                  <a:pt x="2522882" y="1032883"/>
                </a:cubicBezTo>
                <a:cubicBezTo>
                  <a:pt x="2540882" y="1032883"/>
                  <a:pt x="2550136" y="1023629"/>
                  <a:pt x="2572067" y="1027432"/>
                </a:cubicBezTo>
                <a:close/>
                <a:moveTo>
                  <a:pt x="2501078" y="1043785"/>
                </a:moveTo>
                <a:cubicBezTo>
                  <a:pt x="2488401" y="1045560"/>
                  <a:pt x="2477500" y="1049363"/>
                  <a:pt x="2473824" y="1060138"/>
                </a:cubicBezTo>
                <a:cubicBezTo>
                  <a:pt x="2487768" y="1060138"/>
                  <a:pt x="2492838" y="1050123"/>
                  <a:pt x="2501078" y="1043785"/>
                </a:cubicBezTo>
                <a:close/>
                <a:moveTo>
                  <a:pt x="2419188" y="1076617"/>
                </a:moveTo>
                <a:cubicBezTo>
                  <a:pt x="2402582" y="1078138"/>
                  <a:pt x="2381919" y="1075730"/>
                  <a:pt x="2381158" y="1092970"/>
                </a:cubicBezTo>
                <a:cubicBezTo>
                  <a:pt x="2397511" y="1091068"/>
                  <a:pt x="2414498" y="1089801"/>
                  <a:pt x="2419188" y="1076617"/>
                </a:cubicBezTo>
                <a:close/>
                <a:moveTo>
                  <a:pt x="2451893" y="1174860"/>
                </a:moveTo>
                <a:cubicBezTo>
                  <a:pt x="2413863" y="1163832"/>
                  <a:pt x="2383567" y="1178917"/>
                  <a:pt x="2359101" y="1196664"/>
                </a:cubicBezTo>
                <a:cubicBezTo>
                  <a:pt x="2391933" y="1191340"/>
                  <a:pt x="2428188" y="1189311"/>
                  <a:pt x="2451893" y="1174860"/>
                </a:cubicBezTo>
                <a:close/>
                <a:moveTo>
                  <a:pt x="2260731" y="1163958"/>
                </a:moveTo>
                <a:cubicBezTo>
                  <a:pt x="2246280" y="1163958"/>
                  <a:pt x="2229547" y="1161930"/>
                  <a:pt x="2222702" y="1169409"/>
                </a:cubicBezTo>
                <a:cubicBezTo>
                  <a:pt x="2220040" y="1190072"/>
                  <a:pt x="2251097" y="1165480"/>
                  <a:pt x="2260731" y="1163958"/>
                </a:cubicBezTo>
                <a:close/>
                <a:moveTo>
                  <a:pt x="2244378" y="1229496"/>
                </a:moveTo>
                <a:cubicBezTo>
                  <a:pt x="2234745" y="1228228"/>
                  <a:pt x="2216997" y="1234947"/>
                  <a:pt x="2222575" y="1218594"/>
                </a:cubicBezTo>
                <a:cubicBezTo>
                  <a:pt x="2200771" y="1229496"/>
                  <a:pt x="2169460" y="1231271"/>
                  <a:pt x="2151586" y="1245849"/>
                </a:cubicBezTo>
                <a:cubicBezTo>
                  <a:pt x="2181376" y="1254215"/>
                  <a:pt x="2198743" y="1240778"/>
                  <a:pt x="2222575" y="1229496"/>
                </a:cubicBezTo>
                <a:lnTo>
                  <a:pt x="2222575" y="1245849"/>
                </a:lnTo>
                <a:cubicBezTo>
                  <a:pt x="2236899" y="1247370"/>
                  <a:pt x="2246026" y="1243820"/>
                  <a:pt x="2244378" y="1229496"/>
                </a:cubicBezTo>
                <a:close/>
                <a:moveTo>
                  <a:pt x="2168319" y="1191467"/>
                </a:moveTo>
                <a:cubicBezTo>
                  <a:pt x="2151206" y="1194255"/>
                  <a:pt x="2146009" y="1178790"/>
                  <a:pt x="2141065" y="1196917"/>
                </a:cubicBezTo>
                <a:cubicBezTo>
                  <a:pt x="2148924" y="1194002"/>
                  <a:pt x="2169207" y="1203382"/>
                  <a:pt x="2168319" y="1191467"/>
                </a:cubicBezTo>
                <a:close/>
                <a:moveTo>
                  <a:pt x="2151966" y="1251553"/>
                </a:moveTo>
                <a:cubicBezTo>
                  <a:pt x="2134473" y="1239891"/>
                  <a:pt x="2079964" y="1261568"/>
                  <a:pt x="2086429" y="1273357"/>
                </a:cubicBezTo>
                <a:cubicBezTo>
                  <a:pt x="2102655" y="1260680"/>
                  <a:pt x="2144487" y="1273357"/>
                  <a:pt x="2151966" y="1251553"/>
                </a:cubicBezTo>
                <a:close/>
                <a:moveTo>
                  <a:pt x="2134727" y="1191213"/>
                </a:moveTo>
                <a:cubicBezTo>
                  <a:pt x="2112543" y="1189185"/>
                  <a:pt x="2109374" y="1206171"/>
                  <a:pt x="2096697" y="1213143"/>
                </a:cubicBezTo>
                <a:cubicBezTo>
                  <a:pt x="2117106" y="1213143"/>
                  <a:pt x="2140938" y="1217200"/>
                  <a:pt x="2134727" y="1191213"/>
                </a:cubicBezTo>
                <a:close/>
                <a:moveTo>
                  <a:pt x="2090992" y="1213143"/>
                </a:moveTo>
                <a:cubicBezTo>
                  <a:pt x="2070850" y="1214081"/>
                  <a:pt x="2051606" y="1221751"/>
                  <a:pt x="2036357" y="1234947"/>
                </a:cubicBezTo>
                <a:cubicBezTo>
                  <a:pt x="2055752" y="1228735"/>
                  <a:pt x="2085922" y="1233426"/>
                  <a:pt x="2090992" y="1213143"/>
                </a:cubicBezTo>
                <a:close/>
                <a:moveTo>
                  <a:pt x="2036357" y="1295034"/>
                </a:moveTo>
                <a:cubicBezTo>
                  <a:pt x="2026089" y="1297442"/>
                  <a:pt x="2003524" y="1287554"/>
                  <a:pt x="2009102" y="1305936"/>
                </a:cubicBezTo>
                <a:cubicBezTo>
                  <a:pt x="2022666" y="1306696"/>
                  <a:pt x="2035596" y="1306949"/>
                  <a:pt x="2036357" y="1295034"/>
                </a:cubicBezTo>
                <a:close/>
                <a:moveTo>
                  <a:pt x="1867125" y="1289583"/>
                </a:moveTo>
                <a:cubicBezTo>
                  <a:pt x="1858505" y="1289583"/>
                  <a:pt x="1848111" y="1288822"/>
                  <a:pt x="1850772" y="1300485"/>
                </a:cubicBezTo>
                <a:cubicBezTo>
                  <a:pt x="1858163" y="1301385"/>
                  <a:pt x="1865109" y="1296758"/>
                  <a:pt x="1867125" y="1289583"/>
                </a:cubicBezTo>
                <a:close/>
                <a:moveTo>
                  <a:pt x="1932663" y="1327612"/>
                </a:moveTo>
                <a:cubicBezTo>
                  <a:pt x="1904901" y="1321274"/>
                  <a:pt x="1860280" y="1341683"/>
                  <a:pt x="1845195" y="1365642"/>
                </a:cubicBezTo>
                <a:cubicBezTo>
                  <a:pt x="1870548" y="1348909"/>
                  <a:pt x="1918212" y="1354867"/>
                  <a:pt x="1932663" y="1327612"/>
                </a:cubicBezTo>
                <a:close/>
                <a:moveTo>
                  <a:pt x="1834293" y="1431433"/>
                </a:moveTo>
                <a:cubicBezTo>
                  <a:pt x="1835941" y="1416982"/>
                  <a:pt x="1826814" y="1413432"/>
                  <a:pt x="1812489" y="1415080"/>
                </a:cubicBezTo>
                <a:cubicBezTo>
                  <a:pt x="1810841" y="1429405"/>
                  <a:pt x="1823898" y="1429151"/>
                  <a:pt x="1834293" y="1431433"/>
                </a:cubicBezTo>
                <a:close/>
                <a:moveTo>
                  <a:pt x="1675963" y="1688006"/>
                </a:moveTo>
                <a:cubicBezTo>
                  <a:pt x="1792587" y="1680780"/>
                  <a:pt x="1801080" y="1526127"/>
                  <a:pt x="1757854" y="1447786"/>
                </a:cubicBezTo>
                <a:cubicBezTo>
                  <a:pt x="1666963" y="1460462"/>
                  <a:pt x="1582157" y="1624243"/>
                  <a:pt x="1675963" y="1688006"/>
                </a:cubicBezTo>
                <a:close/>
                <a:moveTo>
                  <a:pt x="1730599" y="1327612"/>
                </a:moveTo>
                <a:cubicBezTo>
                  <a:pt x="1731486" y="1306443"/>
                  <a:pt x="1697767" y="1308217"/>
                  <a:pt x="1692569" y="1322161"/>
                </a:cubicBezTo>
                <a:cubicBezTo>
                  <a:pt x="1716528" y="1319753"/>
                  <a:pt x="1710570" y="1338894"/>
                  <a:pt x="1730599" y="1327612"/>
                </a:cubicBezTo>
                <a:close/>
                <a:moveTo>
                  <a:pt x="69974" y="3533327"/>
                </a:moveTo>
                <a:cubicBezTo>
                  <a:pt x="95328" y="3537511"/>
                  <a:pt x="102173" y="3521919"/>
                  <a:pt x="102680" y="3500622"/>
                </a:cubicBezTo>
                <a:cubicBezTo>
                  <a:pt x="81383" y="3500622"/>
                  <a:pt x="81130" y="3522679"/>
                  <a:pt x="69974" y="3533327"/>
                </a:cubicBezTo>
                <a:close/>
                <a:moveTo>
                  <a:pt x="293842" y="3347616"/>
                </a:moveTo>
                <a:cubicBezTo>
                  <a:pt x="269757" y="3331137"/>
                  <a:pt x="230459" y="3370814"/>
                  <a:pt x="239206" y="3385646"/>
                </a:cubicBezTo>
                <a:cubicBezTo>
                  <a:pt x="250615" y="3366124"/>
                  <a:pt x="278376" y="3362955"/>
                  <a:pt x="293842" y="3347616"/>
                </a:cubicBezTo>
                <a:close/>
                <a:moveTo>
                  <a:pt x="190021" y="3669853"/>
                </a:moveTo>
                <a:cubicBezTo>
                  <a:pt x="204346" y="3649571"/>
                  <a:pt x="225896" y="3636514"/>
                  <a:pt x="233755" y="3609767"/>
                </a:cubicBezTo>
                <a:cubicBezTo>
                  <a:pt x="200543" y="3617246"/>
                  <a:pt x="191415" y="3646275"/>
                  <a:pt x="190021" y="3669853"/>
                </a:cubicBezTo>
                <a:close/>
                <a:moveTo>
                  <a:pt x="239206" y="3604316"/>
                </a:moveTo>
                <a:cubicBezTo>
                  <a:pt x="266714" y="3582385"/>
                  <a:pt x="220191" y="3578963"/>
                  <a:pt x="239206" y="3604316"/>
                </a:cubicBezTo>
                <a:close/>
                <a:moveTo>
                  <a:pt x="206501" y="3528257"/>
                </a:moveTo>
                <a:cubicBezTo>
                  <a:pt x="231220" y="3511143"/>
                  <a:pt x="259235" y="3497326"/>
                  <a:pt x="272038" y="3468170"/>
                </a:cubicBezTo>
                <a:cubicBezTo>
                  <a:pt x="247953" y="3486044"/>
                  <a:pt x="218290" y="3498214"/>
                  <a:pt x="206501" y="3528257"/>
                </a:cubicBezTo>
                <a:close/>
                <a:moveTo>
                  <a:pt x="288391" y="3495425"/>
                </a:moveTo>
                <a:cubicBezTo>
                  <a:pt x="317496" y="3467764"/>
                  <a:pt x="343039" y="3436593"/>
                  <a:pt x="364450" y="3402632"/>
                </a:cubicBezTo>
                <a:cubicBezTo>
                  <a:pt x="326421" y="3421394"/>
                  <a:pt x="291560" y="3442690"/>
                  <a:pt x="288391" y="3495425"/>
                </a:cubicBezTo>
                <a:close/>
                <a:moveTo>
                  <a:pt x="354943" y="3250514"/>
                </a:moveTo>
                <a:cubicBezTo>
                  <a:pt x="364577" y="3249246"/>
                  <a:pt x="382324" y="3255965"/>
                  <a:pt x="376746" y="3239613"/>
                </a:cubicBezTo>
                <a:cubicBezTo>
                  <a:pt x="364070" y="3238091"/>
                  <a:pt x="356210" y="3240880"/>
                  <a:pt x="354943" y="3250514"/>
                </a:cubicBezTo>
                <a:close/>
                <a:moveTo>
                  <a:pt x="415029" y="3397942"/>
                </a:moveTo>
                <a:cubicBezTo>
                  <a:pt x="415029" y="3374871"/>
                  <a:pt x="443425" y="3355476"/>
                  <a:pt x="458637" y="3332404"/>
                </a:cubicBezTo>
                <a:cubicBezTo>
                  <a:pt x="411100" y="3345081"/>
                  <a:pt x="396648" y="3390590"/>
                  <a:pt x="371295" y="3425197"/>
                </a:cubicBezTo>
                <a:cubicBezTo>
                  <a:pt x="399437" y="3429760"/>
                  <a:pt x="382704" y="3389322"/>
                  <a:pt x="415029" y="3397942"/>
                </a:cubicBezTo>
                <a:close/>
                <a:moveTo>
                  <a:pt x="480567" y="3310601"/>
                </a:moveTo>
                <a:cubicBezTo>
                  <a:pt x="480567" y="3296530"/>
                  <a:pt x="501864" y="3302741"/>
                  <a:pt x="502371" y="3288671"/>
                </a:cubicBezTo>
                <a:cubicBezTo>
                  <a:pt x="489694" y="3287783"/>
                  <a:pt x="470553" y="3307178"/>
                  <a:pt x="480567" y="3310601"/>
                </a:cubicBezTo>
                <a:close/>
                <a:moveTo>
                  <a:pt x="540527" y="3135792"/>
                </a:moveTo>
                <a:cubicBezTo>
                  <a:pt x="542048" y="3153665"/>
                  <a:pt x="519357" y="3147454"/>
                  <a:pt x="518723" y="3163173"/>
                </a:cubicBezTo>
                <a:cubicBezTo>
                  <a:pt x="556753" y="3157088"/>
                  <a:pt x="574754" y="3131735"/>
                  <a:pt x="606065" y="3119439"/>
                </a:cubicBezTo>
                <a:cubicBezTo>
                  <a:pt x="586923" y="3108410"/>
                  <a:pt x="565373" y="3151257"/>
                  <a:pt x="540527" y="3135792"/>
                </a:cubicBezTo>
                <a:close/>
                <a:moveTo>
                  <a:pt x="595163" y="3211851"/>
                </a:moveTo>
                <a:cubicBezTo>
                  <a:pt x="606483" y="3212649"/>
                  <a:pt x="616295" y="3204118"/>
                  <a:pt x="617081" y="3192798"/>
                </a:cubicBezTo>
                <a:cubicBezTo>
                  <a:pt x="617144" y="3191885"/>
                  <a:pt x="617157" y="3190960"/>
                  <a:pt x="617093" y="3190047"/>
                </a:cubicBezTo>
                <a:cubicBezTo>
                  <a:pt x="606610" y="3187943"/>
                  <a:pt x="595873" y="3192215"/>
                  <a:pt x="589712" y="3200949"/>
                </a:cubicBezTo>
                <a:cubicBezTo>
                  <a:pt x="594022" y="3202217"/>
                  <a:pt x="596050" y="3205513"/>
                  <a:pt x="595163" y="3211851"/>
                </a:cubicBezTo>
                <a:close/>
                <a:moveTo>
                  <a:pt x="677053" y="3091804"/>
                </a:moveTo>
                <a:cubicBezTo>
                  <a:pt x="656771" y="3086227"/>
                  <a:pt x="639911" y="3103086"/>
                  <a:pt x="660700" y="3108157"/>
                </a:cubicBezTo>
                <a:cubicBezTo>
                  <a:pt x="652207" y="3088762"/>
                  <a:pt x="679335" y="3104861"/>
                  <a:pt x="677053" y="3091804"/>
                </a:cubicBezTo>
                <a:close/>
                <a:moveTo>
                  <a:pt x="666151" y="3217302"/>
                </a:moveTo>
                <a:cubicBezTo>
                  <a:pt x="665518" y="3205259"/>
                  <a:pt x="701646" y="3202597"/>
                  <a:pt x="682631" y="3190047"/>
                </a:cubicBezTo>
                <a:cubicBezTo>
                  <a:pt x="678955" y="3197780"/>
                  <a:pt x="649165" y="3206907"/>
                  <a:pt x="666151" y="3217302"/>
                </a:cubicBezTo>
                <a:close/>
                <a:moveTo>
                  <a:pt x="682631" y="2998885"/>
                </a:moveTo>
                <a:cubicBezTo>
                  <a:pt x="705956" y="2996857"/>
                  <a:pt x="703040" y="2968335"/>
                  <a:pt x="715336" y="2955278"/>
                </a:cubicBezTo>
                <a:cubicBezTo>
                  <a:pt x="692518" y="2957940"/>
                  <a:pt x="689983" y="2980631"/>
                  <a:pt x="682631" y="2998885"/>
                </a:cubicBezTo>
                <a:close/>
                <a:moveTo>
                  <a:pt x="1097660" y="2911544"/>
                </a:moveTo>
                <a:cubicBezTo>
                  <a:pt x="1116041" y="2903178"/>
                  <a:pt x="1164846" y="2871359"/>
                  <a:pt x="1135690" y="2851457"/>
                </a:cubicBezTo>
                <a:cubicBezTo>
                  <a:pt x="1131000" y="2879599"/>
                  <a:pt x="1105646" y="2886952"/>
                  <a:pt x="1097660" y="2911544"/>
                </a:cubicBezTo>
                <a:close/>
                <a:moveTo>
                  <a:pt x="1108562" y="2829653"/>
                </a:moveTo>
                <a:cubicBezTo>
                  <a:pt x="1030601" y="2710748"/>
                  <a:pt x="870497" y="2855006"/>
                  <a:pt x="879117" y="2971631"/>
                </a:cubicBezTo>
                <a:cubicBezTo>
                  <a:pt x="983064" y="2947545"/>
                  <a:pt x="1061152" y="2917502"/>
                  <a:pt x="1108562" y="2829653"/>
                </a:cubicBezTo>
                <a:close/>
                <a:moveTo>
                  <a:pt x="884568" y="2764116"/>
                </a:moveTo>
                <a:cubicBezTo>
                  <a:pt x="886343" y="2776793"/>
                  <a:pt x="868849" y="2770201"/>
                  <a:pt x="868215" y="2780469"/>
                </a:cubicBezTo>
                <a:cubicBezTo>
                  <a:pt x="882032" y="2786300"/>
                  <a:pt x="899399" y="2769060"/>
                  <a:pt x="884568" y="2764116"/>
                </a:cubicBezTo>
                <a:close/>
                <a:moveTo>
                  <a:pt x="857313" y="2873388"/>
                </a:moveTo>
                <a:cubicBezTo>
                  <a:pt x="854144" y="2876684"/>
                  <a:pt x="844637" y="2898741"/>
                  <a:pt x="857313" y="2900642"/>
                </a:cubicBezTo>
                <a:cubicBezTo>
                  <a:pt x="851482" y="2880233"/>
                  <a:pt x="877849" y="2892022"/>
                  <a:pt x="873666" y="2873388"/>
                </a:cubicBezTo>
                <a:close/>
                <a:moveTo>
                  <a:pt x="846411" y="3184596"/>
                </a:moveTo>
                <a:cubicBezTo>
                  <a:pt x="836904" y="3195751"/>
                  <a:pt x="850468" y="3195371"/>
                  <a:pt x="840961" y="3206400"/>
                </a:cubicBezTo>
                <a:cubicBezTo>
                  <a:pt x="853637" y="3208682"/>
                  <a:pt x="852877" y="3196512"/>
                  <a:pt x="868215" y="3200949"/>
                </a:cubicBezTo>
                <a:cubicBezTo>
                  <a:pt x="869863" y="3186624"/>
                  <a:pt x="860736" y="3183075"/>
                  <a:pt x="846411" y="3184596"/>
                </a:cubicBezTo>
                <a:close/>
                <a:moveTo>
                  <a:pt x="824608" y="2813301"/>
                </a:moveTo>
                <a:lnTo>
                  <a:pt x="824608" y="2824203"/>
                </a:lnTo>
                <a:lnTo>
                  <a:pt x="835510" y="2824203"/>
                </a:lnTo>
                <a:lnTo>
                  <a:pt x="835510" y="2813301"/>
                </a:lnTo>
                <a:close/>
                <a:moveTo>
                  <a:pt x="808128" y="2824203"/>
                </a:moveTo>
                <a:cubicBezTo>
                  <a:pt x="805973" y="2834724"/>
                  <a:pt x="786958" y="2828513"/>
                  <a:pt x="791776" y="2846006"/>
                </a:cubicBezTo>
                <a:lnTo>
                  <a:pt x="819157" y="2846006"/>
                </a:lnTo>
                <a:cubicBezTo>
                  <a:pt x="820678" y="2833330"/>
                  <a:pt x="817763" y="2825470"/>
                  <a:pt x="808128" y="2824203"/>
                </a:cubicBezTo>
                <a:close/>
                <a:moveTo>
                  <a:pt x="824608" y="3168244"/>
                </a:moveTo>
                <a:cubicBezTo>
                  <a:pt x="803945" y="3173061"/>
                  <a:pt x="784677" y="3179272"/>
                  <a:pt x="775423" y="3195498"/>
                </a:cubicBezTo>
                <a:cubicBezTo>
                  <a:pt x="793905" y="3190846"/>
                  <a:pt x="810866" y="3181452"/>
                  <a:pt x="824608" y="3168244"/>
                </a:cubicBezTo>
                <a:close/>
                <a:moveTo>
                  <a:pt x="824608" y="3211851"/>
                </a:moveTo>
                <a:cubicBezTo>
                  <a:pt x="811044" y="3211090"/>
                  <a:pt x="798114" y="3210837"/>
                  <a:pt x="797227" y="3222879"/>
                </a:cubicBezTo>
                <a:cubicBezTo>
                  <a:pt x="808128" y="3234161"/>
                  <a:pt x="820551" y="3222879"/>
                  <a:pt x="824608" y="3211851"/>
                </a:cubicBezTo>
                <a:close/>
                <a:moveTo>
                  <a:pt x="791776" y="3277388"/>
                </a:moveTo>
                <a:cubicBezTo>
                  <a:pt x="809016" y="3276501"/>
                  <a:pt x="824354" y="3273586"/>
                  <a:pt x="824608" y="3255585"/>
                </a:cubicBezTo>
                <a:cubicBezTo>
                  <a:pt x="804199" y="3253430"/>
                  <a:pt x="792536" y="3259895"/>
                  <a:pt x="791776" y="3277388"/>
                </a:cubicBezTo>
                <a:close/>
                <a:moveTo>
                  <a:pt x="862764" y="3381209"/>
                </a:moveTo>
                <a:cubicBezTo>
                  <a:pt x="869736" y="3359279"/>
                  <a:pt x="825876" y="3360293"/>
                  <a:pt x="819157" y="3370307"/>
                </a:cubicBezTo>
                <a:cubicBezTo>
                  <a:pt x="832467" y="3375124"/>
                  <a:pt x="842735" y="3382984"/>
                  <a:pt x="862764" y="3381209"/>
                </a:cubicBezTo>
                <a:close/>
                <a:moveTo>
                  <a:pt x="846411" y="3244683"/>
                </a:moveTo>
                <a:cubicBezTo>
                  <a:pt x="863905" y="3238091"/>
                  <a:pt x="895216" y="3223767"/>
                  <a:pt x="884441" y="3206653"/>
                </a:cubicBezTo>
                <a:cubicBezTo>
                  <a:pt x="866567" y="3214259"/>
                  <a:pt x="859088" y="3232007"/>
                  <a:pt x="846411" y="3244683"/>
                </a:cubicBezTo>
                <a:close/>
                <a:moveTo>
                  <a:pt x="928302" y="3277388"/>
                </a:moveTo>
                <a:cubicBezTo>
                  <a:pt x="942626" y="3279036"/>
                  <a:pt x="951753" y="3275487"/>
                  <a:pt x="950105" y="3261036"/>
                </a:cubicBezTo>
                <a:cubicBezTo>
                  <a:pt x="935908" y="3259514"/>
                  <a:pt x="926654" y="3263064"/>
                  <a:pt x="928302" y="3277388"/>
                </a:cubicBezTo>
                <a:close/>
                <a:moveTo>
                  <a:pt x="1075730" y="3304770"/>
                </a:moveTo>
                <a:cubicBezTo>
                  <a:pt x="1075730" y="3275360"/>
                  <a:pt x="1052025" y="3297037"/>
                  <a:pt x="1032123" y="3293868"/>
                </a:cubicBezTo>
                <a:cubicBezTo>
                  <a:pt x="1036052" y="3319221"/>
                  <a:pt x="1054433" y="3302868"/>
                  <a:pt x="1075730" y="3304770"/>
                </a:cubicBezTo>
                <a:close/>
                <a:moveTo>
                  <a:pt x="1010192" y="3321122"/>
                </a:moveTo>
                <a:cubicBezTo>
                  <a:pt x="1018305" y="3329742"/>
                  <a:pt x="1034658" y="3327207"/>
                  <a:pt x="1032123" y="3310220"/>
                </a:cubicBezTo>
                <a:cubicBezTo>
                  <a:pt x="1019446" y="3308699"/>
                  <a:pt x="1011586" y="3311488"/>
                  <a:pt x="1010192" y="3321122"/>
                </a:cubicBezTo>
                <a:close/>
                <a:moveTo>
                  <a:pt x="1026672" y="3353828"/>
                </a:moveTo>
                <a:cubicBezTo>
                  <a:pt x="1042898" y="3342926"/>
                  <a:pt x="1072307" y="3344954"/>
                  <a:pt x="1081181" y="3326573"/>
                </a:cubicBezTo>
                <a:cubicBezTo>
                  <a:pt x="1057095" y="3329742"/>
                  <a:pt x="1031615" y="3331644"/>
                  <a:pt x="1026672" y="3353828"/>
                </a:cubicBezTo>
                <a:close/>
                <a:moveTo>
                  <a:pt x="1108562" y="3315798"/>
                </a:moveTo>
                <a:cubicBezTo>
                  <a:pt x="1117981" y="3311057"/>
                  <a:pt x="1125625" y="3303413"/>
                  <a:pt x="1130366" y="3293995"/>
                </a:cubicBezTo>
                <a:cubicBezTo>
                  <a:pt x="1119464" y="3284614"/>
                  <a:pt x="1086125" y="3286008"/>
                  <a:pt x="1081181" y="3299445"/>
                </a:cubicBezTo>
                <a:cubicBezTo>
                  <a:pt x="1099815" y="3295262"/>
                  <a:pt x="1088153" y="3321629"/>
                  <a:pt x="1108562" y="3315798"/>
                </a:cubicBezTo>
                <a:close/>
                <a:moveTo>
                  <a:pt x="1168649" y="3326700"/>
                </a:moveTo>
                <a:cubicBezTo>
                  <a:pt x="1168649" y="3312629"/>
                  <a:pt x="1189945" y="3318841"/>
                  <a:pt x="1190452" y="3304897"/>
                </a:cubicBezTo>
                <a:cubicBezTo>
                  <a:pt x="1174860" y="3300713"/>
                  <a:pt x="1152423" y="3316559"/>
                  <a:pt x="1168649" y="3326700"/>
                </a:cubicBezTo>
                <a:close/>
                <a:moveTo>
                  <a:pt x="1758361" y="2780595"/>
                </a:moveTo>
                <a:cubicBezTo>
                  <a:pt x="1772051" y="2781610"/>
                  <a:pt x="1775474" y="2772229"/>
                  <a:pt x="1780164" y="2764243"/>
                </a:cubicBezTo>
                <a:cubicBezTo>
                  <a:pt x="1765967" y="2762721"/>
                  <a:pt x="1756713" y="2766271"/>
                  <a:pt x="1758361" y="2780595"/>
                </a:cubicBezTo>
                <a:close/>
                <a:moveTo>
                  <a:pt x="1779784" y="2654718"/>
                </a:moveTo>
                <a:lnTo>
                  <a:pt x="1779784" y="2638365"/>
                </a:lnTo>
                <a:cubicBezTo>
                  <a:pt x="1767107" y="2636210"/>
                  <a:pt x="1767995" y="2648379"/>
                  <a:pt x="1752529" y="2643816"/>
                </a:cubicBezTo>
                <a:cubicBezTo>
                  <a:pt x="1751769" y="2659788"/>
                  <a:pt x="1774713" y="2660422"/>
                  <a:pt x="1779784" y="2654718"/>
                </a:cubicBezTo>
                <a:close/>
                <a:moveTo>
                  <a:pt x="1801714" y="2518318"/>
                </a:moveTo>
                <a:lnTo>
                  <a:pt x="1801714" y="2507290"/>
                </a:lnTo>
                <a:lnTo>
                  <a:pt x="1790812" y="2507290"/>
                </a:lnTo>
                <a:lnTo>
                  <a:pt x="1790812" y="2518318"/>
                </a:lnTo>
                <a:close/>
                <a:moveTo>
                  <a:pt x="1801714" y="2321705"/>
                </a:moveTo>
                <a:cubicBezTo>
                  <a:pt x="1794108" y="2307381"/>
                  <a:pt x="1787897" y="2291789"/>
                  <a:pt x="1768882" y="2288873"/>
                </a:cubicBezTo>
                <a:cubicBezTo>
                  <a:pt x="1773953" y="2305733"/>
                  <a:pt x="1790812" y="2310677"/>
                  <a:pt x="1801714" y="2321705"/>
                </a:cubicBezTo>
                <a:close/>
                <a:moveTo>
                  <a:pt x="1779784" y="2343509"/>
                </a:moveTo>
                <a:cubicBezTo>
                  <a:pt x="1780190" y="2326180"/>
                  <a:pt x="1769072" y="2310664"/>
                  <a:pt x="1752529" y="2305479"/>
                </a:cubicBezTo>
                <a:cubicBezTo>
                  <a:pt x="1752529" y="2327537"/>
                  <a:pt x="1757854" y="2343509"/>
                  <a:pt x="1779784" y="2343509"/>
                </a:cubicBezTo>
                <a:close/>
                <a:moveTo>
                  <a:pt x="1757980" y="2398145"/>
                </a:moveTo>
                <a:cubicBezTo>
                  <a:pt x="1739853" y="2407652"/>
                  <a:pt x="1716782" y="2434400"/>
                  <a:pt x="1752529" y="2441752"/>
                </a:cubicBezTo>
                <a:cubicBezTo>
                  <a:pt x="1755572" y="2431611"/>
                  <a:pt x="1767488" y="2402708"/>
                  <a:pt x="1757980" y="2398145"/>
                </a:cubicBezTo>
                <a:close/>
                <a:moveTo>
                  <a:pt x="1730726" y="2523769"/>
                </a:moveTo>
                <a:cubicBezTo>
                  <a:pt x="1734884" y="2536103"/>
                  <a:pt x="1734884" y="2549464"/>
                  <a:pt x="1730726" y="2561799"/>
                </a:cubicBezTo>
                <a:cubicBezTo>
                  <a:pt x="1747205" y="2563320"/>
                  <a:pt x="1746191" y="2519586"/>
                  <a:pt x="1741628" y="2518191"/>
                </a:cubicBezTo>
                <a:cubicBezTo>
                  <a:pt x="1740360" y="2522375"/>
                  <a:pt x="1737064" y="2524530"/>
                  <a:pt x="1730726" y="2523642"/>
                </a:cubicBezTo>
                <a:close/>
                <a:moveTo>
                  <a:pt x="1725275" y="2594758"/>
                </a:moveTo>
                <a:cubicBezTo>
                  <a:pt x="1719444" y="2626449"/>
                  <a:pt x="1748853" y="2596913"/>
                  <a:pt x="1725275" y="2594758"/>
                </a:cubicBezTo>
                <a:close/>
                <a:moveTo>
                  <a:pt x="1692443" y="2660295"/>
                </a:moveTo>
                <a:cubicBezTo>
                  <a:pt x="1685724" y="2642041"/>
                  <a:pt x="1720838" y="2621505"/>
                  <a:pt x="1692443" y="2616561"/>
                </a:cubicBezTo>
                <a:cubicBezTo>
                  <a:pt x="1683442" y="2618970"/>
                  <a:pt x="1683442" y="2657760"/>
                  <a:pt x="1692443" y="2660295"/>
                </a:cubicBezTo>
                <a:close/>
                <a:moveTo>
                  <a:pt x="1686992" y="2584236"/>
                </a:moveTo>
                <a:cubicBezTo>
                  <a:pt x="1716148" y="2584236"/>
                  <a:pt x="1701823" y="2573588"/>
                  <a:pt x="1708795" y="2556981"/>
                </a:cubicBezTo>
                <a:cubicBezTo>
                  <a:pt x="1688640" y="2553179"/>
                  <a:pt x="1695232" y="2576123"/>
                  <a:pt x="1686992" y="2584236"/>
                </a:cubicBezTo>
                <a:close/>
                <a:moveTo>
                  <a:pt x="1697893" y="2529727"/>
                </a:moveTo>
                <a:cubicBezTo>
                  <a:pt x="1697893" y="2518825"/>
                  <a:pt x="1712852" y="2522755"/>
                  <a:pt x="1708795" y="2507797"/>
                </a:cubicBezTo>
                <a:cubicBezTo>
                  <a:pt x="1695105" y="2502092"/>
                  <a:pt x="1684583" y="2526304"/>
                  <a:pt x="1697893" y="2529727"/>
                </a:cubicBezTo>
                <a:close/>
                <a:moveTo>
                  <a:pt x="1697893" y="2491697"/>
                </a:moveTo>
                <a:cubicBezTo>
                  <a:pt x="1710646" y="2480999"/>
                  <a:pt x="1716896" y="2464418"/>
                  <a:pt x="1714373" y="2447964"/>
                </a:cubicBezTo>
                <a:cubicBezTo>
                  <a:pt x="1680020" y="2439724"/>
                  <a:pt x="1695105" y="2491444"/>
                  <a:pt x="1697893" y="2491697"/>
                </a:cubicBezTo>
                <a:close/>
                <a:moveTo>
                  <a:pt x="1697893" y="2404356"/>
                </a:moveTo>
                <a:cubicBezTo>
                  <a:pt x="1701316" y="2385848"/>
                  <a:pt x="1717289" y="2380017"/>
                  <a:pt x="1719824" y="2360622"/>
                </a:cubicBezTo>
                <a:cubicBezTo>
                  <a:pt x="1689274" y="2353523"/>
                  <a:pt x="1675583" y="2376341"/>
                  <a:pt x="1697893" y="2404356"/>
                </a:cubicBezTo>
                <a:close/>
                <a:moveTo>
                  <a:pt x="1714373" y="2305986"/>
                </a:moveTo>
                <a:cubicBezTo>
                  <a:pt x="1710697" y="2285958"/>
                  <a:pt x="1694217" y="2278859"/>
                  <a:pt x="1681541" y="2267957"/>
                </a:cubicBezTo>
                <a:cubicBezTo>
                  <a:pt x="1683962" y="2286034"/>
                  <a:pt x="1696841" y="2300954"/>
                  <a:pt x="1714373" y="2305986"/>
                </a:cubicBezTo>
                <a:close/>
                <a:moveTo>
                  <a:pt x="1752403" y="2792004"/>
                </a:moveTo>
                <a:cubicBezTo>
                  <a:pt x="1727810" y="2840302"/>
                  <a:pt x="1703091" y="2888346"/>
                  <a:pt x="1676343" y="2933981"/>
                </a:cubicBezTo>
                <a:cubicBezTo>
                  <a:pt x="1719444" y="2911290"/>
                  <a:pt x="1762544" y="2831301"/>
                  <a:pt x="1752403" y="2792004"/>
                </a:cubicBezTo>
                <a:close/>
                <a:moveTo>
                  <a:pt x="1665695" y="2911417"/>
                </a:moveTo>
                <a:cubicBezTo>
                  <a:pt x="1643131" y="2902037"/>
                  <a:pt x="1636412" y="2936137"/>
                  <a:pt x="1649343" y="2944249"/>
                </a:cubicBezTo>
                <a:cubicBezTo>
                  <a:pt x="1659167" y="2936098"/>
                  <a:pt x="1665112" y="2924170"/>
                  <a:pt x="1665695" y="2911417"/>
                </a:cubicBezTo>
                <a:close/>
                <a:moveTo>
                  <a:pt x="1649343" y="2436301"/>
                </a:moveTo>
                <a:cubicBezTo>
                  <a:pt x="1649343" y="2426160"/>
                  <a:pt x="1659103" y="2402455"/>
                  <a:pt x="1643765" y="2398272"/>
                </a:cubicBezTo>
                <a:cubicBezTo>
                  <a:pt x="1640469" y="2411582"/>
                  <a:pt x="1622722" y="2438583"/>
                  <a:pt x="1649343" y="2436301"/>
                </a:cubicBezTo>
                <a:close/>
                <a:moveTo>
                  <a:pt x="1627666" y="2354411"/>
                </a:moveTo>
                <a:cubicBezTo>
                  <a:pt x="1638986" y="2355209"/>
                  <a:pt x="1648797" y="2346678"/>
                  <a:pt x="1649583" y="2335358"/>
                </a:cubicBezTo>
                <a:cubicBezTo>
                  <a:pt x="1649647" y="2334445"/>
                  <a:pt x="1649659" y="2333520"/>
                  <a:pt x="1649596" y="2332607"/>
                </a:cubicBezTo>
                <a:cubicBezTo>
                  <a:pt x="1641483" y="2329692"/>
                  <a:pt x="1635779" y="2324494"/>
                  <a:pt x="1627666" y="2321705"/>
                </a:cubicBezTo>
                <a:cubicBezTo>
                  <a:pt x="1616130" y="2336410"/>
                  <a:pt x="1640342" y="2335269"/>
                  <a:pt x="1627666" y="2354411"/>
                </a:cubicBezTo>
                <a:close/>
                <a:moveTo>
                  <a:pt x="1622215" y="2239688"/>
                </a:moveTo>
                <a:lnTo>
                  <a:pt x="1622215" y="2272520"/>
                </a:lnTo>
                <a:cubicBezTo>
                  <a:pt x="1640596" y="2274549"/>
                  <a:pt x="1631342" y="2248815"/>
                  <a:pt x="1638567" y="2239688"/>
                </a:cubicBezTo>
                <a:close/>
                <a:moveTo>
                  <a:pt x="1594960" y="2463682"/>
                </a:moveTo>
                <a:cubicBezTo>
                  <a:pt x="1610679" y="2462922"/>
                  <a:pt x="1620313" y="2456837"/>
                  <a:pt x="1616764" y="2436301"/>
                </a:cubicBezTo>
                <a:cubicBezTo>
                  <a:pt x="1601425" y="2437315"/>
                  <a:pt x="1593566" y="2445809"/>
                  <a:pt x="1594960" y="2463682"/>
                </a:cubicBezTo>
                <a:close/>
                <a:moveTo>
                  <a:pt x="1436504" y="2125092"/>
                </a:moveTo>
                <a:cubicBezTo>
                  <a:pt x="1429531" y="2125092"/>
                  <a:pt x="1429025" y="2118120"/>
                  <a:pt x="1420151" y="2119641"/>
                </a:cubicBezTo>
                <a:cubicBezTo>
                  <a:pt x="1419593" y="2128338"/>
                  <a:pt x="1423764" y="2136666"/>
                  <a:pt x="1431053" y="2141445"/>
                </a:cubicBezTo>
                <a:cubicBezTo>
                  <a:pt x="1431015" y="2135538"/>
                  <a:pt x="1432929" y="2129795"/>
                  <a:pt x="1436504" y="2125092"/>
                </a:cubicBezTo>
                <a:close/>
                <a:moveTo>
                  <a:pt x="1431053" y="2316254"/>
                </a:moveTo>
                <a:cubicBezTo>
                  <a:pt x="1429912" y="2306493"/>
                  <a:pt x="1436630" y="2288873"/>
                  <a:pt x="1420151" y="2294324"/>
                </a:cubicBezTo>
                <a:cubicBezTo>
                  <a:pt x="1418630" y="2307001"/>
                  <a:pt x="1421545" y="2314860"/>
                  <a:pt x="1431053" y="2316254"/>
                </a:cubicBezTo>
                <a:close/>
                <a:moveTo>
                  <a:pt x="1420151" y="2217884"/>
                </a:moveTo>
                <a:cubicBezTo>
                  <a:pt x="1421292" y="2202292"/>
                  <a:pt x="1420912" y="2188095"/>
                  <a:pt x="1403798" y="2190630"/>
                </a:cubicBezTo>
                <a:cubicBezTo>
                  <a:pt x="1402784" y="2206222"/>
                  <a:pt x="1403164" y="2220420"/>
                  <a:pt x="1420151" y="2217884"/>
                </a:cubicBezTo>
                <a:close/>
                <a:moveTo>
                  <a:pt x="1392896" y="2157798"/>
                </a:moveTo>
                <a:cubicBezTo>
                  <a:pt x="1407348" y="2159446"/>
                  <a:pt x="1406967" y="2146389"/>
                  <a:pt x="1409249" y="2135994"/>
                </a:cubicBezTo>
                <a:cubicBezTo>
                  <a:pt x="1394544" y="2135994"/>
                  <a:pt x="1383009" y="2148671"/>
                  <a:pt x="1392896" y="2157798"/>
                </a:cubicBezTo>
                <a:close/>
                <a:moveTo>
                  <a:pt x="1376163" y="2261745"/>
                </a:moveTo>
                <a:cubicBezTo>
                  <a:pt x="1384657" y="2261745"/>
                  <a:pt x="1380347" y="2275690"/>
                  <a:pt x="1392516" y="2272647"/>
                </a:cubicBezTo>
                <a:cubicBezTo>
                  <a:pt x="1397333" y="2261365"/>
                  <a:pt x="1378318" y="2248055"/>
                  <a:pt x="1376163" y="2261745"/>
                </a:cubicBezTo>
                <a:close/>
                <a:moveTo>
                  <a:pt x="1381614" y="2294451"/>
                </a:moveTo>
                <a:lnTo>
                  <a:pt x="1370712" y="2294451"/>
                </a:lnTo>
                <a:lnTo>
                  <a:pt x="1370712" y="2305353"/>
                </a:lnTo>
                <a:lnTo>
                  <a:pt x="1381614" y="2305353"/>
                </a:lnTo>
                <a:lnTo>
                  <a:pt x="1381614" y="2294451"/>
                </a:lnTo>
                <a:close/>
                <a:moveTo>
                  <a:pt x="1397967" y="2092387"/>
                </a:moveTo>
                <a:cubicBezTo>
                  <a:pt x="1404432" y="2069189"/>
                  <a:pt x="1356641" y="2072358"/>
                  <a:pt x="1348782" y="2081485"/>
                </a:cubicBezTo>
                <a:cubicBezTo>
                  <a:pt x="1363183" y="2091271"/>
                  <a:pt x="1380778" y="2095176"/>
                  <a:pt x="1397967" y="2092387"/>
                </a:cubicBezTo>
                <a:close/>
                <a:moveTo>
                  <a:pt x="1326978" y="2185306"/>
                </a:moveTo>
                <a:cubicBezTo>
                  <a:pt x="1335472" y="2171869"/>
                  <a:pt x="1308471" y="2169207"/>
                  <a:pt x="1310626" y="2179855"/>
                </a:cubicBezTo>
                <a:cubicBezTo>
                  <a:pt x="1313922" y="2179855"/>
                  <a:pt x="1317091" y="2180616"/>
                  <a:pt x="1316077" y="2185306"/>
                </a:cubicBezTo>
                <a:close/>
                <a:moveTo>
                  <a:pt x="1321528" y="2065132"/>
                </a:moveTo>
                <a:cubicBezTo>
                  <a:pt x="1318105" y="2063484"/>
                  <a:pt x="1300485" y="2051569"/>
                  <a:pt x="1299597" y="2065132"/>
                </a:cubicBezTo>
                <a:cubicBezTo>
                  <a:pt x="1303020" y="2066654"/>
                  <a:pt x="1320640" y="2078696"/>
                  <a:pt x="1321528" y="2065132"/>
                </a:cubicBezTo>
                <a:close/>
                <a:moveTo>
                  <a:pt x="1266892" y="2245393"/>
                </a:moveTo>
                <a:cubicBezTo>
                  <a:pt x="1257511" y="2243618"/>
                  <a:pt x="1273991" y="2226378"/>
                  <a:pt x="1250539" y="2228913"/>
                </a:cubicBezTo>
                <a:cubicBezTo>
                  <a:pt x="1248764" y="2236392"/>
                  <a:pt x="1242806" y="2239435"/>
                  <a:pt x="1245088" y="2250844"/>
                </a:cubicBezTo>
                <a:cubicBezTo>
                  <a:pt x="1253201" y="2249829"/>
                  <a:pt x="1265244" y="2252745"/>
                  <a:pt x="1266892" y="2245393"/>
                </a:cubicBezTo>
                <a:close/>
                <a:moveTo>
                  <a:pt x="1228862" y="2174277"/>
                </a:moveTo>
                <a:cubicBezTo>
                  <a:pt x="1225947" y="2192278"/>
                  <a:pt x="1242680" y="2218392"/>
                  <a:pt x="1256243" y="2201659"/>
                </a:cubicBezTo>
                <a:cubicBezTo>
                  <a:pt x="1233933" y="2203307"/>
                  <a:pt x="1253328" y="2190250"/>
                  <a:pt x="1250793" y="2179855"/>
                </a:cubicBezTo>
                <a:cubicBezTo>
                  <a:pt x="1243440" y="2178080"/>
                  <a:pt x="1240398" y="2171996"/>
                  <a:pt x="1228862" y="2174277"/>
                </a:cubicBezTo>
                <a:close/>
                <a:moveTo>
                  <a:pt x="1239891" y="2272647"/>
                </a:moveTo>
                <a:cubicBezTo>
                  <a:pt x="1230396" y="2270657"/>
                  <a:pt x="1220521" y="2272634"/>
                  <a:pt x="1212509" y="2278098"/>
                </a:cubicBezTo>
                <a:cubicBezTo>
                  <a:pt x="1210861" y="2292423"/>
                  <a:pt x="1220115" y="2295972"/>
                  <a:pt x="1234440" y="2294451"/>
                </a:cubicBezTo>
                <a:cubicBezTo>
                  <a:pt x="1233324" y="2286743"/>
                  <a:pt x="1235289" y="2278922"/>
                  <a:pt x="1239891" y="2272647"/>
                </a:cubicBezTo>
                <a:close/>
                <a:moveTo>
                  <a:pt x="1212509" y="2228913"/>
                </a:moveTo>
                <a:cubicBezTo>
                  <a:pt x="1212509" y="2237533"/>
                  <a:pt x="1211749" y="2247928"/>
                  <a:pt x="1223411" y="2245393"/>
                </a:cubicBezTo>
                <a:cubicBezTo>
                  <a:pt x="1224438" y="2237939"/>
                  <a:pt x="1219773" y="2230878"/>
                  <a:pt x="1212509" y="2228913"/>
                </a:cubicBezTo>
                <a:close/>
                <a:moveTo>
                  <a:pt x="1250539" y="2152854"/>
                </a:moveTo>
                <a:cubicBezTo>
                  <a:pt x="1253835" y="2131304"/>
                  <a:pt x="1237863" y="2128642"/>
                  <a:pt x="1223158" y="2125599"/>
                </a:cubicBezTo>
                <a:cubicBezTo>
                  <a:pt x="1217758" y="2133586"/>
                  <a:pt x="1215793" y="2143410"/>
                  <a:pt x="1217707" y="2152854"/>
                </a:cubicBezTo>
                <a:cubicBezTo>
                  <a:pt x="1230383" y="2154502"/>
                  <a:pt x="1240271" y="2163629"/>
                  <a:pt x="1250539" y="2152854"/>
                </a:cubicBezTo>
                <a:close/>
                <a:moveTo>
                  <a:pt x="1239637" y="2076795"/>
                </a:moveTo>
                <a:cubicBezTo>
                  <a:pt x="1232665" y="2062724"/>
                  <a:pt x="1206425" y="2080471"/>
                  <a:pt x="1223158" y="2087697"/>
                </a:cubicBezTo>
                <a:cubicBezTo>
                  <a:pt x="1223158" y="2078696"/>
                  <a:pt x="1238370" y="2084654"/>
                  <a:pt x="1239637" y="2076795"/>
                </a:cubicBezTo>
                <a:close/>
                <a:moveTo>
                  <a:pt x="1234186" y="2033061"/>
                </a:moveTo>
                <a:cubicBezTo>
                  <a:pt x="1234186" y="2016454"/>
                  <a:pt x="1197678" y="2009609"/>
                  <a:pt x="1196157" y="2027610"/>
                </a:cubicBezTo>
                <a:cubicBezTo>
                  <a:pt x="1211876" y="2035976"/>
                  <a:pt x="1213270" y="2027610"/>
                  <a:pt x="1234186" y="2033061"/>
                </a:cubicBezTo>
                <a:close/>
                <a:moveTo>
                  <a:pt x="1174100" y="2082246"/>
                </a:moveTo>
                <a:cubicBezTo>
                  <a:pt x="1153057" y="2091626"/>
                  <a:pt x="1166747" y="2152727"/>
                  <a:pt x="1190452" y="2131431"/>
                </a:cubicBezTo>
                <a:cubicBezTo>
                  <a:pt x="1177776" y="2122811"/>
                  <a:pt x="1192734" y="2085415"/>
                  <a:pt x="1174100" y="2082246"/>
                </a:cubicBezTo>
                <a:close/>
                <a:moveTo>
                  <a:pt x="1174100" y="2246153"/>
                </a:moveTo>
                <a:cubicBezTo>
                  <a:pt x="1161423" y="2244505"/>
                  <a:pt x="1153564" y="2247421"/>
                  <a:pt x="1152169" y="2257055"/>
                </a:cubicBezTo>
                <a:cubicBezTo>
                  <a:pt x="1164846" y="2258576"/>
                  <a:pt x="1172705" y="2255661"/>
                  <a:pt x="1174100" y="2246153"/>
                </a:cubicBezTo>
                <a:close/>
                <a:moveTo>
                  <a:pt x="1157620" y="2208124"/>
                </a:moveTo>
                <a:cubicBezTo>
                  <a:pt x="1149000" y="2216237"/>
                  <a:pt x="1149634" y="2239308"/>
                  <a:pt x="1168649" y="2235378"/>
                </a:cubicBezTo>
                <a:cubicBezTo>
                  <a:pt x="1171818" y="2222702"/>
                  <a:pt x="1176888" y="2210025"/>
                  <a:pt x="1157620" y="2208124"/>
                </a:cubicBezTo>
                <a:close/>
                <a:moveTo>
                  <a:pt x="1152169" y="2158939"/>
                </a:moveTo>
                <a:cubicBezTo>
                  <a:pt x="1153183" y="2147023"/>
                  <a:pt x="1147732" y="2141572"/>
                  <a:pt x="1135816" y="2142586"/>
                </a:cubicBezTo>
                <a:lnTo>
                  <a:pt x="1135816" y="2158939"/>
                </a:lnTo>
                <a:close/>
                <a:moveTo>
                  <a:pt x="1130366" y="2131684"/>
                </a:moveTo>
                <a:cubicBezTo>
                  <a:pt x="1149000" y="2135741"/>
                  <a:pt x="1151662" y="2110768"/>
                  <a:pt x="1135816" y="2109881"/>
                </a:cubicBezTo>
                <a:cubicBezTo>
                  <a:pt x="1134169" y="2117233"/>
                  <a:pt x="1128084" y="2120275"/>
                  <a:pt x="1130366" y="2131684"/>
                </a:cubicBezTo>
                <a:close/>
                <a:moveTo>
                  <a:pt x="1119464" y="2044343"/>
                </a:moveTo>
                <a:cubicBezTo>
                  <a:pt x="1110590" y="2057020"/>
                  <a:pt x="1108182" y="2100120"/>
                  <a:pt x="1135816" y="2093401"/>
                </a:cubicBezTo>
                <a:cubicBezTo>
                  <a:pt x="1129732" y="2076922"/>
                  <a:pt x="1140253" y="2055372"/>
                  <a:pt x="1119464" y="2044343"/>
                </a:cubicBezTo>
                <a:close/>
                <a:moveTo>
                  <a:pt x="1053926" y="2109881"/>
                </a:moveTo>
                <a:cubicBezTo>
                  <a:pt x="1049109" y="2126107"/>
                  <a:pt x="1059504" y="2154502"/>
                  <a:pt x="1070279" y="2137135"/>
                </a:cubicBezTo>
                <a:cubicBezTo>
                  <a:pt x="1054814" y="2138023"/>
                  <a:pt x="1076871" y="2101387"/>
                  <a:pt x="1053926" y="2109881"/>
                </a:cubicBezTo>
                <a:close/>
                <a:moveTo>
                  <a:pt x="966585" y="2131684"/>
                </a:moveTo>
                <a:cubicBezTo>
                  <a:pt x="999924" y="2127754"/>
                  <a:pt x="982177" y="2089598"/>
                  <a:pt x="966585" y="2077048"/>
                </a:cubicBezTo>
                <a:cubicBezTo>
                  <a:pt x="955937" y="2089725"/>
                  <a:pt x="961768" y="2118120"/>
                  <a:pt x="966585" y="2131684"/>
                </a:cubicBezTo>
                <a:close/>
                <a:moveTo>
                  <a:pt x="944654" y="1982862"/>
                </a:moveTo>
                <a:cubicBezTo>
                  <a:pt x="931560" y="2007949"/>
                  <a:pt x="936009" y="2038588"/>
                  <a:pt x="955683" y="2058921"/>
                </a:cubicBezTo>
                <a:cubicBezTo>
                  <a:pt x="973557" y="2046244"/>
                  <a:pt x="969754" y="1985904"/>
                  <a:pt x="944654" y="1982862"/>
                </a:cubicBezTo>
                <a:close/>
                <a:moveTo>
                  <a:pt x="857313" y="1889943"/>
                </a:moveTo>
                <a:cubicBezTo>
                  <a:pt x="849454" y="1864590"/>
                  <a:pt x="831960" y="1820983"/>
                  <a:pt x="808128" y="1829856"/>
                </a:cubicBezTo>
                <a:cubicBezTo>
                  <a:pt x="838552" y="1835941"/>
                  <a:pt x="822833" y="1888041"/>
                  <a:pt x="857313" y="1889943"/>
                </a:cubicBezTo>
                <a:close/>
                <a:moveTo>
                  <a:pt x="802677" y="2037371"/>
                </a:moveTo>
                <a:cubicBezTo>
                  <a:pt x="801283" y="2022615"/>
                  <a:pt x="803147" y="2007720"/>
                  <a:pt x="808128" y="1993764"/>
                </a:cubicBezTo>
                <a:cubicBezTo>
                  <a:pt x="801156" y="1993764"/>
                  <a:pt x="800649" y="1986791"/>
                  <a:pt x="791776" y="1988313"/>
                </a:cubicBezTo>
                <a:cubicBezTo>
                  <a:pt x="784804" y="1997947"/>
                  <a:pt x="793931" y="2026342"/>
                  <a:pt x="802677" y="2037371"/>
                </a:cubicBezTo>
                <a:close/>
                <a:moveTo>
                  <a:pt x="780874" y="1720458"/>
                </a:moveTo>
                <a:cubicBezTo>
                  <a:pt x="782509" y="1737051"/>
                  <a:pt x="780646" y="1753810"/>
                  <a:pt x="775423" y="1769643"/>
                </a:cubicBezTo>
                <a:cubicBezTo>
                  <a:pt x="806354" y="1762797"/>
                  <a:pt x="808128" y="1695231"/>
                  <a:pt x="813453" y="1693583"/>
                </a:cubicBezTo>
                <a:cubicBezTo>
                  <a:pt x="804059" y="1704397"/>
                  <a:pt x="792980" y="1713600"/>
                  <a:pt x="780620" y="1720838"/>
                </a:cubicBezTo>
                <a:close/>
                <a:moveTo>
                  <a:pt x="1660117" y="1278174"/>
                </a:moveTo>
                <a:cubicBezTo>
                  <a:pt x="1632863" y="1276146"/>
                  <a:pt x="1595467" y="1255483"/>
                  <a:pt x="1572650" y="1267145"/>
                </a:cubicBezTo>
                <a:cubicBezTo>
                  <a:pt x="1592298" y="1276779"/>
                  <a:pt x="1636032" y="1291104"/>
                  <a:pt x="1660117" y="1278174"/>
                </a:cubicBezTo>
                <a:close/>
                <a:moveTo>
                  <a:pt x="1496210" y="1261694"/>
                </a:moveTo>
                <a:cubicBezTo>
                  <a:pt x="1488947" y="1255318"/>
                  <a:pt x="1477892" y="1256041"/>
                  <a:pt x="1471516" y="1263292"/>
                </a:cubicBezTo>
                <a:cubicBezTo>
                  <a:pt x="1470502" y="1264458"/>
                  <a:pt x="1469640" y="1265751"/>
                  <a:pt x="1468955" y="1267145"/>
                </a:cubicBezTo>
                <a:cubicBezTo>
                  <a:pt x="1476942" y="1264230"/>
                  <a:pt x="1497224" y="1273610"/>
                  <a:pt x="1496210" y="1261694"/>
                </a:cubicBezTo>
                <a:close/>
                <a:moveTo>
                  <a:pt x="1425222" y="1261694"/>
                </a:moveTo>
                <a:cubicBezTo>
                  <a:pt x="1425222" y="1278047"/>
                  <a:pt x="1384783" y="1254088"/>
                  <a:pt x="1392516" y="1278174"/>
                </a:cubicBezTo>
                <a:cubicBezTo>
                  <a:pt x="1409249" y="1281723"/>
                  <a:pt x="1437137" y="1268667"/>
                  <a:pt x="1425222" y="1261694"/>
                </a:cubicBezTo>
                <a:close/>
                <a:moveTo>
                  <a:pt x="1359684" y="1272596"/>
                </a:moveTo>
                <a:cubicBezTo>
                  <a:pt x="1340289" y="1271455"/>
                  <a:pt x="1326978" y="1276399"/>
                  <a:pt x="1321654" y="1289076"/>
                </a:cubicBezTo>
                <a:cubicBezTo>
                  <a:pt x="1342444" y="1291611"/>
                  <a:pt x="1355754" y="1286667"/>
                  <a:pt x="1359684" y="1272596"/>
                </a:cubicBezTo>
                <a:close/>
                <a:moveTo>
                  <a:pt x="1403418" y="1299978"/>
                </a:moveTo>
                <a:cubicBezTo>
                  <a:pt x="1354867" y="1307837"/>
                  <a:pt x="1310499" y="1319880"/>
                  <a:pt x="1277794" y="1343712"/>
                </a:cubicBezTo>
                <a:cubicBezTo>
                  <a:pt x="1326978" y="1336359"/>
                  <a:pt x="1375783" y="1328753"/>
                  <a:pt x="1403418" y="1299978"/>
                </a:cubicBezTo>
                <a:close/>
                <a:moveTo>
                  <a:pt x="1255990" y="1343712"/>
                </a:moveTo>
                <a:cubicBezTo>
                  <a:pt x="1252821" y="1356388"/>
                  <a:pt x="1220622" y="1341049"/>
                  <a:pt x="1223158" y="1360064"/>
                </a:cubicBezTo>
                <a:cubicBezTo>
                  <a:pt x="1233426" y="1374389"/>
                  <a:pt x="1273230" y="1355501"/>
                  <a:pt x="1255990" y="1343712"/>
                </a:cubicBezTo>
                <a:close/>
                <a:moveTo>
                  <a:pt x="1086632" y="1425602"/>
                </a:moveTo>
                <a:cubicBezTo>
                  <a:pt x="1078899" y="1438278"/>
                  <a:pt x="1033517" y="1464392"/>
                  <a:pt x="1048602" y="1463631"/>
                </a:cubicBezTo>
                <a:cubicBezTo>
                  <a:pt x="1055321" y="1448293"/>
                  <a:pt x="1105773" y="1448293"/>
                  <a:pt x="1086632" y="1425602"/>
                </a:cubicBezTo>
                <a:close/>
                <a:moveTo>
                  <a:pt x="1081181" y="1381868"/>
                </a:moveTo>
                <a:cubicBezTo>
                  <a:pt x="1067236" y="1386051"/>
                  <a:pt x="1050250" y="1387319"/>
                  <a:pt x="1043151" y="1398221"/>
                </a:cubicBezTo>
                <a:cubicBezTo>
                  <a:pt x="1057577" y="1398423"/>
                  <a:pt x="1071407" y="1392478"/>
                  <a:pt x="1081181" y="1381868"/>
                </a:cubicBezTo>
                <a:close/>
                <a:moveTo>
                  <a:pt x="939204" y="1463758"/>
                </a:moveTo>
                <a:cubicBezTo>
                  <a:pt x="939204" y="1470730"/>
                  <a:pt x="932232" y="1471364"/>
                  <a:pt x="933753" y="1480111"/>
                </a:cubicBezTo>
                <a:lnTo>
                  <a:pt x="950105" y="1480111"/>
                </a:lnTo>
                <a:lnTo>
                  <a:pt x="950105" y="1463758"/>
                </a:lnTo>
                <a:close/>
                <a:moveTo>
                  <a:pt x="928302" y="1491140"/>
                </a:moveTo>
                <a:cubicBezTo>
                  <a:pt x="957711" y="1494942"/>
                  <a:pt x="897625" y="1523084"/>
                  <a:pt x="917400" y="1534747"/>
                </a:cubicBezTo>
                <a:cubicBezTo>
                  <a:pt x="931091" y="1508380"/>
                  <a:pt x="966965" y="1504323"/>
                  <a:pt x="977487" y="1474660"/>
                </a:cubicBezTo>
                <a:cubicBezTo>
                  <a:pt x="960614" y="1478615"/>
                  <a:pt x="944147" y="1484142"/>
                  <a:pt x="928302" y="1491140"/>
                </a:cubicBezTo>
                <a:close/>
                <a:moveTo>
                  <a:pt x="857313" y="1578481"/>
                </a:moveTo>
                <a:cubicBezTo>
                  <a:pt x="860102" y="1595594"/>
                  <a:pt x="844637" y="1600791"/>
                  <a:pt x="862764" y="1605735"/>
                </a:cubicBezTo>
                <a:cubicBezTo>
                  <a:pt x="867962" y="1594580"/>
                  <a:pt x="873919" y="1584185"/>
                  <a:pt x="879117" y="1573030"/>
                </a:cubicBezTo>
                <a:cubicBezTo>
                  <a:pt x="868849" y="1571762"/>
                  <a:pt x="867074" y="1579114"/>
                  <a:pt x="857313" y="1578481"/>
                </a:cubicBezTo>
                <a:close/>
                <a:moveTo>
                  <a:pt x="846411" y="1534747"/>
                </a:moveTo>
                <a:cubicBezTo>
                  <a:pt x="825495" y="1539310"/>
                  <a:pt x="807368" y="1546663"/>
                  <a:pt x="802677" y="1567579"/>
                </a:cubicBezTo>
                <a:cubicBezTo>
                  <a:pt x="831707" y="1571001"/>
                  <a:pt x="836904" y="1550846"/>
                  <a:pt x="846411" y="1534747"/>
                </a:cubicBezTo>
                <a:close/>
                <a:moveTo>
                  <a:pt x="840961" y="1605735"/>
                </a:moveTo>
                <a:cubicBezTo>
                  <a:pt x="817256" y="1604087"/>
                  <a:pt x="796466" y="1633877"/>
                  <a:pt x="802931" y="1643765"/>
                </a:cubicBezTo>
                <a:cubicBezTo>
                  <a:pt x="818270" y="1634054"/>
                  <a:pt x="831250" y="1621074"/>
                  <a:pt x="840961" y="1605735"/>
                </a:cubicBezTo>
                <a:close/>
                <a:moveTo>
                  <a:pt x="780874" y="1660371"/>
                </a:moveTo>
                <a:cubicBezTo>
                  <a:pt x="781634" y="1667597"/>
                  <a:pt x="762493" y="1680654"/>
                  <a:pt x="775423" y="1682175"/>
                </a:cubicBezTo>
                <a:cubicBezTo>
                  <a:pt x="778465" y="1678752"/>
                  <a:pt x="797607" y="1665695"/>
                  <a:pt x="780874" y="1660371"/>
                </a:cubicBezTo>
                <a:close/>
                <a:moveTo>
                  <a:pt x="764521" y="1830744"/>
                </a:moveTo>
                <a:lnTo>
                  <a:pt x="764521" y="1847223"/>
                </a:lnTo>
                <a:cubicBezTo>
                  <a:pt x="780367" y="1855209"/>
                  <a:pt x="780367" y="1822757"/>
                  <a:pt x="764521" y="1830744"/>
                </a:cubicBezTo>
                <a:close/>
                <a:moveTo>
                  <a:pt x="786325" y="1852674"/>
                </a:moveTo>
                <a:cubicBezTo>
                  <a:pt x="755901" y="1851406"/>
                  <a:pt x="771113" y="1863069"/>
                  <a:pt x="769972" y="1879928"/>
                </a:cubicBezTo>
                <a:cubicBezTo>
                  <a:pt x="785311" y="1880689"/>
                  <a:pt x="785691" y="1866618"/>
                  <a:pt x="786325" y="1852674"/>
                </a:cubicBezTo>
                <a:close/>
                <a:moveTo>
                  <a:pt x="693533" y="1699795"/>
                </a:moveTo>
                <a:cubicBezTo>
                  <a:pt x="693533" y="1707021"/>
                  <a:pt x="683898" y="1704739"/>
                  <a:pt x="682631" y="1710697"/>
                </a:cubicBezTo>
                <a:cubicBezTo>
                  <a:pt x="688842" y="1724007"/>
                  <a:pt x="707984" y="1704612"/>
                  <a:pt x="693533" y="1699795"/>
                </a:cubicBezTo>
                <a:close/>
                <a:moveTo>
                  <a:pt x="677053" y="1775854"/>
                </a:moveTo>
                <a:lnTo>
                  <a:pt x="677053" y="1786756"/>
                </a:lnTo>
                <a:cubicBezTo>
                  <a:pt x="690490" y="1795249"/>
                  <a:pt x="693152" y="1768248"/>
                  <a:pt x="682631" y="1770403"/>
                </a:cubicBezTo>
                <a:cubicBezTo>
                  <a:pt x="682631" y="1773699"/>
                  <a:pt x="681744" y="1776868"/>
                  <a:pt x="677053" y="1775854"/>
                </a:cubicBezTo>
                <a:close/>
                <a:moveTo>
                  <a:pt x="682631" y="1792207"/>
                </a:moveTo>
                <a:cubicBezTo>
                  <a:pt x="676166" y="1793094"/>
                  <a:pt x="667039" y="1791320"/>
                  <a:pt x="666151" y="1797658"/>
                </a:cubicBezTo>
                <a:cubicBezTo>
                  <a:pt x="673377" y="1797658"/>
                  <a:pt x="671222" y="1807292"/>
                  <a:pt x="677053" y="1808560"/>
                </a:cubicBezTo>
                <a:cubicBezTo>
                  <a:pt x="677053" y="1801587"/>
                  <a:pt x="684152" y="1800954"/>
                  <a:pt x="682631" y="1792207"/>
                </a:cubicBezTo>
                <a:close/>
                <a:moveTo>
                  <a:pt x="682631" y="2010623"/>
                </a:moveTo>
                <a:cubicBezTo>
                  <a:pt x="683468" y="2003208"/>
                  <a:pt x="678790" y="1996274"/>
                  <a:pt x="671602" y="1994271"/>
                </a:cubicBezTo>
                <a:cubicBezTo>
                  <a:pt x="671602" y="2002891"/>
                  <a:pt x="670968" y="2013159"/>
                  <a:pt x="682631" y="2010623"/>
                </a:cubicBezTo>
                <a:close/>
                <a:moveTo>
                  <a:pt x="638897" y="2010623"/>
                </a:moveTo>
                <a:cubicBezTo>
                  <a:pt x="631418" y="2017596"/>
                  <a:pt x="630404" y="2037371"/>
                  <a:pt x="644348" y="2037878"/>
                </a:cubicBezTo>
                <a:cubicBezTo>
                  <a:pt x="641305" y="2030018"/>
                  <a:pt x="650686" y="2009736"/>
                  <a:pt x="638897" y="2010623"/>
                </a:cubicBezTo>
                <a:close/>
                <a:moveTo>
                  <a:pt x="660700" y="2081612"/>
                </a:moveTo>
                <a:lnTo>
                  <a:pt x="660700" y="2059808"/>
                </a:lnTo>
                <a:cubicBezTo>
                  <a:pt x="654362" y="2060696"/>
                  <a:pt x="645235" y="2058794"/>
                  <a:pt x="644348" y="2065259"/>
                </a:cubicBezTo>
                <a:cubicBezTo>
                  <a:pt x="653728" y="2066907"/>
                  <a:pt x="637249" y="2084147"/>
                  <a:pt x="660700" y="2081612"/>
                </a:cubicBezTo>
                <a:close/>
                <a:moveTo>
                  <a:pt x="666151" y="1863195"/>
                </a:moveTo>
                <a:cubicBezTo>
                  <a:pt x="653475" y="1851660"/>
                  <a:pt x="673250" y="1847096"/>
                  <a:pt x="671602" y="1830363"/>
                </a:cubicBezTo>
                <a:cubicBezTo>
                  <a:pt x="636995" y="1805644"/>
                  <a:pt x="640291" y="1859139"/>
                  <a:pt x="617093" y="1863195"/>
                </a:cubicBezTo>
                <a:lnTo>
                  <a:pt x="617093" y="1912380"/>
                </a:lnTo>
                <a:cubicBezTo>
                  <a:pt x="639531" y="1905662"/>
                  <a:pt x="629770" y="1866872"/>
                  <a:pt x="649799" y="1857745"/>
                </a:cubicBezTo>
                <a:cubicBezTo>
                  <a:pt x="664503" y="1847984"/>
                  <a:pt x="660320" y="1881830"/>
                  <a:pt x="666151" y="1863195"/>
                </a:cubicBezTo>
                <a:close/>
                <a:moveTo>
                  <a:pt x="671602" y="2108993"/>
                </a:moveTo>
                <a:cubicBezTo>
                  <a:pt x="673631" y="2126994"/>
                  <a:pt x="687955" y="2132572"/>
                  <a:pt x="698984" y="2141699"/>
                </a:cubicBezTo>
                <a:cubicBezTo>
                  <a:pt x="693406" y="2127247"/>
                  <a:pt x="689983" y="2110641"/>
                  <a:pt x="671602" y="2108993"/>
                </a:cubicBezTo>
                <a:close/>
                <a:moveTo>
                  <a:pt x="698984" y="2054357"/>
                </a:moveTo>
                <a:cubicBezTo>
                  <a:pt x="713308" y="2056005"/>
                  <a:pt x="716857" y="2046751"/>
                  <a:pt x="715336" y="2032427"/>
                </a:cubicBezTo>
                <a:cubicBezTo>
                  <a:pt x="700885" y="2030779"/>
                  <a:pt x="701265" y="2043836"/>
                  <a:pt x="698984" y="2054357"/>
                </a:cubicBezTo>
                <a:close/>
                <a:moveTo>
                  <a:pt x="714956" y="1759121"/>
                </a:moveTo>
                <a:cubicBezTo>
                  <a:pt x="705829" y="1740867"/>
                  <a:pt x="721168" y="1729205"/>
                  <a:pt x="725858" y="1710063"/>
                </a:cubicBezTo>
                <a:cubicBezTo>
                  <a:pt x="707350" y="1717162"/>
                  <a:pt x="690617" y="1754558"/>
                  <a:pt x="698603" y="1770150"/>
                </a:cubicBezTo>
                <a:cubicBezTo>
                  <a:pt x="700467" y="1762861"/>
                  <a:pt x="707502" y="1758120"/>
                  <a:pt x="714956" y="1759121"/>
                </a:cubicBezTo>
                <a:close/>
                <a:moveTo>
                  <a:pt x="731309" y="1884745"/>
                </a:moveTo>
                <a:cubicBezTo>
                  <a:pt x="730345" y="1900097"/>
                  <a:pt x="734148" y="1915372"/>
                  <a:pt x="742210" y="1928480"/>
                </a:cubicBezTo>
                <a:cubicBezTo>
                  <a:pt x="750197" y="1918845"/>
                  <a:pt x="747915" y="1886393"/>
                  <a:pt x="731309" y="1884745"/>
                </a:cubicBezTo>
                <a:close/>
                <a:moveTo>
                  <a:pt x="747788" y="1955734"/>
                </a:moveTo>
                <a:cubicBezTo>
                  <a:pt x="740689" y="1971580"/>
                  <a:pt x="742464" y="1992749"/>
                  <a:pt x="764141" y="1993764"/>
                </a:cubicBezTo>
                <a:cubicBezTo>
                  <a:pt x="761187" y="1980149"/>
                  <a:pt x="755635" y="1967244"/>
                  <a:pt x="747788" y="1955734"/>
                </a:cubicBezTo>
                <a:close/>
                <a:moveTo>
                  <a:pt x="769592" y="2054104"/>
                </a:moveTo>
                <a:cubicBezTo>
                  <a:pt x="776564" y="2047639"/>
                  <a:pt x="771874" y="2033441"/>
                  <a:pt x="764141" y="2026723"/>
                </a:cubicBezTo>
                <a:cubicBezTo>
                  <a:pt x="762493" y="2039399"/>
                  <a:pt x="752479" y="2050301"/>
                  <a:pt x="769592" y="2054104"/>
                </a:cubicBezTo>
                <a:close/>
                <a:moveTo>
                  <a:pt x="780874" y="1906803"/>
                </a:moveTo>
                <a:cubicBezTo>
                  <a:pt x="769592" y="1927592"/>
                  <a:pt x="768197" y="1962072"/>
                  <a:pt x="791776" y="1972214"/>
                </a:cubicBezTo>
                <a:cubicBezTo>
                  <a:pt x="800713" y="1951601"/>
                  <a:pt x="802627" y="1928619"/>
                  <a:pt x="797227" y="1906803"/>
                </a:cubicBezTo>
                <a:close/>
                <a:moveTo>
                  <a:pt x="813706" y="2179855"/>
                </a:moveTo>
                <a:cubicBezTo>
                  <a:pt x="795832" y="2178334"/>
                  <a:pt x="787339" y="2186320"/>
                  <a:pt x="786325" y="2201659"/>
                </a:cubicBezTo>
                <a:cubicBezTo>
                  <a:pt x="802297" y="2201659"/>
                  <a:pt x="817129" y="2199630"/>
                  <a:pt x="813706" y="2179855"/>
                </a:cubicBezTo>
                <a:close/>
                <a:moveTo>
                  <a:pt x="791776" y="2228913"/>
                </a:moveTo>
                <a:cubicBezTo>
                  <a:pt x="804452" y="2261365"/>
                  <a:pt x="836524" y="2275309"/>
                  <a:pt x="873666" y="2283549"/>
                </a:cubicBezTo>
                <a:cubicBezTo>
                  <a:pt x="858201" y="2253632"/>
                  <a:pt x="822960" y="2243745"/>
                  <a:pt x="791776" y="2228913"/>
                </a:cubicBezTo>
                <a:close/>
                <a:moveTo>
                  <a:pt x="851862" y="1939508"/>
                </a:moveTo>
                <a:cubicBezTo>
                  <a:pt x="851254" y="1948217"/>
                  <a:pt x="855424" y="1956571"/>
                  <a:pt x="862764" y="1961312"/>
                </a:cubicBezTo>
                <a:cubicBezTo>
                  <a:pt x="871384" y="1953199"/>
                  <a:pt x="868849" y="1936973"/>
                  <a:pt x="851862" y="1939508"/>
                </a:cubicBezTo>
                <a:close/>
                <a:moveTo>
                  <a:pt x="857313" y="1934057"/>
                </a:moveTo>
                <a:cubicBezTo>
                  <a:pt x="872652" y="1933043"/>
                  <a:pt x="880638" y="1924550"/>
                  <a:pt x="879117" y="1906803"/>
                </a:cubicBezTo>
                <a:cubicBezTo>
                  <a:pt x="863778" y="1907817"/>
                  <a:pt x="855919" y="1916310"/>
                  <a:pt x="857313" y="1934057"/>
                </a:cubicBezTo>
                <a:close/>
                <a:moveTo>
                  <a:pt x="901047" y="2032300"/>
                </a:moveTo>
                <a:cubicBezTo>
                  <a:pt x="908019" y="2062597"/>
                  <a:pt x="900287" y="2108359"/>
                  <a:pt x="922851" y="2097838"/>
                </a:cubicBezTo>
                <a:cubicBezTo>
                  <a:pt x="912836" y="2089471"/>
                  <a:pt x="925767" y="2040667"/>
                  <a:pt x="901047" y="2032300"/>
                </a:cubicBezTo>
                <a:close/>
                <a:moveTo>
                  <a:pt x="939077" y="2168826"/>
                </a:moveTo>
                <a:cubicBezTo>
                  <a:pt x="947824" y="2153107"/>
                  <a:pt x="934640" y="2136501"/>
                  <a:pt x="933626" y="2125219"/>
                </a:cubicBezTo>
                <a:cubicBezTo>
                  <a:pt x="918541" y="2135487"/>
                  <a:pt x="927034" y="2157037"/>
                  <a:pt x="939077" y="2168826"/>
                </a:cubicBezTo>
                <a:close/>
                <a:moveTo>
                  <a:pt x="955556" y="2218011"/>
                </a:moveTo>
                <a:cubicBezTo>
                  <a:pt x="955404" y="2212091"/>
                  <a:pt x="957331" y="2206311"/>
                  <a:pt x="961007" y="2201659"/>
                </a:cubicBezTo>
                <a:lnTo>
                  <a:pt x="944528" y="2201659"/>
                </a:lnTo>
                <a:cubicBezTo>
                  <a:pt x="943691" y="2209074"/>
                  <a:pt x="948369" y="2216008"/>
                  <a:pt x="955556" y="2218011"/>
                </a:cubicBezTo>
                <a:close/>
                <a:moveTo>
                  <a:pt x="982811" y="2343636"/>
                </a:moveTo>
                <a:cubicBezTo>
                  <a:pt x="991304" y="2330199"/>
                  <a:pt x="964303" y="2327537"/>
                  <a:pt x="966458" y="2338185"/>
                </a:cubicBezTo>
                <a:cubicBezTo>
                  <a:pt x="969754" y="2338185"/>
                  <a:pt x="972923" y="2338945"/>
                  <a:pt x="971909" y="2343636"/>
                </a:cubicBezTo>
                <a:close/>
                <a:moveTo>
                  <a:pt x="993839" y="2185686"/>
                </a:moveTo>
                <a:cubicBezTo>
                  <a:pt x="991431" y="2175291"/>
                  <a:pt x="1001319" y="2152727"/>
                  <a:pt x="982938" y="2158305"/>
                </a:cubicBezTo>
                <a:cubicBezTo>
                  <a:pt x="982177" y="2171869"/>
                  <a:pt x="981923" y="2184799"/>
                  <a:pt x="993839" y="2185686"/>
                </a:cubicBezTo>
                <a:close/>
                <a:moveTo>
                  <a:pt x="988389" y="2060062"/>
                </a:moveTo>
                <a:cubicBezTo>
                  <a:pt x="1016023" y="2052329"/>
                  <a:pt x="1003347" y="2085415"/>
                  <a:pt x="1026418" y="2081865"/>
                </a:cubicBezTo>
                <a:cubicBezTo>
                  <a:pt x="1023376" y="2061963"/>
                  <a:pt x="1044419" y="2034836"/>
                  <a:pt x="1020840" y="2027230"/>
                </a:cubicBezTo>
                <a:cubicBezTo>
                  <a:pt x="1016023" y="2044216"/>
                  <a:pt x="1001065" y="2051062"/>
                  <a:pt x="988135" y="2060062"/>
                </a:cubicBezTo>
                <a:close/>
                <a:moveTo>
                  <a:pt x="1010192" y="2158305"/>
                </a:moveTo>
                <a:cubicBezTo>
                  <a:pt x="1010192" y="2170094"/>
                  <a:pt x="1016657" y="2202166"/>
                  <a:pt x="1026672" y="2185686"/>
                </a:cubicBezTo>
                <a:cubicBezTo>
                  <a:pt x="1011080" y="2186574"/>
                  <a:pt x="1033263" y="2149938"/>
                  <a:pt x="1010192" y="2158305"/>
                </a:cubicBezTo>
                <a:close/>
                <a:moveTo>
                  <a:pt x="1026672" y="2136501"/>
                </a:moveTo>
                <a:cubicBezTo>
                  <a:pt x="1043405" y="2144868"/>
                  <a:pt x="1043405" y="2100880"/>
                  <a:pt x="1026672" y="2109247"/>
                </a:cubicBezTo>
                <a:cubicBezTo>
                  <a:pt x="1023376" y="2126614"/>
                  <a:pt x="1036813" y="2126107"/>
                  <a:pt x="1026672" y="2136501"/>
                </a:cubicBezTo>
                <a:close/>
                <a:moveTo>
                  <a:pt x="1075730" y="2375834"/>
                </a:moveTo>
                <a:cubicBezTo>
                  <a:pt x="1083463" y="2358467"/>
                  <a:pt x="1043024" y="2362143"/>
                  <a:pt x="1043024" y="2370383"/>
                </a:cubicBezTo>
                <a:cubicBezTo>
                  <a:pt x="1059631" y="2366453"/>
                  <a:pt x="1062926" y="2375961"/>
                  <a:pt x="1075730" y="2375834"/>
                </a:cubicBezTo>
                <a:close/>
                <a:moveTo>
                  <a:pt x="1069899" y="2168700"/>
                </a:moveTo>
                <a:cubicBezTo>
                  <a:pt x="1071039" y="2187715"/>
                  <a:pt x="1067997" y="2210786"/>
                  <a:pt x="1086251" y="2212434"/>
                </a:cubicBezTo>
                <a:cubicBezTo>
                  <a:pt x="1079913" y="2196081"/>
                  <a:pt x="1089547" y="2180235"/>
                  <a:pt x="1069899" y="2168700"/>
                </a:cubicBezTo>
                <a:close/>
                <a:moveTo>
                  <a:pt x="1086251" y="2081358"/>
                </a:moveTo>
                <a:cubicBezTo>
                  <a:pt x="1089040" y="2094922"/>
                  <a:pt x="1086251" y="2114317"/>
                  <a:pt x="1102731" y="2114191"/>
                </a:cubicBezTo>
                <a:cubicBezTo>
                  <a:pt x="1098421" y="2101514"/>
                  <a:pt x="1099562" y="2084528"/>
                  <a:pt x="1086251" y="2081358"/>
                </a:cubicBezTo>
                <a:close/>
                <a:moveTo>
                  <a:pt x="1119084" y="2245266"/>
                </a:moveTo>
                <a:cubicBezTo>
                  <a:pt x="1125295" y="2262379"/>
                  <a:pt x="1110463" y="2257942"/>
                  <a:pt x="1108182" y="2267069"/>
                </a:cubicBezTo>
                <a:cubicBezTo>
                  <a:pt x="1123520" y="2267069"/>
                  <a:pt x="1131380" y="2287605"/>
                  <a:pt x="1146211" y="2272520"/>
                </a:cubicBezTo>
                <a:cubicBezTo>
                  <a:pt x="1148493" y="2259844"/>
                  <a:pt x="1136324" y="2260605"/>
                  <a:pt x="1140760" y="2245266"/>
                </a:cubicBezTo>
                <a:close/>
                <a:moveTo>
                  <a:pt x="1129985" y="2316254"/>
                </a:moveTo>
                <a:cubicBezTo>
                  <a:pt x="1147099" y="2318790"/>
                  <a:pt x="1154324" y="2311437"/>
                  <a:pt x="1151789" y="2294324"/>
                </a:cubicBezTo>
                <a:cubicBezTo>
                  <a:pt x="1134802" y="2291789"/>
                  <a:pt x="1127450" y="2299141"/>
                  <a:pt x="1129985" y="2316254"/>
                </a:cubicBezTo>
                <a:close/>
                <a:moveTo>
                  <a:pt x="1157240" y="2343509"/>
                </a:moveTo>
                <a:cubicBezTo>
                  <a:pt x="1160155" y="2335396"/>
                  <a:pt x="1165353" y="2329692"/>
                  <a:pt x="1168268" y="2321705"/>
                </a:cubicBezTo>
                <a:cubicBezTo>
                  <a:pt x="1148113" y="2316254"/>
                  <a:pt x="1140253" y="2342241"/>
                  <a:pt x="1157240" y="2343509"/>
                </a:cubicBezTo>
                <a:close/>
                <a:moveTo>
                  <a:pt x="1173719" y="2261619"/>
                </a:moveTo>
                <a:cubicBezTo>
                  <a:pt x="1173719" y="2267069"/>
                  <a:pt x="1169283" y="2268084"/>
                  <a:pt x="1168268" y="2272520"/>
                </a:cubicBezTo>
                <a:cubicBezTo>
                  <a:pt x="1176762" y="2272520"/>
                  <a:pt x="1187156" y="2273281"/>
                  <a:pt x="1184621" y="2261619"/>
                </a:cubicBezTo>
                <a:close/>
                <a:moveTo>
                  <a:pt x="1179170" y="2299648"/>
                </a:moveTo>
                <a:cubicBezTo>
                  <a:pt x="1164085" y="2320438"/>
                  <a:pt x="1199199" y="2323734"/>
                  <a:pt x="1179170" y="2299648"/>
                </a:cubicBezTo>
                <a:close/>
                <a:moveTo>
                  <a:pt x="1190072" y="2168573"/>
                </a:moveTo>
                <a:cubicBezTo>
                  <a:pt x="1179424" y="2179094"/>
                  <a:pt x="1184368" y="2202039"/>
                  <a:pt x="1206425" y="2195954"/>
                </a:cubicBezTo>
                <a:cubicBezTo>
                  <a:pt x="1207566" y="2180235"/>
                  <a:pt x="1206425" y="2166164"/>
                  <a:pt x="1190072" y="2168573"/>
                </a:cubicBezTo>
                <a:close/>
                <a:moveTo>
                  <a:pt x="1190072" y="2206602"/>
                </a:moveTo>
                <a:lnTo>
                  <a:pt x="1190072" y="2228406"/>
                </a:lnTo>
                <a:cubicBezTo>
                  <a:pt x="1207185" y="2230941"/>
                  <a:pt x="1214411" y="2223716"/>
                  <a:pt x="1211876" y="2206602"/>
                </a:cubicBezTo>
                <a:close/>
                <a:moveTo>
                  <a:pt x="1211876" y="2348580"/>
                </a:moveTo>
                <a:cubicBezTo>
                  <a:pt x="1215045" y="2366200"/>
                  <a:pt x="1210228" y="2376088"/>
                  <a:pt x="1200974" y="2381285"/>
                </a:cubicBezTo>
                <a:cubicBezTo>
                  <a:pt x="1221763" y="2390792"/>
                  <a:pt x="1234060" y="2347312"/>
                  <a:pt x="1211876" y="2348580"/>
                </a:cubicBezTo>
                <a:close/>
                <a:moveTo>
                  <a:pt x="1255610" y="2419568"/>
                </a:moveTo>
                <a:cubicBezTo>
                  <a:pt x="1248638" y="2402962"/>
                  <a:pt x="1274244" y="2391806"/>
                  <a:pt x="1261061" y="2386863"/>
                </a:cubicBezTo>
                <a:cubicBezTo>
                  <a:pt x="1242173" y="2414751"/>
                  <a:pt x="1217453" y="2368608"/>
                  <a:pt x="1206425" y="2397764"/>
                </a:cubicBezTo>
                <a:cubicBezTo>
                  <a:pt x="1217124" y="2414041"/>
                  <a:pt x="1236354" y="2422572"/>
                  <a:pt x="1255610" y="2419568"/>
                </a:cubicBezTo>
                <a:close/>
                <a:moveTo>
                  <a:pt x="1271962" y="2321325"/>
                </a:moveTo>
                <a:cubicBezTo>
                  <a:pt x="1274878" y="2313212"/>
                  <a:pt x="1280075" y="2307508"/>
                  <a:pt x="1282864" y="2299395"/>
                </a:cubicBezTo>
                <a:cubicBezTo>
                  <a:pt x="1275892" y="2299395"/>
                  <a:pt x="1275385" y="2292423"/>
                  <a:pt x="1266511" y="2293944"/>
                </a:cubicBezTo>
                <a:cubicBezTo>
                  <a:pt x="1260110" y="2301271"/>
                  <a:pt x="1260858" y="2312401"/>
                  <a:pt x="1268198" y="2318802"/>
                </a:cubicBezTo>
                <a:cubicBezTo>
                  <a:pt x="1269338" y="2319804"/>
                  <a:pt x="1270606" y="2320653"/>
                  <a:pt x="1271962" y="2321325"/>
                </a:cubicBezTo>
                <a:close/>
                <a:moveTo>
                  <a:pt x="1299217" y="2207236"/>
                </a:moveTo>
                <a:cubicBezTo>
                  <a:pt x="1302640" y="2220673"/>
                  <a:pt x="1332683" y="2235378"/>
                  <a:pt x="1332049" y="2207236"/>
                </a:cubicBezTo>
                <a:cubicBezTo>
                  <a:pt x="1328119" y="2196334"/>
                  <a:pt x="1300865" y="2189869"/>
                  <a:pt x="1299217" y="2207236"/>
                </a:cubicBezTo>
                <a:close/>
                <a:moveTo>
                  <a:pt x="1321147" y="2245266"/>
                </a:moveTo>
                <a:lnTo>
                  <a:pt x="1321147" y="2256168"/>
                </a:lnTo>
                <a:lnTo>
                  <a:pt x="1337500" y="2256168"/>
                </a:lnTo>
                <a:lnTo>
                  <a:pt x="1337500" y="2245266"/>
                </a:lnTo>
                <a:close/>
                <a:moveTo>
                  <a:pt x="1326598" y="2283295"/>
                </a:moveTo>
                <a:cubicBezTo>
                  <a:pt x="1327232" y="2296859"/>
                  <a:pt x="1336866" y="2300155"/>
                  <a:pt x="1326598" y="2310550"/>
                </a:cubicBezTo>
                <a:cubicBezTo>
                  <a:pt x="1341937" y="2311437"/>
                  <a:pt x="1342317" y="2297240"/>
                  <a:pt x="1342951" y="2283295"/>
                </a:cubicBezTo>
                <a:close/>
                <a:moveTo>
                  <a:pt x="1337500" y="2332480"/>
                </a:moveTo>
                <a:cubicBezTo>
                  <a:pt x="1353472" y="2340467"/>
                  <a:pt x="1353472" y="2308015"/>
                  <a:pt x="1337500" y="2316128"/>
                </a:cubicBezTo>
                <a:lnTo>
                  <a:pt x="1337500" y="2332480"/>
                </a:lnTo>
                <a:close/>
                <a:moveTo>
                  <a:pt x="1359304" y="2217758"/>
                </a:moveTo>
                <a:lnTo>
                  <a:pt x="1359304" y="2239561"/>
                </a:lnTo>
                <a:lnTo>
                  <a:pt x="1386812" y="2239561"/>
                </a:lnTo>
                <a:cubicBezTo>
                  <a:pt x="1390234" y="2219786"/>
                  <a:pt x="1375530" y="2218138"/>
                  <a:pt x="1359430" y="2217758"/>
                </a:cubicBezTo>
                <a:close/>
                <a:moveTo>
                  <a:pt x="1370332" y="2321579"/>
                </a:moveTo>
                <a:cubicBezTo>
                  <a:pt x="1365769" y="2336917"/>
                  <a:pt x="1377938" y="2335650"/>
                  <a:pt x="1375783" y="2348833"/>
                </a:cubicBezTo>
                <a:cubicBezTo>
                  <a:pt x="1391756" y="2350227"/>
                  <a:pt x="1392516" y="2336156"/>
                  <a:pt x="1408489" y="2337931"/>
                </a:cubicBezTo>
                <a:cubicBezTo>
                  <a:pt x="1410644" y="2317395"/>
                  <a:pt x="1383136" y="2309789"/>
                  <a:pt x="1370459" y="2321579"/>
                </a:cubicBezTo>
                <a:close/>
                <a:moveTo>
                  <a:pt x="1397587" y="2397638"/>
                </a:moveTo>
                <a:lnTo>
                  <a:pt x="1397587" y="2381158"/>
                </a:lnTo>
                <a:lnTo>
                  <a:pt x="1381234" y="2381158"/>
                </a:lnTo>
                <a:lnTo>
                  <a:pt x="1381234" y="2397638"/>
                </a:lnTo>
                <a:close/>
                <a:moveTo>
                  <a:pt x="1392136" y="2370256"/>
                </a:moveTo>
                <a:cubicBezTo>
                  <a:pt x="1404812" y="2371777"/>
                  <a:pt x="1412672" y="2368989"/>
                  <a:pt x="1413939" y="2359355"/>
                </a:cubicBezTo>
                <a:cubicBezTo>
                  <a:pt x="1404305" y="2360622"/>
                  <a:pt x="1386558" y="2353904"/>
                  <a:pt x="1392136" y="2370256"/>
                </a:cubicBezTo>
                <a:close/>
                <a:moveTo>
                  <a:pt x="1403038" y="2468626"/>
                </a:moveTo>
                <a:cubicBezTo>
                  <a:pt x="1423320" y="2462795"/>
                  <a:pt x="1413686" y="2487007"/>
                  <a:pt x="1424841" y="2490430"/>
                </a:cubicBezTo>
                <a:cubicBezTo>
                  <a:pt x="1440560" y="2480289"/>
                  <a:pt x="1441447" y="2438836"/>
                  <a:pt x="1413939" y="2441245"/>
                </a:cubicBezTo>
                <a:cubicBezTo>
                  <a:pt x="1411658" y="2451640"/>
                  <a:pt x="1402150" y="2455062"/>
                  <a:pt x="1403038" y="2468626"/>
                </a:cubicBezTo>
                <a:close/>
                <a:moveTo>
                  <a:pt x="1446772" y="2523262"/>
                </a:moveTo>
                <a:lnTo>
                  <a:pt x="1446772" y="2506783"/>
                </a:lnTo>
                <a:cubicBezTo>
                  <a:pt x="1438532" y="2507797"/>
                  <a:pt x="1426616" y="2504881"/>
                  <a:pt x="1424841" y="2512233"/>
                </a:cubicBezTo>
                <a:cubicBezTo>
                  <a:pt x="1435743" y="2512233"/>
                  <a:pt x="1431813" y="2527192"/>
                  <a:pt x="1446772" y="2523262"/>
                </a:cubicBezTo>
                <a:close/>
                <a:moveTo>
                  <a:pt x="1430292" y="2222828"/>
                </a:moveTo>
                <a:cubicBezTo>
                  <a:pt x="1451969" y="2235505"/>
                  <a:pt x="1454504" y="2189362"/>
                  <a:pt x="1435743" y="2195574"/>
                </a:cubicBezTo>
                <a:cubicBezTo>
                  <a:pt x="1440307" y="2211039"/>
                  <a:pt x="1428137" y="2209645"/>
                  <a:pt x="1430292" y="2222828"/>
                </a:cubicBezTo>
                <a:close/>
                <a:moveTo>
                  <a:pt x="1463124" y="2130036"/>
                </a:moveTo>
                <a:cubicBezTo>
                  <a:pt x="1464139" y="2164897"/>
                  <a:pt x="1451589" y="2197349"/>
                  <a:pt x="1468575" y="2211927"/>
                </a:cubicBezTo>
                <a:cubicBezTo>
                  <a:pt x="1481252" y="2197095"/>
                  <a:pt x="1481252" y="2169460"/>
                  <a:pt x="1495830" y="2157291"/>
                </a:cubicBezTo>
                <a:cubicBezTo>
                  <a:pt x="1473773" y="2159446"/>
                  <a:pt x="1492027" y="2121163"/>
                  <a:pt x="1463124" y="2130036"/>
                </a:cubicBezTo>
                <a:close/>
                <a:moveTo>
                  <a:pt x="1474026" y="2228279"/>
                </a:moveTo>
                <a:cubicBezTo>
                  <a:pt x="1465533" y="2248181"/>
                  <a:pt x="1468449" y="2283042"/>
                  <a:pt x="1490379" y="2288366"/>
                </a:cubicBezTo>
                <a:lnTo>
                  <a:pt x="1490379" y="2228786"/>
                </a:lnTo>
                <a:close/>
                <a:moveTo>
                  <a:pt x="1484928" y="2342368"/>
                </a:moveTo>
                <a:cubicBezTo>
                  <a:pt x="1479464" y="2350329"/>
                  <a:pt x="1477500" y="2360179"/>
                  <a:pt x="1479477" y="2369622"/>
                </a:cubicBezTo>
                <a:lnTo>
                  <a:pt x="1501281" y="2369622"/>
                </a:lnTo>
                <a:cubicBezTo>
                  <a:pt x="1503943" y="2352509"/>
                  <a:pt x="1494562" y="2347312"/>
                  <a:pt x="1484928" y="2342368"/>
                </a:cubicBezTo>
                <a:close/>
                <a:moveTo>
                  <a:pt x="1490379" y="2413357"/>
                </a:moveTo>
                <a:cubicBezTo>
                  <a:pt x="1506351" y="2421343"/>
                  <a:pt x="1506351" y="2388891"/>
                  <a:pt x="1490379" y="2397004"/>
                </a:cubicBezTo>
                <a:lnTo>
                  <a:pt x="1490379" y="2413357"/>
                </a:lnTo>
                <a:close/>
                <a:moveTo>
                  <a:pt x="1501281" y="2446062"/>
                </a:moveTo>
                <a:cubicBezTo>
                  <a:pt x="1517253" y="2454175"/>
                  <a:pt x="1517253" y="2421723"/>
                  <a:pt x="1501281" y="2429709"/>
                </a:cubicBezTo>
                <a:lnTo>
                  <a:pt x="1501281" y="2446062"/>
                </a:lnTo>
                <a:close/>
                <a:moveTo>
                  <a:pt x="1506858" y="2517177"/>
                </a:moveTo>
                <a:cubicBezTo>
                  <a:pt x="1524225" y="2523135"/>
                  <a:pt x="1524225" y="2467359"/>
                  <a:pt x="1506858" y="2473443"/>
                </a:cubicBezTo>
                <a:cubicBezTo>
                  <a:pt x="1513070" y="2487362"/>
                  <a:pt x="1513070" y="2503258"/>
                  <a:pt x="1506858" y="2517177"/>
                </a:cubicBezTo>
                <a:close/>
                <a:moveTo>
                  <a:pt x="1517760" y="2293183"/>
                </a:moveTo>
                <a:cubicBezTo>
                  <a:pt x="1519028" y="2302944"/>
                  <a:pt x="1512182" y="2320564"/>
                  <a:pt x="1528662" y="2315114"/>
                </a:cubicBezTo>
                <a:cubicBezTo>
                  <a:pt x="1529232" y="2306379"/>
                  <a:pt x="1525074" y="2298000"/>
                  <a:pt x="1517760" y="2293183"/>
                </a:cubicBezTo>
                <a:close/>
                <a:moveTo>
                  <a:pt x="1512309" y="2260478"/>
                </a:moveTo>
                <a:cubicBezTo>
                  <a:pt x="1530690" y="2262379"/>
                  <a:pt x="1521310" y="2236773"/>
                  <a:pt x="1528662" y="2227645"/>
                </a:cubicBezTo>
                <a:lnTo>
                  <a:pt x="1512309" y="2227645"/>
                </a:lnTo>
                <a:lnTo>
                  <a:pt x="1512309" y="2261745"/>
                </a:lnTo>
                <a:close/>
                <a:moveTo>
                  <a:pt x="1605101" y="2145755"/>
                </a:moveTo>
                <a:cubicBezTo>
                  <a:pt x="1588622" y="2138403"/>
                  <a:pt x="1562255" y="2112416"/>
                  <a:pt x="1545015" y="2123952"/>
                </a:cubicBezTo>
                <a:cubicBezTo>
                  <a:pt x="1561114" y="2131684"/>
                  <a:pt x="1589890" y="2155263"/>
                  <a:pt x="1605101" y="2145755"/>
                </a:cubicBezTo>
                <a:close/>
                <a:moveTo>
                  <a:pt x="1610552" y="2336917"/>
                </a:moveTo>
                <a:cubicBezTo>
                  <a:pt x="1603580" y="2336917"/>
                  <a:pt x="1602946" y="2329945"/>
                  <a:pt x="1594200" y="2331466"/>
                </a:cubicBezTo>
                <a:cubicBezTo>
                  <a:pt x="1595340" y="2341734"/>
                  <a:pt x="1587988" y="2343509"/>
                  <a:pt x="1588749" y="2353270"/>
                </a:cubicBezTo>
                <a:cubicBezTo>
                  <a:pt x="1606242" y="2358087"/>
                  <a:pt x="1605735" y="2344903"/>
                  <a:pt x="1610552" y="2336917"/>
                </a:cubicBezTo>
                <a:close/>
                <a:moveTo>
                  <a:pt x="1561367" y="2173010"/>
                </a:moveTo>
                <a:cubicBezTo>
                  <a:pt x="1559086" y="2194179"/>
                  <a:pt x="1555409" y="2192531"/>
                  <a:pt x="1566818" y="2205842"/>
                </a:cubicBezTo>
                <a:cubicBezTo>
                  <a:pt x="1580129" y="2199123"/>
                  <a:pt x="1602313" y="2201278"/>
                  <a:pt x="1604848" y="2184038"/>
                </a:cubicBezTo>
                <a:cubicBezTo>
                  <a:pt x="1583044" y="2187588"/>
                  <a:pt x="1582918" y="2169587"/>
                  <a:pt x="1561114" y="2173010"/>
                </a:cubicBezTo>
                <a:close/>
                <a:moveTo>
                  <a:pt x="1577847" y="2533530"/>
                </a:moveTo>
                <a:lnTo>
                  <a:pt x="1577847" y="2522628"/>
                </a:lnTo>
                <a:lnTo>
                  <a:pt x="1566818" y="2522628"/>
                </a:lnTo>
                <a:lnTo>
                  <a:pt x="1566818" y="2533530"/>
                </a:lnTo>
                <a:close/>
                <a:moveTo>
                  <a:pt x="1588749" y="2402455"/>
                </a:moveTo>
                <a:lnTo>
                  <a:pt x="1588749" y="2418807"/>
                </a:lnTo>
                <a:lnTo>
                  <a:pt x="1605101" y="2418807"/>
                </a:lnTo>
                <a:lnTo>
                  <a:pt x="1605101" y="2402455"/>
                </a:lnTo>
                <a:close/>
                <a:moveTo>
                  <a:pt x="1599650" y="2528079"/>
                </a:moveTo>
                <a:cubicBezTo>
                  <a:pt x="1604975" y="2511600"/>
                  <a:pt x="1618919" y="2503613"/>
                  <a:pt x="1616003" y="2478894"/>
                </a:cubicBezTo>
                <a:cubicBezTo>
                  <a:pt x="1608309" y="2477918"/>
                  <a:pt x="1600525" y="2479858"/>
                  <a:pt x="1594200" y="2484345"/>
                </a:cubicBezTo>
                <a:cubicBezTo>
                  <a:pt x="1593312" y="2497909"/>
                  <a:pt x="1602693" y="2501205"/>
                  <a:pt x="1605101" y="2511600"/>
                </a:cubicBezTo>
                <a:cubicBezTo>
                  <a:pt x="1588115" y="2509064"/>
                  <a:pt x="1584566" y="2526304"/>
                  <a:pt x="1599650" y="2528079"/>
                </a:cubicBezTo>
                <a:close/>
                <a:moveTo>
                  <a:pt x="1627666" y="2976955"/>
                </a:moveTo>
                <a:cubicBezTo>
                  <a:pt x="1610426" y="3001547"/>
                  <a:pt x="1576960" y="3010167"/>
                  <a:pt x="1567579" y="3042492"/>
                </a:cubicBezTo>
                <a:cubicBezTo>
                  <a:pt x="1596988" y="3036281"/>
                  <a:pt x="1642751" y="2991786"/>
                  <a:pt x="1627666" y="2976955"/>
                </a:cubicBezTo>
                <a:close/>
                <a:moveTo>
                  <a:pt x="6066097" y="499709"/>
                </a:moveTo>
                <a:cubicBezTo>
                  <a:pt x="6066857" y="499597"/>
                  <a:pt x="6067618" y="499597"/>
                  <a:pt x="6068378" y="499709"/>
                </a:cubicBezTo>
                <a:lnTo>
                  <a:pt x="6088027" y="521892"/>
                </a:lnTo>
                <a:cubicBezTo>
                  <a:pt x="6078267" y="537738"/>
                  <a:pt x="6058871" y="518216"/>
                  <a:pt x="6066097" y="499709"/>
                </a:cubicBezTo>
                <a:close/>
              </a:path>
            </a:pathLst>
          </a:custGeom>
          <a:solidFill>
            <a:srgbClr val="FCF7EF"/>
          </a:solidFill>
          <a:ln w="1266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90C7D40-B2B5-4CA7-99C4-4C158AE957B4}"/>
              </a:ext>
            </a:extLst>
          </p:cNvPr>
          <p:cNvSpPr/>
          <p:nvPr/>
        </p:nvSpPr>
        <p:spPr>
          <a:xfrm>
            <a:off x="3592679" y="2276323"/>
            <a:ext cx="7744831" cy="3644623"/>
          </a:xfrm>
          <a:custGeom>
            <a:avLst/>
            <a:gdLst>
              <a:gd name="connsiteX0" fmla="*/ 7743118 w 7744831"/>
              <a:gd name="connsiteY0" fmla="*/ 707097 h 3644623"/>
              <a:gd name="connsiteX1" fmla="*/ 7028672 w 7744831"/>
              <a:gd name="connsiteY1" fmla="*/ 582613 h 3644623"/>
              <a:gd name="connsiteX2" fmla="*/ 7468799 w 7744831"/>
              <a:gd name="connsiteY2" fmla="*/ 1221130 h 3644623"/>
              <a:gd name="connsiteX3" fmla="*/ 7325302 w 7744831"/>
              <a:gd name="connsiteY3" fmla="*/ 1311386 h 3644623"/>
              <a:gd name="connsiteX4" fmla="*/ 7203354 w 7744831"/>
              <a:gd name="connsiteY4" fmla="*/ 1114267 h 3644623"/>
              <a:gd name="connsiteX5" fmla="*/ 6869329 w 7744831"/>
              <a:gd name="connsiteY5" fmla="*/ 1055194 h 3644623"/>
              <a:gd name="connsiteX6" fmla="*/ 6907359 w 7744831"/>
              <a:gd name="connsiteY6" fmla="*/ 1103365 h 3644623"/>
              <a:gd name="connsiteX7" fmla="*/ 7319724 w 7744831"/>
              <a:gd name="connsiteY7" fmla="*/ 1394038 h 3644623"/>
              <a:gd name="connsiteX8" fmla="*/ 7719159 w 7744831"/>
              <a:gd name="connsiteY8" fmla="*/ 1159775 h 3644623"/>
              <a:gd name="connsiteX9" fmla="*/ 7289047 w 7744831"/>
              <a:gd name="connsiteY9" fmla="*/ 576655 h 3644623"/>
              <a:gd name="connsiteX10" fmla="*/ 7460306 w 7744831"/>
              <a:gd name="connsiteY10" fmla="*/ 626601 h 3644623"/>
              <a:gd name="connsiteX11" fmla="*/ 7742611 w 7744831"/>
              <a:gd name="connsiteY11" fmla="*/ 707350 h 3644623"/>
              <a:gd name="connsiteX12" fmla="*/ 2168010 w 7744831"/>
              <a:gd name="connsiteY12" fmla="*/ 2190250 h 3644623"/>
              <a:gd name="connsiteX13" fmla="*/ 2195264 w 7744831"/>
              <a:gd name="connsiteY13" fmla="*/ 2266309 h 3644623"/>
              <a:gd name="connsiteX14" fmla="*/ 2817806 w 7744831"/>
              <a:gd name="connsiteY14" fmla="*/ 1971453 h 3644623"/>
              <a:gd name="connsiteX15" fmla="*/ 2817806 w 7744831"/>
              <a:gd name="connsiteY15" fmla="*/ 1769389 h 3644623"/>
              <a:gd name="connsiteX16" fmla="*/ 2735915 w 7744831"/>
              <a:gd name="connsiteY16" fmla="*/ 1927846 h 3644623"/>
              <a:gd name="connsiteX17" fmla="*/ 2511923 w 7744831"/>
              <a:gd name="connsiteY17" fmla="*/ 2020638 h 3644623"/>
              <a:gd name="connsiteX18" fmla="*/ 2522951 w 7744831"/>
              <a:gd name="connsiteY18" fmla="*/ 1703725 h 3644623"/>
              <a:gd name="connsiteX19" fmla="*/ 2681280 w 7744831"/>
              <a:gd name="connsiteY19" fmla="*/ 1659991 h 3644623"/>
              <a:gd name="connsiteX20" fmla="*/ 2713985 w 7744831"/>
              <a:gd name="connsiteY20" fmla="*/ 1709049 h 3644623"/>
              <a:gd name="connsiteX21" fmla="*/ 2763170 w 7744831"/>
              <a:gd name="connsiteY21" fmla="*/ 1687246 h 3644623"/>
              <a:gd name="connsiteX22" fmla="*/ 2768621 w 7744831"/>
              <a:gd name="connsiteY22" fmla="*/ 1490633 h 3644623"/>
              <a:gd name="connsiteX23" fmla="*/ 2692562 w 7744831"/>
              <a:gd name="connsiteY23" fmla="*/ 1501534 h 3644623"/>
              <a:gd name="connsiteX24" fmla="*/ 2676209 w 7744831"/>
              <a:gd name="connsiteY24" fmla="*/ 1577593 h 3644623"/>
              <a:gd name="connsiteX25" fmla="*/ 2517880 w 7744831"/>
              <a:gd name="connsiteY25" fmla="*/ 1626652 h 3644623"/>
              <a:gd name="connsiteX26" fmla="*/ 2528782 w 7744831"/>
              <a:gd name="connsiteY26" fmla="*/ 1337247 h 3644623"/>
              <a:gd name="connsiteX27" fmla="*/ 2719943 w 7744831"/>
              <a:gd name="connsiteY27" fmla="*/ 1255356 h 3644623"/>
              <a:gd name="connsiteX28" fmla="*/ 2796002 w 7744831"/>
              <a:gd name="connsiteY28" fmla="*/ 1315443 h 3644623"/>
              <a:gd name="connsiteX29" fmla="*/ 2779522 w 7744831"/>
              <a:gd name="connsiteY29" fmla="*/ 1129732 h 3644623"/>
              <a:gd name="connsiteX30" fmla="*/ 2151531 w 7744831"/>
              <a:gd name="connsiteY30" fmla="*/ 1419137 h 3644623"/>
              <a:gd name="connsiteX31" fmla="*/ 2238871 w 7744831"/>
              <a:gd name="connsiteY31" fmla="*/ 1468322 h 3644623"/>
              <a:gd name="connsiteX32" fmla="*/ 2168010 w 7744831"/>
              <a:gd name="connsiteY32" fmla="*/ 2189743 h 3644623"/>
              <a:gd name="connsiteX33" fmla="*/ 2288056 w 7744831"/>
              <a:gd name="connsiteY33" fmla="*/ 1725529 h 3644623"/>
              <a:gd name="connsiteX34" fmla="*/ 2282605 w 7744831"/>
              <a:gd name="connsiteY34" fmla="*/ 1698147 h 3644623"/>
              <a:gd name="connsiteX35" fmla="*/ 2288056 w 7744831"/>
              <a:gd name="connsiteY35" fmla="*/ 1725529 h 3644623"/>
              <a:gd name="connsiteX36" fmla="*/ 2331790 w 7744831"/>
              <a:gd name="connsiteY36" fmla="*/ 1987552 h 3644623"/>
              <a:gd name="connsiteX37" fmla="*/ 2353593 w 7744831"/>
              <a:gd name="connsiteY37" fmla="*/ 1960298 h 3644623"/>
              <a:gd name="connsiteX38" fmla="*/ 2331790 w 7744831"/>
              <a:gd name="connsiteY38" fmla="*/ 1987552 h 3644623"/>
              <a:gd name="connsiteX39" fmla="*/ 2331790 w 7744831"/>
              <a:gd name="connsiteY39" fmla="*/ 1725529 h 3644623"/>
              <a:gd name="connsiteX40" fmla="*/ 2331790 w 7744831"/>
              <a:gd name="connsiteY40" fmla="*/ 1714627 h 3644623"/>
              <a:gd name="connsiteX41" fmla="*/ 2337241 w 7744831"/>
              <a:gd name="connsiteY41" fmla="*/ 1709049 h 3644623"/>
              <a:gd name="connsiteX42" fmla="*/ 2331790 w 7744831"/>
              <a:gd name="connsiteY42" fmla="*/ 1725529 h 3644623"/>
              <a:gd name="connsiteX43" fmla="*/ 2386426 w 7744831"/>
              <a:gd name="connsiteY43" fmla="*/ 1938494 h 3644623"/>
              <a:gd name="connsiteX44" fmla="*/ 2386426 w 7744831"/>
              <a:gd name="connsiteY44" fmla="*/ 1938494 h 3644623"/>
              <a:gd name="connsiteX45" fmla="*/ 2342692 w 7744831"/>
              <a:gd name="connsiteY45" fmla="*/ 1834673 h 3644623"/>
              <a:gd name="connsiteX46" fmla="*/ 2380721 w 7744831"/>
              <a:gd name="connsiteY46" fmla="*/ 1791066 h 3644623"/>
              <a:gd name="connsiteX47" fmla="*/ 2391623 w 7744831"/>
              <a:gd name="connsiteY47" fmla="*/ 1801968 h 3644623"/>
              <a:gd name="connsiteX48" fmla="*/ 2342438 w 7744831"/>
              <a:gd name="connsiteY48" fmla="*/ 1834673 h 3644623"/>
              <a:gd name="connsiteX49" fmla="*/ 2359044 w 7744831"/>
              <a:gd name="connsiteY49" fmla="*/ 1577340 h 3644623"/>
              <a:gd name="connsiteX50" fmla="*/ 2386426 w 7744831"/>
              <a:gd name="connsiteY50" fmla="*/ 1560861 h 3644623"/>
              <a:gd name="connsiteX51" fmla="*/ 2359044 w 7744831"/>
              <a:gd name="connsiteY51" fmla="*/ 1577340 h 3644623"/>
              <a:gd name="connsiteX52" fmla="*/ 2386426 w 7744831"/>
              <a:gd name="connsiteY52" fmla="*/ 1604594 h 3644623"/>
              <a:gd name="connsiteX53" fmla="*/ 2364495 w 7744831"/>
              <a:gd name="connsiteY53" fmla="*/ 1620947 h 3644623"/>
              <a:gd name="connsiteX54" fmla="*/ 2386426 w 7744831"/>
              <a:gd name="connsiteY54" fmla="*/ 1604594 h 3644623"/>
              <a:gd name="connsiteX55" fmla="*/ 2435483 w 7744831"/>
              <a:gd name="connsiteY55" fmla="*/ 1877647 h 3644623"/>
              <a:gd name="connsiteX56" fmla="*/ 2430032 w 7744831"/>
              <a:gd name="connsiteY56" fmla="*/ 1855843 h 3644623"/>
              <a:gd name="connsiteX57" fmla="*/ 2435483 w 7744831"/>
              <a:gd name="connsiteY57" fmla="*/ 1877647 h 3644623"/>
              <a:gd name="connsiteX58" fmla="*/ 2468315 w 7744831"/>
              <a:gd name="connsiteY58" fmla="*/ 1702964 h 3644623"/>
              <a:gd name="connsiteX59" fmla="*/ 2468315 w 7744831"/>
              <a:gd name="connsiteY59" fmla="*/ 1702964 h 3644623"/>
              <a:gd name="connsiteX60" fmla="*/ 2473766 w 7744831"/>
              <a:gd name="connsiteY60" fmla="*/ 1380727 h 3644623"/>
              <a:gd name="connsiteX61" fmla="*/ 2490119 w 7744831"/>
              <a:gd name="connsiteY61" fmla="*/ 1386178 h 3644623"/>
              <a:gd name="connsiteX62" fmla="*/ 2479217 w 7744831"/>
              <a:gd name="connsiteY62" fmla="*/ 1413433 h 3644623"/>
              <a:gd name="connsiteX63" fmla="*/ 2457414 w 7744831"/>
              <a:gd name="connsiteY63" fmla="*/ 1402531 h 3644623"/>
              <a:gd name="connsiteX64" fmla="*/ 2473766 w 7744831"/>
              <a:gd name="connsiteY64" fmla="*/ 1380727 h 3644623"/>
              <a:gd name="connsiteX65" fmla="*/ 2441315 w 7744831"/>
              <a:gd name="connsiteY65" fmla="*/ 1615370 h 3644623"/>
              <a:gd name="connsiteX66" fmla="*/ 2435864 w 7744831"/>
              <a:gd name="connsiteY66" fmla="*/ 1560734 h 3644623"/>
              <a:gd name="connsiteX67" fmla="*/ 2441315 w 7744831"/>
              <a:gd name="connsiteY67" fmla="*/ 1615370 h 3644623"/>
              <a:gd name="connsiteX68" fmla="*/ 2441315 w 7744831"/>
              <a:gd name="connsiteY68" fmla="*/ 1342317 h 3644623"/>
              <a:gd name="connsiteX69" fmla="*/ 2430413 w 7744831"/>
              <a:gd name="connsiteY69" fmla="*/ 1358670 h 3644623"/>
              <a:gd name="connsiteX70" fmla="*/ 2424962 w 7744831"/>
              <a:gd name="connsiteY70" fmla="*/ 1342317 h 3644623"/>
              <a:gd name="connsiteX71" fmla="*/ 2430413 w 7744831"/>
              <a:gd name="connsiteY71" fmla="*/ 1992243 h 3644623"/>
              <a:gd name="connsiteX72" fmla="*/ 2403158 w 7744831"/>
              <a:gd name="connsiteY72" fmla="*/ 2019497 h 3644623"/>
              <a:gd name="connsiteX73" fmla="*/ 2430413 w 7744831"/>
              <a:gd name="connsiteY73" fmla="*/ 1992243 h 3644623"/>
              <a:gd name="connsiteX74" fmla="*/ 2414060 w 7744831"/>
              <a:gd name="connsiteY74" fmla="*/ 1467941 h 3644623"/>
              <a:gd name="connsiteX75" fmla="*/ 2353974 w 7744831"/>
              <a:gd name="connsiteY75" fmla="*/ 1505971 h 3644623"/>
              <a:gd name="connsiteX76" fmla="*/ 2414060 w 7744831"/>
              <a:gd name="connsiteY76" fmla="*/ 1467941 h 3644623"/>
              <a:gd name="connsiteX77" fmla="*/ 2343072 w 7744831"/>
              <a:gd name="connsiteY77" fmla="*/ 1588115 h 3644623"/>
              <a:gd name="connsiteX78" fmla="*/ 2343072 w 7744831"/>
              <a:gd name="connsiteY78" fmla="*/ 1588115 h 3644623"/>
              <a:gd name="connsiteX79" fmla="*/ 2343072 w 7744831"/>
              <a:gd name="connsiteY79" fmla="*/ 1451589 h 3644623"/>
              <a:gd name="connsiteX80" fmla="*/ 2315818 w 7744831"/>
              <a:gd name="connsiteY80" fmla="*/ 1473392 h 3644623"/>
              <a:gd name="connsiteX81" fmla="*/ 2343072 w 7744831"/>
              <a:gd name="connsiteY81" fmla="*/ 1451589 h 3644623"/>
              <a:gd name="connsiteX82" fmla="*/ 2305043 w 7744831"/>
              <a:gd name="connsiteY82" fmla="*/ 2035850 h 3644623"/>
              <a:gd name="connsiteX83" fmla="*/ 2305043 w 7744831"/>
              <a:gd name="connsiteY83" fmla="*/ 2057654 h 3644623"/>
              <a:gd name="connsiteX84" fmla="*/ 2305043 w 7744831"/>
              <a:gd name="connsiteY84" fmla="*/ 2036230 h 3644623"/>
              <a:gd name="connsiteX85" fmla="*/ 2277788 w 7744831"/>
              <a:gd name="connsiteY85" fmla="*/ 1609919 h 3644623"/>
              <a:gd name="connsiteX86" fmla="*/ 2277788 w 7744831"/>
              <a:gd name="connsiteY86" fmla="*/ 1609919 h 3644623"/>
              <a:gd name="connsiteX87" fmla="*/ 2277788 w 7744831"/>
              <a:gd name="connsiteY87" fmla="*/ 1631722 h 3644623"/>
              <a:gd name="connsiteX88" fmla="*/ 2277788 w 7744831"/>
              <a:gd name="connsiteY88" fmla="*/ 1659104 h 3644623"/>
              <a:gd name="connsiteX89" fmla="*/ 2277788 w 7744831"/>
              <a:gd name="connsiteY89" fmla="*/ 1631722 h 3644623"/>
              <a:gd name="connsiteX90" fmla="*/ 3589549 w 7744831"/>
              <a:gd name="connsiteY90" fmla="*/ 823087 h 3644623"/>
              <a:gd name="connsiteX91" fmla="*/ 2906921 w 7744831"/>
              <a:gd name="connsiteY91" fmla="*/ 1052405 h 3644623"/>
              <a:gd name="connsiteX92" fmla="*/ 2906921 w 7744831"/>
              <a:gd name="connsiteY92" fmla="*/ 1053673 h 3644623"/>
              <a:gd name="connsiteX93" fmla="*/ 2959528 w 7744831"/>
              <a:gd name="connsiteY93" fmla="*/ 1126436 h 3644623"/>
              <a:gd name="connsiteX94" fmla="*/ 2889935 w 7744831"/>
              <a:gd name="connsiteY94" fmla="*/ 1898816 h 3644623"/>
              <a:gd name="connsiteX95" fmla="*/ 2906794 w 7744831"/>
              <a:gd name="connsiteY95" fmla="*/ 1951297 h 3644623"/>
              <a:gd name="connsiteX96" fmla="*/ 3578646 w 7744831"/>
              <a:gd name="connsiteY96" fmla="*/ 1713105 h 3644623"/>
              <a:gd name="connsiteX97" fmla="*/ 3584098 w 7744831"/>
              <a:gd name="connsiteY97" fmla="*/ 1527521 h 3644623"/>
              <a:gd name="connsiteX98" fmla="*/ 3502208 w 7744831"/>
              <a:gd name="connsiteY98" fmla="*/ 1653146 h 3644623"/>
              <a:gd name="connsiteX99" fmla="*/ 3218255 w 7744831"/>
              <a:gd name="connsiteY99" fmla="*/ 1729205 h 3644623"/>
              <a:gd name="connsiteX100" fmla="*/ 3250960 w 7744831"/>
              <a:gd name="connsiteY100" fmla="*/ 1390615 h 3644623"/>
              <a:gd name="connsiteX101" fmla="*/ 3414867 w 7744831"/>
              <a:gd name="connsiteY101" fmla="*/ 1325077 h 3644623"/>
              <a:gd name="connsiteX102" fmla="*/ 3436671 w 7744831"/>
              <a:gd name="connsiteY102" fmla="*/ 1390615 h 3644623"/>
              <a:gd name="connsiteX103" fmla="*/ 3485855 w 7744831"/>
              <a:gd name="connsiteY103" fmla="*/ 1368684 h 3644623"/>
              <a:gd name="connsiteX104" fmla="*/ 3485855 w 7744831"/>
              <a:gd name="connsiteY104" fmla="*/ 1172198 h 3644623"/>
              <a:gd name="connsiteX105" fmla="*/ 3420317 w 7744831"/>
              <a:gd name="connsiteY105" fmla="*/ 1254089 h 3644623"/>
              <a:gd name="connsiteX106" fmla="*/ 3256538 w 7744831"/>
              <a:gd name="connsiteY106" fmla="*/ 1303274 h 3644623"/>
              <a:gd name="connsiteX107" fmla="*/ 3264904 w 7744831"/>
              <a:gd name="connsiteY107" fmla="*/ 1031362 h 3644623"/>
              <a:gd name="connsiteX108" fmla="*/ 3524011 w 7744831"/>
              <a:gd name="connsiteY108" fmla="*/ 937302 h 3644623"/>
              <a:gd name="connsiteX109" fmla="*/ 3524771 w 7744831"/>
              <a:gd name="connsiteY109" fmla="*/ 1046574 h 3644623"/>
              <a:gd name="connsiteX110" fmla="*/ 3600830 w 7744831"/>
              <a:gd name="connsiteY110" fmla="*/ 1029714 h 3644623"/>
              <a:gd name="connsiteX111" fmla="*/ 3589802 w 7744831"/>
              <a:gd name="connsiteY111" fmla="*/ 822706 h 3644623"/>
              <a:gd name="connsiteX112" fmla="*/ 3119886 w 7744831"/>
              <a:gd name="connsiteY112" fmla="*/ 1025151 h 3644623"/>
              <a:gd name="connsiteX113" fmla="*/ 3130914 w 7744831"/>
              <a:gd name="connsiteY113" fmla="*/ 1025151 h 3644623"/>
              <a:gd name="connsiteX114" fmla="*/ 3114434 w 7744831"/>
              <a:gd name="connsiteY114" fmla="*/ 1036052 h 3644623"/>
              <a:gd name="connsiteX115" fmla="*/ 3119886 w 7744831"/>
              <a:gd name="connsiteY115" fmla="*/ 1025151 h 3644623"/>
              <a:gd name="connsiteX116" fmla="*/ 3108984 w 7744831"/>
              <a:gd name="connsiteY116" fmla="*/ 1407348 h 3644623"/>
              <a:gd name="connsiteX117" fmla="*/ 3119886 w 7744831"/>
              <a:gd name="connsiteY117" fmla="*/ 1407348 h 3644623"/>
              <a:gd name="connsiteX118" fmla="*/ 3119886 w 7744831"/>
              <a:gd name="connsiteY118" fmla="*/ 1423701 h 3644623"/>
              <a:gd name="connsiteX119" fmla="*/ 3103533 w 7744831"/>
              <a:gd name="connsiteY119" fmla="*/ 1423701 h 3644623"/>
              <a:gd name="connsiteX120" fmla="*/ 3108984 w 7744831"/>
              <a:gd name="connsiteY120" fmla="*/ 1407348 h 3644623"/>
              <a:gd name="connsiteX121" fmla="*/ 3087814 w 7744831"/>
              <a:gd name="connsiteY121" fmla="*/ 1194382 h 3644623"/>
              <a:gd name="connsiteX122" fmla="*/ 3071462 w 7744831"/>
              <a:gd name="connsiteY122" fmla="*/ 1210735 h 3644623"/>
              <a:gd name="connsiteX123" fmla="*/ 3087814 w 7744831"/>
              <a:gd name="connsiteY123" fmla="*/ 1194382 h 3644623"/>
              <a:gd name="connsiteX124" fmla="*/ 3087814 w 7744831"/>
              <a:gd name="connsiteY124" fmla="*/ 1308471 h 3644623"/>
              <a:gd name="connsiteX125" fmla="*/ 3066011 w 7744831"/>
              <a:gd name="connsiteY125" fmla="*/ 1330275 h 3644623"/>
              <a:gd name="connsiteX126" fmla="*/ 3084923 w 7744831"/>
              <a:gd name="connsiteY126" fmla="*/ 1308471 h 3644623"/>
              <a:gd name="connsiteX127" fmla="*/ 3087814 w 7744831"/>
              <a:gd name="connsiteY127" fmla="*/ 1308471 h 3644623"/>
              <a:gd name="connsiteX128" fmla="*/ 3082363 w 7744831"/>
              <a:gd name="connsiteY128" fmla="*/ 1111858 h 3644623"/>
              <a:gd name="connsiteX129" fmla="*/ 3049658 w 7744831"/>
              <a:gd name="connsiteY129" fmla="*/ 1133662 h 3644623"/>
              <a:gd name="connsiteX130" fmla="*/ 3082363 w 7744831"/>
              <a:gd name="connsiteY130" fmla="*/ 1111858 h 3644623"/>
              <a:gd name="connsiteX131" fmla="*/ 3082363 w 7744831"/>
              <a:gd name="connsiteY131" fmla="*/ 1472251 h 3644623"/>
              <a:gd name="connsiteX132" fmla="*/ 3038629 w 7744831"/>
              <a:gd name="connsiteY132" fmla="*/ 1526887 h 3644623"/>
              <a:gd name="connsiteX133" fmla="*/ 3082363 w 7744831"/>
              <a:gd name="connsiteY133" fmla="*/ 1472251 h 3644623"/>
              <a:gd name="connsiteX134" fmla="*/ 2995022 w 7744831"/>
              <a:gd name="connsiteY134" fmla="*/ 1679766 h 3644623"/>
              <a:gd name="connsiteX135" fmla="*/ 2984121 w 7744831"/>
              <a:gd name="connsiteY135" fmla="*/ 1679766 h 3644623"/>
              <a:gd name="connsiteX136" fmla="*/ 2984121 w 7744831"/>
              <a:gd name="connsiteY136" fmla="*/ 1668864 h 3644623"/>
              <a:gd name="connsiteX137" fmla="*/ 2995022 w 7744831"/>
              <a:gd name="connsiteY137" fmla="*/ 1668864 h 3644623"/>
              <a:gd name="connsiteX138" fmla="*/ 2995022 w 7744831"/>
              <a:gd name="connsiteY138" fmla="*/ 1679766 h 3644623"/>
              <a:gd name="connsiteX139" fmla="*/ 3033052 w 7744831"/>
              <a:gd name="connsiteY139" fmla="*/ 1652512 h 3644623"/>
              <a:gd name="connsiteX140" fmla="*/ 3065884 w 7744831"/>
              <a:gd name="connsiteY140" fmla="*/ 1608778 h 3644623"/>
              <a:gd name="connsiteX141" fmla="*/ 3033052 w 7744831"/>
              <a:gd name="connsiteY141" fmla="*/ 1652512 h 3644623"/>
              <a:gd name="connsiteX142" fmla="*/ 3109110 w 7744831"/>
              <a:gd name="connsiteY142" fmla="*/ 1674315 h 3644623"/>
              <a:gd name="connsiteX143" fmla="*/ 3081856 w 7744831"/>
              <a:gd name="connsiteY143" fmla="*/ 1679766 h 3644623"/>
              <a:gd name="connsiteX144" fmla="*/ 3109110 w 7744831"/>
              <a:gd name="connsiteY144" fmla="*/ 1657962 h 3644623"/>
              <a:gd name="connsiteX145" fmla="*/ 3109110 w 7744831"/>
              <a:gd name="connsiteY145" fmla="*/ 1674315 h 3644623"/>
              <a:gd name="connsiteX146" fmla="*/ 3114561 w 7744831"/>
              <a:gd name="connsiteY146" fmla="*/ 1543240 h 3644623"/>
              <a:gd name="connsiteX147" fmla="*/ 3125590 w 7744831"/>
              <a:gd name="connsiteY147" fmla="*/ 1515986 h 3644623"/>
              <a:gd name="connsiteX148" fmla="*/ 3114561 w 7744831"/>
              <a:gd name="connsiteY148" fmla="*/ 1543240 h 3644623"/>
              <a:gd name="connsiteX149" fmla="*/ 3131040 w 7744831"/>
              <a:gd name="connsiteY149" fmla="*/ 1341176 h 3644623"/>
              <a:gd name="connsiteX150" fmla="*/ 3125590 w 7744831"/>
              <a:gd name="connsiteY150" fmla="*/ 1324823 h 3644623"/>
              <a:gd name="connsiteX151" fmla="*/ 3136492 w 7744831"/>
              <a:gd name="connsiteY151" fmla="*/ 1335725 h 3644623"/>
              <a:gd name="connsiteX152" fmla="*/ 3131040 w 7744831"/>
              <a:gd name="connsiteY152" fmla="*/ 1341176 h 3644623"/>
              <a:gd name="connsiteX153" fmla="*/ 3147394 w 7744831"/>
              <a:gd name="connsiteY153" fmla="*/ 1171945 h 3644623"/>
              <a:gd name="connsiteX154" fmla="*/ 3147394 w 7744831"/>
              <a:gd name="connsiteY154" fmla="*/ 1204650 h 3644623"/>
              <a:gd name="connsiteX155" fmla="*/ 3147394 w 7744831"/>
              <a:gd name="connsiteY155" fmla="*/ 1171945 h 3644623"/>
              <a:gd name="connsiteX156" fmla="*/ 3152844 w 7744831"/>
              <a:gd name="connsiteY156" fmla="*/ 1390361 h 3644623"/>
              <a:gd name="connsiteX157" fmla="*/ 3152844 w 7744831"/>
              <a:gd name="connsiteY157" fmla="*/ 1401263 h 3644623"/>
              <a:gd name="connsiteX158" fmla="*/ 3141943 w 7744831"/>
              <a:gd name="connsiteY158" fmla="*/ 1401263 h 3644623"/>
              <a:gd name="connsiteX159" fmla="*/ 3141943 w 7744831"/>
              <a:gd name="connsiteY159" fmla="*/ 1390361 h 3644623"/>
              <a:gd name="connsiteX160" fmla="*/ 3141943 w 7744831"/>
              <a:gd name="connsiteY160" fmla="*/ 1734402 h 3644623"/>
              <a:gd name="connsiteX161" fmla="*/ 3163746 w 7744831"/>
              <a:gd name="connsiteY161" fmla="*/ 1723500 h 3644623"/>
              <a:gd name="connsiteX162" fmla="*/ 3141943 w 7744831"/>
              <a:gd name="connsiteY162" fmla="*/ 1734402 h 3644623"/>
              <a:gd name="connsiteX163" fmla="*/ 3169197 w 7744831"/>
              <a:gd name="connsiteY163" fmla="*/ 1068124 h 3644623"/>
              <a:gd name="connsiteX164" fmla="*/ 3169197 w 7744831"/>
              <a:gd name="connsiteY164" fmla="*/ 1068124 h 3644623"/>
              <a:gd name="connsiteX165" fmla="*/ 3196578 w 7744831"/>
              <a:gd name="connsiteY165" fmla="*/ 1597876 h 3644623"/>
              <a:gd name="connsiteX166" fmla="*/ 3196578 w 7744831"/>
              <a:gd name="connsiteY166" fmla="*/ 1586974 h 3644623"/>
              <a:gd name="connsiteX167" fmla="*/ 3202029 w 7744831"/>
              <a:gd name="connsiteY167" fmla="*/ 1581523 h 3644623"/>
              <a:gd name="connsiteX168" fmla="*/ 3196578 w 7744831"/>
              <a:gd name="connsiteY168" fmla="*/ 1597876 h 3644623"/>
              <a:gd name="connsiteX169" fmla="*/ 3218381 w 7744831"/>
              <a:gd name="connsiteY169" fmla="*/ 1286540 h 3644623"/>
              <a:gd name="connsiteX170" fmla="*/ 3218381 w 7744831"/>
              <a:gd name="connsiteY170" fmla="*/ 1248511 h 3644623"/>
              <a:gd name="connsiteX171" fmla="*/ 3218381 w 7744831"/>
              <a:gd name="connsiteY171" fmla="*/ 1286540 h 3644623"/>
              <a:gd name="connsiteX172" fmla="*/ 3239932 w 7744831"/>
              <a:gd name="connsiteY172" fmla="*/ 1085111 h 3644623"/>
              <a:gd name="connsiteX173" fmla="*/ 3229030 w 7744831"/>
              <a:gd name="connsiteY173" fmla="*/ 1057856 h 3644623"/>
              <a:gd name="connsiteX174" fmla="*/ 3239932 w 7744831"/>
              <a:gd name="connsiteY174" fmla="*/ 1085111 h 3644623"/>
              <a:gd name="connsiteX175" fmla="*/ 4991311 w 7744831"/>
              <a:gd name="connsiteY175" fmla="*/ 1361839 h 3644623"/>
              <a:gd name="connsiteX176" fmla="*/ 4916521 w 7744831"/>
              <a:gd name="connsiteY176" fmla="*/ 1318232 h 3644623"/>
              <a:gd name="connsiteX177" fmla="*/ 4943901 w 7744831"/>
              <a:gd name="connsiteY177" fmla="*/ 537358 h 3644623"/>
              <a:gd name="connsiteX178" fmla="*/ 5015397 w 7744831"/>
              <a:gd name="connsiteY178" fmla="*/ 515808 h 3644623"/>
              <a:gd name="connsiteX179" fmla="*/ 4925901 w 7744831"/>
              <a:gd name="connsiteY179" fmla="*/ 490455 h 3644623"/>
              <a:gd name="connsiteX180" fmla="*/ 4561580 w 7744831"/>
              <a:gd name="connsiteY180" fmla="*/ 564486 h 3644623"/>
              <a:gd name="connsiteX181" fmla="*/ 4637638 w 7744831"/>
              <a:gd name="connsiteY181" fmla="*/ 582740 h 3644623"/>
              <a:gd name="connsiteX182" fmla="*/ 4610257 w 7744831"/>
              <a:gd name="connsiteY182" fmla="*/ 1378065 h 3644623"/>
              <a:gd name="connsiteX183" fmla="*/ 4528367 w 7744831"/>
              <a:gd name="connsiteY183" fmla="*/ 1438152 h 3644623"/>
              <a:gd name="connsiteX184" fmla="*/ 4990804 w 7744831"/>
              <a:gd name="connsiteY184" fmla="*/ 1362092 h 3644623"/>
              <a:gd name="connsiteX185" fmla="*/ 4834630 w 7744831"/>
              <a:gd name="connsiteY185" fmla="*/ 635601 h 3644623"/>
              <a:gd name="connsiteX186" fmla="*/ 4807376 w 7744831"/>
              <a:gd name="connsiteY186" fmla="*/ 668306 h 3644623"/>
              <a:gd name="connsiteX187" fmla="*/ 4834630 w 7744831"/>
              <a:gd name="connsiteY187" fmla="*/ 635601 h 3644623"/>
              <a:gd name="connsiteX188" fmla="*/ 4812827 w 7744831"/>
              <a:gd name="connsiteY188" fmla="*/ 974191 h 3644623"/>
              <a:gd name="connsiteX189" fmla="*/ 4834630 w 7744831"/>
              <a:gd name="connsiteY189" fmla="*/ 974191 h 3644623"/>
              <a:gd name="connsiteX190" fmla="*/ 4807376 w 7744831"/>
              <a:gd name="connsiteY190" fmla="*/ 1088280 h 3644623"/>
              <a:gd name="connsiteX191" fmla="*/ 4812827 w 7744831"/>
              <a:gd name="connsiteY191" fmla="*/ 974191 h 3644623"/>
              <a:gd name="connsiteX192" fmla="*/ 4791023 w 7744831"/>
              <a:gd name="connsiteY192" fmla="*/ 602769 h 3644623"/>
              <a:gd name="connsiteX193" fmla="*/ 4807376 w 7744831"/>
              <a:gd name="connsiteY193" fmla="*/ 608220 h 3644623"/>
              <a:gd name="connsiteX194" fmla="*/ 4791023 w 7744831"/>
              <a:gd name="connsiteY194" fmla="*/ 613670 h 3644623"/>
              <a:gd name="connsiteX195" fmla="*/ 4791023 w 7744831"/>
              <a:gd name="connsiteY195" fmla="*/ 602769 h 3644623"/>
              <a:gd name="connsiteX196" fmla="*/ 4791023 w 7744831"/>
              <a:gd name="connsiteY196" fmla="*/ 695561 h 3644623"/>
              <a:gd name="connsiteX197" fmla="*/ 4785446 w 7744831"/>
              <a:gd name="connsiteY197" fmla="*/ 717491 h 3644623"/>
              <a:gd name="connsiteX198" fmla="*/ 4791023 w 7744831"/>
              <a:gd name="connsiteY198" fmla="*/ 695561 h 3644623"/>
              <a:gd name="connsiteX199" fmla="*/ 4812827 w 7744831"/>
              <a:gd name="connsiteY199" fmla="*/ 777578 h 3644623"/>
              <a:gd name="connsiteX200" fmla="*/ 4823729 w 7744831"/>
              <a:gd name="connsiteY200" fmla="*/ 793931 h 3644623"/>
              <a:gd name="connsiteX201" fmla="*/ 4779995 w 7744831"/>
              <a:gd name="connsiteY201" fmla="*/ 815734 h 3644623"/>
              <a:gd name="connsiteX202" fmla="*/ 4812827 w 7744831"/>
              <a:gd name="connsiteY202" fmla="*/ 777705 h 3644623"/>
              <a:gd name="connsiteX203" fmla="*/ 4807376 w 7744831"/>
              <a:gd name="connsiteY203" fmla="*/ 832087 h 3644623"/>
              <a:gd name="connsiteX204" fmla="*/ 4774544 w 7744831"/>
              <a:gd name="connsiteY204" fmla="*/ 864919 h 3644623"/>
              <a:gd name="connsiteX205" fmla="*/ 4807376 w 7744831"/>
              <a:gd name="connsiteY205" fmla="*/ 832087 h 3644623"/>
              <a:gd name="connsiteX206" fmla="*/ 4731318 w 7744831"/>
              <a:gd name="connsiteY206" fmla="*/ 668306 h 3644623"/>
              <a:gd name="connsiteX207" fmla="*/ 4742219 w 7744831"/>
              <a:gd name="connsiteY207" fmla="*/ 684659 h 3644623"/>
              <a:gd name="connsiteX208" fmla="*/ 4731318 w 7744831"/>
              <a:gd name="connsiteY208" fmla="*/ 668306 h 3644623"/>
              <a:gd name="connsiteX209" fmla="*/ 4731318 w 7744831"/>
              <a:gd name="connsiteY209" fmla="*/ 1094238 h 3644623"/>
              <a:gd name="connsiteX210" fmla="*/ 4736768 w 7744831"/>
              <a:gd name="connsiteY210" fmla="*/ 1072434 h 3644623"/>
              <a:gd name="connsiteX211" fmla="*/ 4731318 w 7744831"/>
              <a:gd name="connsiteY211" fmla="*/ 1094238 h 3644623"/>
              <a:gd name="connsiteX212" fmla="*/ 4731318 w 7744831"/>
              <a:gd name="connsiteY212" fmla="*/ 750197 h 3644623"/>
              <a:gd name="connsiteX213" fmla="*/ 4747670 w 7744831"/>
              <a:gd name="connsiteY213" fmla="*/ 739295 h 3644623"/>
              <a:gd name="connsiteX214" fmla="*/ 4731318 w 7744831"/>
              <a:gd name="connsiteY214" fmla="*/ 750197 h 3644623"/>
              <a:gd name="connsiteX215" fmla="*/ 4758572 w 7744831"/>
              <a:gd name="connsiteY215" fmla="*/ 1236215 h 3644623"/>
              <a:gd name="connsiteX216" fmla="*/ 4753121 w 7744831"/>
              <a:gd name="connsiteY216" fmla="*/ 1203509 h 3644623"/>
              <a:gd name="connsiteX217" fmla="*/ 4758572 w 7744831"/>
              <a:gd name="connsiteY217" fmla="*/ 1236215 h 3644623"/>
              <a:gd name="connsiteX218" fmla="*/ 4785826 w 7744831"/>
              <a:gd name="connsiteY218" fmla="*/ 1034151 h 3644623"/>
              <a:gd name="connsiteX219" fmla="*/ 4763642 w 7744831"/>
              <a:gd name="connsiteY219" fmla="*/ 1034151 h 3644623"/>
              <a:gd name="connsiteX220" fmla="*/ 4791023 w 7744831"/>
              <a:gd name="connsiteY220" fmla="*/ 1001446 h 3644623"/>
              <a:gd name="connsiteX221" fmla="*/ 4785446 w 7744831"/>
              <a:gd name="connsiteY221" fmla="*/ 1034151 h 3644623"/>
              <a:gd name="connsiteX222" fmla="*/ 4802306 w 7744831"/>
              <a:gd name="connsiteY222" fmla="*/ 1159775 h 3644623"/>
              <a:gd name="connsiteX223" fmla="*/ 4840335 w 7744831"/>
              <a:gd name="connsiteY223" fmla="*/ 1132521 h 3644623"/>
              <a:gd name="connsiteX224" fmla="*/ 4806717 w 7744831"/>
              <a:gd name="connsiteY224" fmla="*/ 1160498 h 3644623"/>
              <a:gd name="connsiteX225" fmla="*/ 4802306 w 7744831"/>
              <a:gd name="connsiteY225" fmla="*/ 1159775 h 3644623"/>
              <a:gd name="connsiteX226" fmla="*/ 4867843 w 7744831"/>
              <a:gd name="connsiteY226" fmla="*/ 1001446 h 3644623"/>
              <a:gd name="connsiteX227" fmla="*/ 4856814 w 7744831"/>
              <a:gd name="connsiteY227" fmla="*/ 1061532 h 3644623"/>
              <a:gd name="connsiteX228" fmla="*/ 4878745 w 7744831"/>
              <a:gd name="connsiteY228" fmla="*/ 995995 h 3644623"/>
              <a:gd name="connsiteX229" fmla="*/ 4867843 w 7744831"/>
              <a:gd name="connsiteY229" fmla="*/ 1001446 h 3644623"/>
              <a:gd name="connsiteX230" fmla="*/ 4889647 w 7744831"/>
              <a:gd name="connsiteY230" fmla="*/ 826636 h 3644623"/>
              <a:gd name="connsiteX231" fmla="*/ 4889647 w 7744831"/>
              <a:gd name="connsiteY231" fmla="*/ 793931 h 3644623"/>
              <a:gd name="connsiteX232" fmla="*/ 4900548 w 7744831"/>
              <a:gd name="connsiteY232" fmla="*/ 793931 h 3644623"/>
              <a:gd name="connsiteX233" fmla="*/ 4905999 w 7744831"/>
              <a:gd name="connsiteY233" fmla="*/ 799382 h 3644623"/>
              <a:gd name="connsiteX234" fmla="*/ 4889647 w 7744831"/>
              <a:gd name="connsiteY234" fmla="*/ 826636 h 3644623"/>
              <a:gd name="connsiteX235" fmla="*/ 4900548 w 7744831"/>
              <a:gd name="connsiteY235" fmla="*/ 602769 h 3644623"/>
              <a:gd name="connsiteX236" fmla="*/ 4884196 w 7744831"/>
              <a:gd name="connsiteY236" fmla="*/ 564739 h 3644623"/>
              <a:gd name="connsiteX237" fmla="*/ 4911450 w 7744831"/>
              <a:gd name="connsiteY237" fmla="*/ 553711 h 3644623"/>
              <a:gd name="connsiteX238" fmla="*/ 4900548 w 7744831"/>
              <a:gd name="connsiteY238" fmla="*/ 602896 h 3644623"/>
              <a:gd name="connsiteX239" fmla="*/ 5064075 w 7744831"/>
              <a:gd name="connsiteY239" fmla="*/ 1352839 h 3644623"/>
              <a:gd name="connsiteX240" fmla="*/ 5448551 w 7744831"/>
              <a:gd name="connsiteY240" fmla="*/ 1306950 h 3644623"/>
              <a:gd name="connsiteX241" fmla="*/ 5448551 w 7744831"/>
              <a:gd name="connsiteY241" fmla="*/ 1274244 h 3644623"/>
              <a:gd name="connsiteX242" fmla="*/ 5413564 w 7744831"/>
              <a:gd name="connsiteY242" fmla="*/ 517329 h 3644623"/>
              <a:gd name="connsiteX243" fmla="*/ 5709306 w 7744831"/>
              <a:gd name="connsiteY243" fmla="*/ 1214538 h 3644623"/>
              <a:gd name="connsiteX244" fmla="*/ 5653783 w 7744831"/>
              <a:gd name="connsiteY244" fmla="*/ 1288696 h 3644623"/>
              <a:gd name="connsiteX245" fmla="*/ 5915932 w 7744831"/>
              <a:gd name="connsiteY245" fmla="*/ 1277540 h 3644623"/>
              <a:gd name="connsiteX246" fmla="*/ 5852550 w 7744831"/>
              <a:gd name="connsiteY246" fmla="*/ 1205284 h 3644623"/>
              <a:gd name="connsiteX247" fmla="*/ 5910608 w 7744831"/>
              <a:gd name="connsiteY247" fmla="*/ 457369 h 3644623"/>
              <a:gd name="connsiteX248" fmla="*/ 5980710 w 7744831"/>
              <a:gd name="connsiteY248" fmla="*/ 404001 h 3644623"/>
              <a:gd name="connsiteX249" fmla="*/ 5981597 w 7744831"/>
              <a:gd name="connsiteY249" fmla="*/ 402733 h 3644623"/>
              <a:gd name="connsiteX250" fmla="*/ 5732758 w 7744831"/>
              <a:gd name="connsiteY250" fmla="*/ 416424 h 3644623"/>
              <a:gd name="connsiteX251" fmla="*/ 5811986 w 7744831"/>
              <a:gd name="connsiteY251" fmla="*/ 501737 h 3644623"/>
              <a:gd name="connsiteX252" fmla="*/ 5790436 w 7744831"/>
              <a:gd name="connsiteY252" fmla="*/ 1090815 h 3644623"/>
              <a:gd name="connsiteX253" fmla="*/ 5473524 w 7744831"/>
              <a:gd name="connsiteY253" fmla="*/ 435565 h 3644623"/>
              <a:gd name="connsiteX254" fmla="*/ 5069399 w 7744831"/>
              <a:gd name="connsiteY254" fmla="*/ 490201 h 3644623"/>
              <a:gd name="connsiteX255" fmla="*/ 5134936 w 7744831"/>
              <a:gd name="connsiteY255" fmla="*/ 522907 h 3644623"/>
              <a:gd name="connsiteX256" fmla="*/ 5134936 w 7744831"/>
              <a:gd name="connsiteY256" fmla="*/ 1281090 h 3644623"/>
              <a:gd name="connsiteX257" fmla="*/ 5063948 w 7744831"/>
              <a:gd name="connsiteY257" fmla="*/ 1352965 h 3644623"/>
              <a:gd name="connsiteX258" fmla="*/ 5877777 w 7744831"/>
              <a:gd name="connsiteY258" fmla="*/ 517329 h 3644623"/>
              <a:gd name="connsiteX259" fmla="*/ 5844944 w 7744831"/>
              <a:gd name="connsiteY259" fmla="*/ 435439 h 3644623"/>
              <a:gd name="connsiteX260" fmla="*/ 5877777 w 7744831"/>
              <a:gd name="connsiteY260" fmla="*/ 517329 h 3644623"/>
              <a:gd name="connsiteX261" fmla="*/ 5369577 w 7744831"/>
              <a:gd name="connsiteY261" fmla="*/ 784930 h 3644623"/>
              <a:gd name="connsiteX262" fmla="*/ 5369577 w 7744831"/>
              <a:gd name="connsiteY262" fmla="*/ 904977 h 3644623"/>
              <a:gd name="connsiteX263" fmla="*/ 5369577 w 7744831"/>
              <a:gd name="connsiteY263" fmla="*/ 784930 h 3644623"/>
              <a:gd name="connsiteX264" fmla="*/ 5222150 w 7744831"/>
              <a:gd name="connsiteY264" fmla="*/ 1210862 h 3644623"/>
              <a:gd name="connsiteX265" fmla="*/ 5233051 w 7744831"/>
              <a:gd name="connsiteY265" fmla="*/ 1194509 h 3644623"/>
              <a:gd name="connsiteX266" fmla="*/ 5222150 w 7744831"/>
              <a:gd name="connsiteY266" fmla="*/ 1210862 h 3644623"/>
              <a:gd name="connsiteX267" fmla="*/ 5282109 w 7744831"/>
              <a:gd name="connsiteY267" fmla="*/ 626601 h 3644623"/>
              <a:gd name="connsiteX268" fmla="*/ 5282109 w 7744831"/>
              <a:gd name="connsiteY268" fmla="*/ 626601 h 3644623"/>
              <a:gd name="connsiteX269" fmla="*/ 5293012 w 7744831"/>
              <a:gd name="connsiteY269" fmla="*/ 697589 h 3644623"/>
              <a:gd name="connsiteX270" fmla="*/ 5303913 w 7744831"/>
              <a:gd name="connsiteY270" fmla="*/ 719393 h 3644623"/>
              <a:gd name="connsiteX271" fmla="*/ 5276658 w 7744831"/>
              <a:gd name="connsiteY271" fmla="*/ 724844 h 3644623"/>
              <a:gd name="connsiteX272" fmla="*/ 5293012 w 7744831"/>
              <a:gd name="connsiteY272" fmla="*/ 697589 h 3644623"/>
              <a:gd name="connsiteX273" fmla="*/ 5260306 w 7744831"/>
              <a:gd name="connsiteY273" fmla="*/ 839566 h 3644623"/>
              <a:gd name="connsiteX274" fmla="*/ 5243827 w 7744831"/>
              <a:gd name="connsiteY274" fmla="*/ 866821 h 3644623"/>
              <a:gd name="connsiteX275" fmla="*/ 5260306 w 7744831"/>
              <a:gd name="connsiteY275" fmla="*/ 839566 h 3644623"/>
              <a:gd name="connsiteX276" fmla="*/ 5222277 w 7744831"/>
              <a:gd name="connsiteY276" fmla="*/ 664757 h 3644623"/>
              <a:gd name="connsiteX277" fmla="*/ 5233178 w 7744831"/>
              <a:gd name="connsiteY277" fmla="*/ 664757 h 3644623"/>
              <a:gd name="connsiteX278" fmla="*/ 5233178 w 7744831"/>
              <a:gd name="connsiteY278" fmla="*/ 675659 h 3644623"/>
              <a:gd name="connsiteX279" fmla="*/ 5222277 w 7744831"/>
              <a:gd name="connsiteY279" fmla="*/ 675659 h 3644623"/>
              <a:gd name="connsiteX280" fmla="*/ 5222277 w 7744831"/>
              <a:gd name="connsiteY280" fmla="*/ 664630 h 3644623"/>
              <a:gd name="connsiteX281" fmla="*/ 5227728 w 7744831"/>
              <a:gd name="connsiteY281" fmla="*/ 692011 h 3644623"/>
              <a:gd name="connsiteX282" fmla="*/ 5222277 w 7744831"/>
              <a:gd name="connsiteY282" fmla="*/ 724844 h 3644623"/>
              <a:gd name="connsiteX283" fmla="*/ 5227728 w 7744831"/>
              <a:gd name="connsiteY283" fmla="*/ 692011 h 3644623"/>
              <a:gd name="connsiteX284" fmla="*/ 5233178 w 7744831"/>
              <a:gd name="connsiteY284" fmla="*/ 954162 h 3644623"/>
              <a:gd name="connsiteX285" fmla="*/ 5249658 w 7744831"/>
              <a:gd name="connsiteY285" fmla="*/ 965064 h 3644623"/>
              <a:gd name="connsiteX286" fmla="*/ 5216826 w 7744831"/>
              <a:gd name="connsiteY286" fmla="*/ 997896 h 3644623"/>
              <a:gd name="connsiteX287" fmla="*/ 5233178 w 7744831"/>
              <a:gd name="connsiteY287" fmla="*/ 954162 h 3644623"/>
              <a:gd name="connsiteX288" fmla="*/ 5205924 w 7744831"/>
              <a:gd name="connsiteY288" fmla="*/ 921456 h 3644623"/>
              <a:gd name="connsiteX289" fmla="*/ 5195022 w 7744831"/>
              <a:gd name="connsiteY289" fmla="*/ 954162 h 3644623"/>
              <a:gd name="connsiteX290" fmla="*/ 5205924 w 7744831"/>
              <a:gd name="connsiteY290" fmla="*/ 921456 h 3644623"/>
              <a:gd name="connsiteX291" fmla="*/ 5189571 w 7744831"/>
              <a:gd name="connsiteY291" fmla="*/ 992445 h 3644623"/>
              <a:gd name="connsiteX292" fmla="*/ 5189571 w 7744831"/>
              <a:gd name="connsiteY292" fmla="*/ 1030474 h 3644623"/>
              <a:gd name="connsiteX293" fmla="*/ 5189571 w 7744831"/>
              <a:gd name="connsiteY293" fmla="*/ 992445 h 3644623"/>
              <a:gd name="connsiteX294" fmla="*/ 5189571 w 7744831"/>
              <a:gd name="connsiteY294" fmla="*/ 1047081 h 3644623"/>
              <a:gd name="connsiteX295" fmla="*/ 5184120 w 7744831"/>
              <a:gd name="connsiteY295" fmla="*/ 1074336 h 3644623"/>
              <a:gd name="connsiteX296" fmla="*/ 5173092 w 7744831"/>
              <a:gd name="connsiteY296" fmla="*/ 1047081 h 3644623"/>
              <a:gd name="connsiteX297" fmla="*/ 6758030 w 7744831"/>
              <a:gd name="connsiteY297" fmla="*/ 1472759 h 3644623"/>
              <a:gd name="connsiteX298" fmla="*/ 7129957 w 7744831"/>
              <a:gd name="connsiteY298" fmla="*/ 1780672 h 3644623"/>
              <a:gd name="connsiteX299" fmla="*/ 6588799 w 7744831"/>
              <a:gd name="connsiteY299" fmla="*/ 1543747 h 3644623"/>
              <a:gd name="connsiteX300" fmla="*/ 4028154 w 7744831"/>
              <a:gd name="connsiteY300" fmla="*/ 2286465 h 3644623"/>
              <a:gd name="connsiteX301" fmla="*/ 3465699 w 7744831"/>
              <a:gd name="connsiteY301" fmla="*/ 2106205 h 3644623"/>
              <a:gd name="connsiteX302" fmla="*/ 6551023 w 7744831"/>
              <a:gd name="connsiteY302" fmla="*/ 1445377 h 3644623"/>
              <a:gd name="connsiteX303" fmla="*/ 6532769 w 7744831"/>
              <a:gd name="connsiteY303" fmla="*/ 1265244 h 3644623"/>
              <a:gd name="connsiteX304" fmla="*/ 5966385 w 7744831"/>
              <a:gd name="connsiteY304" fmla="*/ 903202 h 3644623"/>
              <a:gd name="connsiteX305" fmla="*/ 6521360 w 7744831"/>
              <a:gd name="connsiteY305" fmla="*/ 358999 h 3644623"/>
              <a:gd name="connsiteX306" fmla="*/ 6852469 w 7744831"/>
              <a:gd name="connsiteY306" fmla="*/ 549147 h 3644623"/>
              <a:gd name="connsiteX307" fmla="*/ 6889611 w 7744831"/>
              <a:gd name="connsiteY307" fmla="*/ 615699 h 3644623"/>
              <a:gd name="connsiteX308" fmla="*/ 6578404 w 7744831"/>
              <a:gd name="connsiteY308" fmla="*/ 588444 h 3644623"/>
              <a:gd name="connsiteX309" fmla="*/ 6627462 w 7744831"/>
              <a:gd name="connsiteY309" fmla="*/ 539259 h 3644623"/>
              <a:gd name="connsiteX310" fmla="*/ 6489923 w 7744831"/>
              <a:gd name="connsiteY310" fmla="*/ 429861 h 3644623"/>
              <a:gd name="connsiteX311" fmla="*/ 6534670 w 7744831"/>
              <a:gd name="connsiteY311" fmla="*/ 1177776 h 3644623"/>
              <a:gd name="connsiteX312" fmla="*/ 6551023 w 7744831"/>
              <a:gd name="connsiteY312" fmla="*/ 926527 h 3644623"/>
              <a:gd name="connsiteX313" fmla="*/ 6463682 w 7744831"/>
              <a:gd name="connsiteY313" fmla="*/ 926527 h 3644623"/>
              <a:gd name="connsiteX314" fmla="*/ 6458232 w 7744831"/>
              <a:gd name="connsiteY314" fmla="*/ 866440 h 3644623"/>
              <a:gd name="connsiteX315" fmla="*/ 6862357 w 7744831"/>
              <a:gd name="connsiteY315" fmla="*/ 899146 h 3644623"/>
              <a:gd name="connsiteX316" fmla="*/ 6758537 w 7744831"/>
              <a:gd name="connsiteY316" fmla="*/ 1472632 h 3644623"/>
              <a:gd name="connsiteX317" fmla="*/ 6539614 w 7744831"/>
              <a:gd name="connsiteY317" fmla="*/ 402353 h 3644623"/>
              <a:gd name="connsiteX318" fmla="*/ 6539614 w 7744831"/>
              <a:gd name="connsiteY318" fmla="*/ 402353 h 3644623"/>
              <a:gd name="connsiteX319" fmla="*/ 6036993 w 7744831"/>
              <a:gd name="connsiteY319" fmla="*/ 981543 h 3644623"/>
              <a:gd name="connsiteX320" fmla="*/ 6036993 w 7744831"/>
              <a:gd name="connsiteY320" fmla="*/ 970642 h 3644623"/>
              <a:gd name="connsiteX321" fmla="*/ 6026091 w 7744831"/>
              <a:gd name="connsiteY321" fmla="*/ 970642 h 3644623"/>
              <a:gd name="connsiteX322" fmla="*/ 6026091 w 7744831"/>
              <a:gd name="connsiteY322" fmla="*/ 981543 h 3644623"/>
              <a:gd name="connsiteX323" fmla="*/ 6031542 w 7744831"/>
              <a:gd name="connsiteY323" fmla="*/ 965064 h 3644623"/>
              <a:gd name="connsiteX324" fmla="*/ 6015189 w 7744831"/>
              <a:gd name="connsiteY324" fmla="*/ 959613 h 3644623"/>
              <a:gd name="connsiteX325" fmla="*/ 6036993 w 7744831"/>
              <a:gd name="connsiteY325" fmla="*/ 921583 h 3644623"/>
              <a:gd name="connsiteX326" fmla="*/ 6031542 w 7744831"/>
              <a:gd name="connsiteY326" fmla="*/ 965191 h 3644623"/>
              <a:gd name="connsiteX327" fmla="*/ 6047895 w 7744831"/>
              <a:gd name="connsiteY327" fmla="*/ 1112619 h 3644623"/>
              <a:gd name="connsiteX328" fmla="*/ 6058796 w 7744831"/>
              <a:gd name="connsiteY328" fmla="*/ 1063434 h 3644623"/>
              <a:gd name="connsiteX329" fmla="*/ 6047895 w 7744831"/>
              <a:gd name="connsiteY329" fmla="*/ 1112619 h 3644623"/>
              <a:gd name="connsiteX330" fmla="*/ 6069698 w 7744831"/>
              <a:gd name="connsiteY330" fmla="*/ 1030601 h 3644623"/>
              <a:gd name="connsiteX331" fmla="*/ 6069698 w 7744831"/>
              <a:gd name="connsiteY331" fmla="*/ 1030601 h 3644623"/>
              <a:gd name="connsiteX332" fmla="*/ 6386609 w 7744831"/>
              <a:gd name="connsiteY332" fmla="*/ 402606 h 3644623"/>
              <a:gd name="connsiteX333" fmla="*/ 6386609 w 7744831"/>
              <a:gd name="connsiteY333" fmla="*/ 402606 h 3644623"/>
              <a:gd name="connsiteX334" fmla="*/ 6282916 w 7744831"/>
              <a:gd name="connsiteY334" fmla="*/ 440636 h 3644623"/>
              <a:gd name="connsiteX335" fmla="*/ 6260986 w 7744831"/>
              <a:gd name="connsiteY335" fmla="*/ 451538 h 3644623"/>
              <a:gd name="connsiteX336" fmla="*/ 6282916 w 7744831"/>
              <a:gd name="connsiteY336" fmla="*/ 440636 h 3644623"/>
              <a:gd name="connsiteX337" fmla="*/ 6184547 w 7744831"/>
              <a:gd name="connsiteY337" fmla="*/ 511624 h 3644623"/>
              <a:gd name="connsiteX338" fmla="*/ 6162743 w 7744831"/>
              <a:gd name="connsiteY338" fmla="*/ 544330 h 3644623"/>
              <a:gd name="connsiteX339" fmla="*/ 6184547 w 7744831"/>
              <a:gd name="connsiteY339" fmla="*/ 511624 h 3644623"/>
              <a:gd name="connsiteX340" fmla="*/ 6173645 w 7744831"/>
              <a:gd name="connsiteY340" fmla="*/ 609867 h 3644623"/>
              <a:gd name="connsiteX341" fmla="*/ 6173645 w 7744831"/>
              <a:gd name="connsiteY341" fmla="*/ 609867 h 3644623"/>
              <a:gd name="connsiteX342" fmla="*/ 6168194 w 7744831"/>
              <a:gd name="connsiteY342" fmla="*/ 730041 h 3644623"/>
              <a:gd name="connsiteX343" fmla="*/ 6157293 w 7744831"/>
              <a:gd name="connsiteY343" fmla="*/ 746394 h 3644623"/>
              <a:gd name="connsiteX344" fmla="*/ 6168194 w 7744831"/>
              <a:gd name="connsiteY344" fmla="*/ 730041 h 3644623"/>
              <a:gd name="connsiteX345" fmla="*/ 6097206 w 7744831"/>
              <a:gd name="connsiteY345" fmla="*/ 986741 h 3644623"/>
              <a:gd name="connsiteX346" fmla="*/ 6097206 w 7744831"/>
              <a:gd name="connsiteY346" fmla="*/ 986741 h 3644623"/>
              <a:gd name="connsiteX347" fmla="*/ 6080853 w 7744831"/>
              <a:gd name="connsiteY347" fmla="*/ 1161423 h 3644623"/>
              <a:gd name="connsiteX348" fmla="*/ 6091755 w 7744831"/>
              <a:gd name="connsiteY348" fmla="*/ 1177903 h 3644623"/>
              <a:gd name="connsiteX349" fmla="*/ 6080853 w 7744831"/>
              <a:gd name="connsiteY349" fmla="*/ 1161423 h 3644623"/>
              <a:gd name="connsiteX350" fmla="*/ 6108108 w 7744831"/>
              <a:gd name="connsiteY350" fmla="*/ 1041376 h 3644623"/>
              <a:gd name="connsiteX351" fmla="*/ 6108108 w 7744831"/>
              <a:gd name="connsiteY351" fmla="*/ 1030348 h 3644623"/>
              <a:gd name="connsiteX352" fmla="*/ 6097206 w 7744831"/>
              <a:gd name="connsiteY352" fmla="*/ 1030348 h 3644623"/>
              <a:gd name="connsiteX353" fmla="*/ 6097206 w 7744831"/>
              <a:gd name="connsiteY353" fmla="*/ 1041376 h 3644623"/>
              <a:gd name="connsiteX354" fmla="*/ 6124460 w 7744831"/>
              <a:gd name="connsiteY354" fmla="*/ 828284 h 3644623"/>
              <a:gd name="connsiteX355" fmla="*/ 6124460 w 7744831"/>
              <a:gd name="connsiteY355" fmla="*/ 828284 h 3644623"/>
              <a:gd name="connsiteX356" fmla="*/ 6135362 w 7744831"/>
              <a:gd name="connsiteY356" fmla="*/ 1046827 h 3644623"/>
              <a:gd name="connsiteX357" fmla="*/ 6135362 w 7744831"/>
              <a:gd name="connsiteY357" fmla="*/ 1046827 h 3644623"/>
              <a:gd name="connsiteX358" fmla="*/ 6146391 w 7744831"/>
              <a:gd name="connsiteY358" fmla="*/ 1035799 h 3644623"/>
              <a:gd name="connsiteX359" fmla="*/ 6146391 w 7744831"/>
              <a:gd name="connsiteY359" fmla="*/ 1024897 h 3644623"/>
              <a:gd name="connsiteX360" fmla="*/ 6135362 w 7744831"/>
              <a:gd name="connsiteY360" fmla="*/ 1024897 h 3644623"/>
              <a:gd name="connsiteX361" fmla="*/ 6135362 w 7744831"/>
              <a:gd name="connsiteY361" fmla="*/ 1035799 h 3644623"/>
              <a:gd name="connsiteX362" fmla="*/ 6140939 w 7744831"/>
              <a:gd name="connsiteY362" fmla="*/ 997769 h 3644623"/>
              <a:gd name="connsiteX363" fmla="*/ 6151842 w 7744831"/>
              <a:gd name="connsiteY363" fmla="*/ 981416 h 3644623"/>
              <a:gd name="connsiteX364" fmla="*/ 6140939 w 7744831"/>
              <a:gd name="connsiteY364" fmla="*/ 997769 h 3644623"/>
              <a:gd name="connsiteX365" fmla="*/ 6146391 w 7744831"/>
              <a:gd name="connsiteY365" fmla="*/ 970515 h 3644623"/>
              <a:gd name="connsiteX366" fmla="*/ 6157293 w 7744831"/>
              <a:gd name="connsiteY366" fmla="*/ 964937 h 3644623"/>
              <a:gd name="connsiteX367" fmla="*/ 6146391 w 7744831"/>
              <a:gd name="connsiteY367" fmla="*/ 970515 h 3644623"/>
              <a:gd name="connsiteX368" fmla="*/ 6130165 w 7744831"/>
              <a:gd name="connsiteY368" fmla="*/ 817382 h 3644623"/>
              <a:gd name="connsiteX369" fmla="*/ 6162997 w 7744831"/>
              <a:gd name="connsiteY369" fmla="*/ 806480 h 3644623"/>
              <a:gd name="connsiteX370" fmla="*/ 6130165 w 7744831"/>
              <a:gd name="connsiteY370" fmla="*/ 817382 h 3644623"/>
              <a:gd name="connsiteX371" fmla="*/ 6168194 w 7744831"/>
              <a:gd name="connsiteY371" fmla="*/ 1024897 h 3644623"/>
              <a:gd name="connsiteX372" fmla="*/ 6183254 w 7744831"/>
              <a:gd name="connsiteY372" fmla="*/ 1019116 h 3644623"/>
              <a:gd name="connsiteX373" fmla="*/ 6177473 w 7744831"/>
              <a:gd name="connsiteY373" fmla="*/ 1004044 h 3644623"/>
              <a:gd name="connsiteX374" fmla="*/ 6173645 w 7744831"/>
              <a:gd name="connsiteY374" fmla="*/ 1003094 h 3644623"/>
              <a:gd name="connsiteX375" fmla="*/ 6168194 w 7744831"/>
              <a:gd name="connsiteY375" fmla="*/ 1024897 h 3644623"/>
              <a:gd name="connsiteX376" fmla="*/ 6179096 w 7744831"/>
              <a:gd name="connsiteY376" fmla="*/ 1068631 h 3644623"/>
              <a:gd name="connsiteX377" fmla="*/ 6184547 w 7744831"/>
              <a:gd name="connsiteY377" fmla="*/ 1084984 h 3644623"/>
              <a:gd name="connsiteX378" fmla="*/ 6195449 w 7744831"/>
              <a:gd name="connsiteY378" fmla="*/ 1068631 h 3644623"/>
              <a:gd name="connsiteX379" fmla="*/ 6200900 w 7744831"/>
              <a:gd name="connsiteY379" fmla="*/ 1161423 h 3644623"/>
              <a:gd name="connsiteX380" fmla="*/ 6200900 w 7744831"/>
              <a:gd name="connsiteY380" fmla="*/ 1145070 h 3644623"/>
              <a:gd name="connsiteX381" fmla="*/ 6184547 w 7744831"/>
              <a:gd name="connsiteY381" fmla="*/ 1150521 h 3644623"/>
              <a:gd name="connsiteX382" fmla="*/ 6200900 w 7744831"/>
              <a:gd name="connsiteY382" fmla="*/ 1161423 h 3644623"/>
              <a:gd name="connsiteX383" fmla="*/ 6200900 w 7744831"/>
              <a:gd name="connsiteY383" fmla="*/ 588064 h 3644623"/>
              <a:gd name="connsiteX384" fmla="*/ 6200900 w 7744831"/>
              <a:gd name="connsiteY384" fmla="*/ 588064 h 3644623"/>
              <a:gd name="connsiteX385" fmla="*/ 6222830 w 7744831"/>
              <a:gd name="connsiteY385" fmla="*/ 1106787 h 3644623"/>
              <a:gd name="connsiteX386" fmla="*/ 6250084 w 7744831"/>
              <a:gd name="connsiteY386" fmla="*/ 1123267 h 3644623"/>
              <a:gd name="connsiteX387" fmla="*/ 6222830 w 7744831"/>
              <a:gd name="connsiteY387" fmla="*/ 1106787 h 3644623"/>
              <a:gd name="connsiteX388" fmla="*/ 6282916 w 7744831"/>
              <a:gd name="connsiteY388" fmla="*/ 1101337 h 3644623"/>
              <a:gd name="connsiteX389" fmla="*/ 6260986 w 7744831"/>
              <a:gd name="connsiteY389" fmla="*/ 1090435 h 3644623"/>
              <a:gd name="connsiteX390" fmla="*/ 6282916 w 7744831"/>
              <a:gd name="connsiteY390" fmla="*/ 1101337 h 3644623"/>
              <a:gd name="connsiteX391" fmla="*/ 6304720 w 7744831"/>
              <a:gd name="connsiteY391" fmla="*/ 1210608 h 3644623"/>
              <a:gd name="connsiteX392" fmla="*/ 6304720 w 7744831"/>
              <a:gd name="connsiteY392" fmla="*/ 1210608 h 3644623"/>
              <a:gd name="connsiteX393" fmla="*/ 5234320 w 7744831"/>
              <a:gd name="connsiteY393" fmla="*/ 1581903 h 3644623"/>
              <a:gd name="connsiteX394" fmla="*/ 5234320 w 7744831"/>
              <a:gd name="connsiteY394" fmla="*/ 1581903 h 3644623"/>
              <a:gd name="connsiteX395" fmla="*/ 5065342 w 7744831"/>
              <a:gd name="connsiteY395" fmla="*/ 1647441 h 3644623"/>
              <a:gd name="connsiteX396" fmla="*/ 5065342 w 7744831"/>
              <a:gd name="connsiteY396" fmla="*/ 1647441 h 3644623"/>
              <a:gd name="connsiteX397" fmla="*/ 4797742 w 7744831"/>
              <a:gd name="connsiteY397" fmla="*/ 1712979 h 3644623"/>
              <a:gd name="connsiteX398" fmla="*/ 4754008 w 7744831"/>
              <a:gd name="connsiteY398" fmla="*/ 1729331 h 3644623"/>
              <a:gd name="connsiteX399" fmla="*/ 4797742 w 7744831"/>
              <a:gd name="connsiteY399" fmla="*/ 1712979 h 3644623"/>
              <a:gd name="connsiteX400" fmla="*/ 4748557 w 7744831"/>
              <a:gd name="connsiteY400" fmla="*/ 1718430 h 3644623"/>
              <a:gd name="connsiteX401" fmla="*/ 4688598 w 7744831"/>
              <a:gd name="connsiteY401" fmla="*/ 1745811 h 3644623"/>
              <a:gd name="connsiteX402" fmla="*/ 4748557 w 7744831"/>
              <a:gd name="connsiteY402" fmla="*/ 1718430 h 3644623"/>
              <a:gd name="connsiteX403" fmla="*/ 4694049 w 7744831"/>
              <a:gd name="connsiteY403" fmla="*/ 1789418 h 3644623"/>
              <a:gd name="connsiteX404" fmla="*/ 4650315 w 7744831"/>
              <a:gd name="connsiteY404" fmla="*/ 1800320 h 3644623"/>
              <a:gd name="connsiteX405" fmla="*/ 4694049 w 7744831"/>
              <a:gd name="connsiteY405" fmla="*/ 1789418 h 3644623"/>
              <a:gd name="connsiteX406" fmla="*/ 4301079 w 7744831"/>
              <a:gd name="connsiteY406" fmla="*/ 1980580 h 3644623"/>
              <a:gd name="connsiteX407" fmla="*/ 4301079 w 7744831"/>
              <a:gd name="connsiteY407" fmla="*/ 1980580 h 3644623"/>
              <a:gd name="connsiteX408" fmla="*/ 4202709 w 7744831"/>
              <a:gd name="connsiteY408" fmla="*/ 1893239 h 3644623"/>
              <a:gd name="connsiteX409" fmla="*/ 4178028 w 7744831"/>
              <a:gd name="connsiteY409" fmla="*/ 1894836 h 3644623"/>
              <a:gd name="connsiteX410" fmla="*/ 4175454 w 7744831"/>
              <a:gd name="connsiteY410" fmla="*/ 1898690 h 3644623"/>
              <a:gd name="connsiteX411" fmla="*/ 4202709 w 7744831"/>
              <a:gd name="connsiteY411" fmla="*/ 1893239 h 3644623"/>
              <a:gd name="connsiteX412" fmla="*/ 4175454 w 7744831"/>
              <a:gd name="connsiteY412" fmla="*/ 1958777 h 3644623"/>
              <a:gd name="connsiteX413" fmla="*/ 4175454 w 7744831"/>
              <a:gd name="connsiteY413" fmla="*/ 1958777 h 3644623"/>
              <a:gd name="connsiteX414" fmla="*/ 4066183 w 7744831"/>
              <a:gd name="connsiteY414" fmla="*/ 1958777 h 3644623"/>
              <a:gd name="connsiteX415" fmla="*/ 4066183 w 7744831"/>
              <a:gd name="connsiteY415" fmla="*/ 1958777 h 3644623"/>
              <a:gd name="connsiteX416" fmla="*/ 4060732 w 7744831"/>
              <a:gd name="connsiteY416" fmla="*/ 1958777 h 3644623"/>
              <a:gd name="connsiteX417" fmla="*/ 4038929 w 7744831"/>
              <a:gd name="connsiteY417" fmla="*/ 1969679 h 3644623"/>
              <a:gd name="connsiteX418" fmla="*/ 4060732 w 7744831"/>
              <a:gd name="connsiteY418" fmla="*/ 1958777 h 3644623"/>
              <a:gd name="connsiteX419" fmla="*/ 4055282 w 7744831"/>
              <a:gd name="connsiteY419" fmla="*/ 2046118 h 3644623"/>
              <a:gd name="connsiteX420" fmla="*/ 4033478 w 7744831"/>
              <a:gd name="connsiteY420" fmla="*/ 2057020 h 3644623"/>
              <a:gd name="connsiteX421" fmla="*/ 4055282 w 7744831"/>
              <a:gd name="connsiteY421" fmla="*/ 2046118 h 3644623"/>
              <a:gd name="connsiteX422" fmla="*/ 3902404 w 7744831"/>
              <a:gd name="connsiteY422" fmla="*/ 2013412 h 3644623"/>
              <a:gd name="connsiteX423" fmla="*/ 3880600 w 7744831"/>
              <a:gd name="connsiteY423" fmla="*/ 2029765 h 3644623"/>
              <a:gd name="connsiteX424" fmla="*/ 3902404 w 7744831"/>
              <a:gd name="connsiteY424" fmla="*/ 2013412 h 3644623"/>
              <a:gd name="connsiteX425" fmla="*/ 3809612 w 7744831"/>
              <a:gd name="connsiteY425" fmla="*/ 2002384 h 3644623"/>
              <a:gd name="connsiteX426" fmla="*/ 3793133 w 7744831"/>
              <a:gd name="connsiteY426" fmla="*/ 2013412 h 3644623"/>
              <a:gd name="connsiteX427" fmla="*/ 3809612 w 7744831"/>
              <a:gd name="connsiteY427" fmla="*/ 2002384 h 3644623"/>
              <a:gd name="connsiteX428" fmla="*/ 3617817 w 7744831"/>
              <a:gd name="connsiteY428" fmla="*/ 2084401 h 3644623"/>
              <a:gd name="connsiteX429" fmla="*/ 3617817 w 7744831"/>
              <a:gd name="connsiteY429" fmla="*/ 2084401 h 3644623"/>
              <a:gd name="connsiteX430" fmla="*/ 3645072 w 7744831"/>
              <a:gd name="connsiteY430" fmla="*/ 2067922 h 3644623"/>
              <a:gd name="connsiteX431" fmla="*/ 3677903 w 7744831"/>
              <a:gd name="connsiteY431" fmla="*/ 2057020 h 3644623"/>
              <a:gd name="connsiteX432" fmla="*/ 3645072 w 7744831"/>
              <a:gd name="connsiteY432" fmla="*/ 2067922 h 3644623"/>
              <a:gd name="connsiteX433" fmla="*/ 3716059 w 7744831"/>
              <a:gd name="connsiteY433" fmla="*/ 2117106 h 3644623"/>
              <a:gd name="connsiteX434" fmla="*/ 3716059 w 7744831"/>
              <a:gd name="connsiteY434" fmla="*/ 2106205 h 3644623"/>
              <a:gd name="connsiteX435" fmla="*/ 3705158 w 7744831"/>
              <a:gd name="connsiteY435" fmla="*/ 2106205 h 3644623"/>
              <a:gd name="connsiteX436" fmla="*/ 3705158 w 7744831"/>
              <a:gd name="connsiteY436" fmla="*/ 2117106 h 3644623"/>
              <a:gd name="connsiteX437" fmla="*/ 3705158 w 7744831"/>
              <a:gd name="connsiteY437" fmla="*/ 2041047 h 3644623"/>
              <a:gd name="connsiteX438" fmla="*/ 3705158 w 7744831"/>
              <a:gd name="connsiteY438" fmla="*/ 2041047 h 3644623"/>
              <a:gd name="connsiteX439" fmla="*/ 3770695 w 7744831"/>
              <a:gd name="connsiteY439" fmla="*/ 2013793 h 3644623"/>
              <a:gd name="connsiteX440" fmla="*/ 3770695 w 7744831"/>
              <a:gd name="connsiteY440" fmla="*/ 2013793 h 3644623"/>
              <a:gd name="connsiteX441" fmla="*/ 3776146 w 7744831"/>
              <a:gd name="connsiteY441" fmla="*/ 2062851 h 3644623"/>
              <a:gd name="connsiteX442" fmla="*/ 3825330 w 7744831"/>
              <a:gd name="connsiteY442" fmla="*/ 2046498 h 3644623"/>
              <a:gd name="connsiteX443" fmla="*/ 3776146 w 7744831"/>
              <a:gd name="connsiteY443" fmla="*/ 2062851 h 3644623"/>
              <a:gd name="connsiteX444" fmla="*/ 3836232 w 7744831"/>
              <a:gd name="connsiteY444" fmla="*/ 2041047 h 3644623"/>
              <a:gd name="connsiteX445" fmla="*/ 3836232 w 7744831"/>
              <a:gd name="connsiteY445" fmla="*/ 2041047 h 3644623"/>
              <a:gd name="connsiteX446" fmla="*/ 3852585 w 7744831"/>
              <a:gd name="connsiteY446" fmla="*/ 2073753 h 3644623"/>
              <a:gd name="connsiteX447" fmla="*/ 3836232 w 7744831"/>
              <a:gd name="connsiteY447" fmla="*/ 2068302 h 3644623"/>
              <a:gd name="connsiteX448" fmla="*/ 3841683 w 7744831"/>
              <a:gd name="connsiteY448" fmla="*/ 2073753 h 3644623"/>
              <a:gd name="connsiteX449" fmla="*/ 3863487 w 7744831"/>
              <a:gd name="connsiteY449" fmla="*/ 2062851 h 3644623"/>
              <a:gd name="connsiteX450" fmla="*/ 3890868 w 7744831"/>
              <a:gd name="connsiteY450" fmla="*/ 2041047 h 3644623"/>
              <a:gd name="connsiteX451" fmla="*/ 3863487 w 7744831"/>
              <a:gd name="connsiteY451" fmla="*/ 2062851 h 3644623"/>
              <a:gd name="connsiteX452" fmla="*/ 3896319 w 7744831"/>
              <a:gd name="connsiteY452" fmla="*/ 2138910 h 3644623"/>
              <a:gd name="connsiteX453" fmla="*/ 3896319 w 7744831"/>
              <a:gd name="connsiteY453" fmla="*/ 2138910 h 3644623"/>
              <a:gd name="connsiteX454" fmla="*/ 4032844 w 7744831"/>
              <a:gd name="connsiteY454" fmla="*/ 1970312 h 3644623"/>
              <a:gd name="connsiteX455" fmla="*/ 3912671 w 7744831"/>
              <a:gd name="connsiteY455" fmla="*/ 2014046 h 3644623"/>
              <a:gd name="connsiteX456" fmla="*/ 4032844 w 7744831"/>
              <a:gd name="connsiteY456" fmla="*/ 1970312 h 3644623"/>
              <a:gd name="connsiteX457" fmla="*/ 4016492 w 7744831"/>
              <a:gd name="connsiteY457" fmla="*/ 2063104 h 3644623"/>
              <a:gd name="connsiteX458" fmla="*/ 3934601 w 7744831"/>
              <a:gd name="connsiteY458" fmla="*/ 2090486 h 3644623"/>
              <a:gd name="connsiteX459" fmla="*/ 4016492 w 7744831"/>
              <a:gd name="connsiteY459" fmla="*/ 2063104 h 3644623"/>
              <a:gd name="connsiteX460" fmla="*/ 3923573 w 7744831"/>
              <a:gd name="connsiteY460" fmla="*/ 2183278 h 3644623"/>
              <a:gd name="connsiteX461" fmla="*/ 3950955 w 7744831"/>
              <a:gd name="connsiteY461" fmla="*/ 2188729 h 3644623"/>
              <a:gd name="connsiteX462" fmla="*/ 3923573 w 7744831"/>
              <a:gd name="connsiteY462" fmla="*/ 2183278 h 3644623"/>
              <a:gd name="connsiteX463" fmla="*/ 3978209 w 7744831"/>
              <a:gd name="connsiteY463" fmla="*/ 2199631 h 3644623"/>
              <a:gd name="connsiteX464" fmla="*/ 4038295 w 7744831"/>
              <a:gd name="connsiteY464" fmla="*/ 2221561 h 3644623"/>
              <a:gd name="connsiteX465" fmla="*/ 3978209 w 7744831"/>
              <a:gd name="connsiteY465" fmla="*/ 2199631 h 3644623"/>
              <a:gd name="connsiteX466" fmla="*/ 4021942 w 7744831"/>
              <a:gd name="connsiteY466" fmla="*/ 2172376 h 3644623"/>
              <a:gd name="connsiteX467" fmla="*/ 4082029 w 7744831"/>
              <a:gd name="connsiteY467" fmla="*/ 2123191 h 3644623"/>
              <a:gd name="connsiteX468" fmla="*/ 4021942 w 7744831"/>
              <a:gd name="connsiteY468" fmla="*/ 2172376 h 3644623"/>
              <a:gd name="connsiteX469" fmla="*/ 3978209 w 7744831"/>
              <a:gd name="connsiteY469" fmla="*/ 2122431 h 3644623"/>
              <a:gd name="connsiteX470" fmla="*/ 4087480 w 7744831"/>
              <a:gd name="connsiteY470" fmla="*/ 2067795 h 3644623"/>
              <a:gd name="connsiteX471" fmla="*/ 3989110 w 7744831"/>
              <a:gd name="connsiteY471" fmla="*/ 2100627 h 3644623"/>
              <a:gd name="connsiteX472" fmla="*/ 3978209 w 7744831"/>
              <a:gd name="connsiteY472" fmla="*/ 2122431 h 3644623"/>
              <a:gd name="connsiteX473" fmla="*/ 4125636 w 7744831"/>
              <a:gd name="connsiteY473" fmla="*/ 2002257 h 3644623"/>
              <a:gd name="connsiteX474" fmla="*/ 4125636 w 7744831"/>
              <a:gd name="connsiteY474" fmla="*/ 2002257 h 3644623"/>
              <a:gd name="connsiteX475" fmla="*/ 4153017 w 7744831"/>
              <a:gd name="connsiteY475" fmla="*/ 1996806 h 3644623"/>
              <a:gd name="connsiteX476" fmla="*/ 4169370 w 7744831"/>
              <a:gd name="connsiteY476" fmla="*/ 1985905 h 3644623"/>
              <a:gd name="connsiteX477" fmla="*/ 4153017 w 7744831"/>
              <a:gd name="connsiteY477" fmla="*/ 1996806 h 3644623"/>
              <a:gd name="connsiteX478" fmla="*/ 4207653 w 7744831"/>
              <a:gd name="connsiteY478" fmla="*/ 2078823 h 3644623"/>
              <a:gd name="connsiteX479" fmla="*/ 4234907 w 7744831"/>
              <a:gd name="connsiteY479" fmla="*/ 2056893 h 3644623"/>
              <a:gd name="connsiteX480" fmla="*/ 4207653 w 7744831"/>
              <a:gd name="connsiteY480" fmla="*/ 2078823 h 3644623"/>
              <a:gd name="connsiteX481" fmla="*/ 4174821 w 7744831"/>
              <a:gd name="connsiteY481" fmla="*/ 2029638 h 3644623"/>
              <a:gd name="connsiteX482" fmla="*/ 4250879 w 7744831"/>
              <a:gd name="connsiteY482" fmla="*/ 1980453 h 3644623"/>
              <a:gd name="connsiteX483" fmla="*/ 4174821 w 7744831"/>
              <a:gd name="connsiteY483" fmla="*/ 2029638 h 3644623"/>
              <a:gd name="connsiteX484" fmla="*/ 4245809 w 7744831"/>
              <a:gd name="connsiteY484" fmla="*/ 2024187 h 3644623"/>
              <a:gd name="connsiteX485" fmla="*/ 4262162 w 7744831"/>
              <a:gd name="connsiteY485" fmla="*/ 2013286 h 3644623"/>
              <a:gd name="connsiteX486" fmla="*/ 4245809 w 7744831"/>
              <a:gd name="connsiteY486" fmla="*/ 2024187 h 3644623"/>
              <a:gd name="connsiteX487" fmla="*/ 4267612 w 7744831"/>
              <a:gd name="connsiteY487" fmla="*/ 2045991 h 3644623"/>
              <a:gd name="connsiteX488" fmla="*/ 4387785 w 7744831"/>
              <a:gd name="connsiteY488" fmla="*/ 1975002 h 3644623"/>
              <a:gd name="connsiteX489" fmla="*/ 4267612 w 7744831"/>
              <a:gd name="connsiteY489" fmla="*/ 2045991 h 3644623"/>
              <a:gd name="connsiteX490" fmla="*/ 4376884 w 7744831"/>
              <a:gd name="connsiteY490" fmla="*/ 1936720 h 3644623"/>
              <a:gd name="connsiteX491" fmla="*/ 4431519 w 7744831"/>
              <a:gd name="connsiteY491" fmla="*/ 1914916 h 3644623"/>
              <a:gd name="connsiteX492" fmla="*/ 4376884 w 7744831"/>
              <a:gd name="connsiteY492" fmla="*/ 1936720 h 3644623"/>
              <a:gd name="connsiteX493" fmla="*/ 4393236 w 7744831"/>
              <a:gd name="connsiteY493" fmla="*/ 1909465 h 3644623"/>
              <a:gd name="connsiteX494" fmla="*/ 4393236 w 7744831"/>
              <a:gd name="connsiteY494" fmla="*/ 1909465 h 3644623"/>
              <a:gd name="connsiteX495" fmla="*/ 4387785 w 7744831"/>
              <a:gd name="connsiteY495" fmla="*/ 1838476 h 3644623"/>
              <a:gd name="connsiteX496" fmla="*/ 4442421 w 7744831"/>
              <a:gd name="connsiteY496" fmla="*/ 1816673 h 3644623"/>
              <a:gd name="connsiteX497" fmla="*/ 4387785 w 7744831"/>
              <a:gd name="connsiteY497" fmla="*/ 1838476 h 3644623"/>
              <a:gd name="connsiteX498" fmla="*/ 4458774 w 7744831"/>
              <a:gd name="connsiteY498" fmla="*/ 1909465 h 3644623"/>
              <a:gd name="connsiteX499" fmla="*/ 4458774 w 7744831"/>
              <a:gd name="connsiteY499" fmla="*/ 1909465 h 3644623"/>
              <a:gd name="connsiteX500" fmla="*/ 4540663 w 7744831"/>
              <a:gd name="connsiteY500" fmla="*/ 1778389 h 3644623"/>
              <a:gd name="connsiteX501" fmla="*/ 4540663 w 7744831"/>
              <a:gd name="connsiteY501" fmla="*/ 1778389 h 3644623"/>
              <a:gd name="connsiteX502" fmla="*/ 4639033 w 7744831"/>
              <a:gd name="connsiteY502" fmla="*/ 1805771 h 3644623"/>
              <a:gd name="connsiteX503" fmla="*/ 4639033 w 7744831"/>
              <a:gd name="connsiteY503" fmla="*/ 1805771 h 3644623"/>
              <a:gd name="connsiteX504" fmla="*/ 4649934 w 7744831"/>
              <a:gd name="connsiteY504" fmla="*/ 1854829 h 3644623"/>
              <a:gd name="connsiteX505" fmla="*/ 4649934 w 7744831"/>
              <a:gd name="connsiteY505" fmla="*/ 1854829 h 3644623"/>
              <a:gd name="connsiteX506" fmla="*/ 4655385 w 7744831"/>
              <a:gd name="connsiteY506" fmla="*/ 1827574 h 3644623"/>
              <a:gd name="connsiteX507" fmla="*/ 4802812 w 7744831"/>
              <a:gd name="connsiteY507" fmla="*/ 1778389 h 3644623"/>
              <a:gd name="connsiteX508" fmla="*/ 4655385 w 7744831"/>
              <a:gd name="connsiteY508" fmla="*/ 1827574 h 3644623"/>
              <a:gd name="connsiteX509" fmla="*/ 4802812 w 7744831"/>
              <a:gd name="connsiteY509" fmla="*/ 1712852 h 3644623"/>
              <a:gd name="connsiteX510" fmla="*/ 4824616 w 7744831"/>
              <a:gd name="connsiteY510" fmla="*/ 1701950 h 3644623"/>
              <a:gd name="connsiteX511" fmla="*/ 4802812 w 7744831"/>
              <a:gd name="connsiteY511" fmla="*/ 1712852 h 3644623"/>
              <a:gd name="connsiteX512" fmla="*/ 4808263 w 7744831"/>
              <a:gd name="connsiteY512" fmla="*/ 1762037 h 3644623"/>
              <a:gd name="connsiteX513" fmla="*/ 4841095 w 7744831"/>
              <a:gd name="connsiteY513" fmla="*/ 1756586 h 3644623"/>
              <a:gd name="connsiteX514" fmla="*/ 4808263 w 7744831"/>
              <a:gd name="connsiteY514" fmla="*/ 1762037 h 3644623"/>
              <a:gd name="connsiteX515" fmla="*/ 4895604 w 7744831"/>
              <a:gd name="connsiteY515" fmla="*/ 1783841 h 3644623"/>
              <a:gd name="connsiteX516" fmla="*/ 4895604 w 7744831"/>
              <a:gd name="connsiteY516" fmla="*/ 1783841 h 3644623"/>
              <a:gd name="connsiteX517" fmla="*/ 4901055 w 7744831"/>
              <a:gd name="connsiteY517" fmla="*/ 1783841 h 3644623"/>
              <a:gd name="connsiteX518" fmla="*/ 4922986 w 7744831"/>
              <a:gd name="connsiteY518" fmla="*/ 1772939 h 3644623"/>
              <a:gd name="connsiteX519" fmla="*/ 4901055 w 7744831"/>
              <a:gd name="connsiteY519" fmla="*/ 1783841 h 3644623"/>
              <a:gd name="connsiteX520" fmla="*/ 4933887 w 7744831"/>
              <a:gd name="connsiteY520" fmla="*/ 1772939 h 3644623"/>
              <a:gd name="connsiteX521" fmla="*/ 4971917 w 7744831"/>
              <a:gd name="connsiteY521" fmla="*/ 1751135 h 3644623"/>
              <a:gd name="connsiteX522" fmla="*/ 4933887 w 7744831"/>
              <a:gd name="connsiteY522" fmla="*/ 1772939 h 3644623"/>
              <a:gd name="connsiteX523" fmla="*/ 4950240 w 7744831"/>
              <a:gd name="connsiteY523" fmla="*/ 1663667 h 3644623"/>
              <a:gd name="connsiteX524" fmla="*/ 5021228 w 7744831"/>
              <a:gd name="connsiteY524" fmla="*/ 1647314 h 3644623"/>
              <a:gd name="connsiteX525" fmla="*/ 4950240 w 7744831"/>
              <a:gd name="connsiteY525" fmla="*/ 1663667 h 3644623"/>
              <a:gd name="connsiteX526" fmla="*/ 5021228 w 7744831"/>
              <a:gd name="connsiteY526" fmla="*/ 1734656 h 3644623"/>
              <a:gd name="connsiteX527" fmla="*/ 5092216 w 7744831"/>
              <a:gd name="connsiteY527" fmla="*/ 1723754 h 3644623"/>
              <a:gd name="connsiteX528" fmla="*/ 5021228 w 7744831"/>
              <a:gd name="connsiteY528" fmla="*/ 1734656 h 3644623"/>
              <a:gd name="connsiteX529" fmla="*/ 5097287 w 7744831"/>
              <a:gd name="connsiteY529" fmla="*/ 1641863 h 3644623"/>
              <a:gd name="connsiteX530" fmla="*/ 5119217 w 7744831"/>
              <a:gd name="connsiteY530" fmla="*/ 1630962 h 3644623"/>
              <a:gd name="connsiteX531" fmla="*/ 5097287 w 7744831"/>
              <a:gd name="connsiteY531" fmla="*/ 1641863 h 3644623"/>
              <a:gd name="connsiteX532" fmla="*/ 5130119 w 7744831"/>
              <a:gd name="connsiteY532" fmla="*/ 1658216 h 3644623"/>
              <a:gd name="connsiteX533" fmla="*/ 5130119 w 7744831"/>
              <a:gd name="connsiteY533" fmla="*/ 1658216 h 3644623"/>
              <a:gd name="connsiteX534" fmla="*/ 5135569 w 7744831"/>
              <a:gd name="connsiteY534" fmla="*/ 1636413 h 3644623"/>
              <a:gd name="connsiteX535" fmla="*/ 5162824 w 7744831"/>
              <a:gd name="connsiteY535" fmla="*/ 1625511 h 3644623"/>
              <a:gd name="connsiteX536" fmla="*/ 5135569 w 7744831"/>
              <a:gd name="connsiteY536" fmla="*/ 1636413 h 3644623"/>
              <a:gd name="connsiteX537" fmla="*/ 5206558 w 7744831"/>
              <a:gd name="connsiteY537" fmla="*/ 1603707 h 3644623"/>
              <a:gd name="connsiteX538" fmla="*/ 5288447 w 7744831"/>
              <a:gd name="connsiteY538" fmla="*/ 1592678 h 3644623"/>
              <a:gd name="connsiteX539" fmla="*/ 5206558 w 7744831"/>
              <a:gd name="connsiteY539" fmla="*/ 1603707 h 3644623"/>
              <a:gd name="connsiteX540" fmla="*/ 5332181 w 7744831"/>
              <a:gd name="connsiteY540" fmla="*/ 1587228 h 3644623"/>
              <a:gd name="connsiteX541" fmla="*/ 5403170 w 7744831"/>
              <a:gd name="connsiteY541" fmla="*/ 1565424 h 3644623"/>
              <a:gd name="connsiteX542" fmla="*/ 5332181 w 7744831"/>
              <a:gd name="connsiteY542" fmla="*/ 1587228 h 3644623"/>
              <a:gd name="connsiteX543" fmla="*/ 5408240 w 7744831"/>
              <a:gd name="connsiteY543" fmla="*/ 1565424 h 3644623"/>
              <a:gd name="connsiteX544" fmla="*/ 5457425 w 7744831"/>
              <a:gd name="connsiteY544" fmla="*/ 1559973 h 3644623"/>
              <a:gd name="connsiteX545" fmla="*/ 5408240 w 7744831"/>
              <a:gd name="connsiteY545" fmla="*/ 1565424 h 3644623"/>
              <a:gd name="connsiteX546" fmla="*/ 5484299 w 7744831"/>
              <a:gd name="connsiteY546" fmla="*/ 1630962 h 3644623"/>
              <a:gd name="connsiteX547" fmla="*/ 5522328 w 7744831"/>
              <a:gd name="connsiteY547" fmla="*/ 1614609 h 3644623"/>
              <a:gd name="connsiteX548" fmla="*/ 5484299 w 7744831"/>
              <a:gd name="connsiteY548" fmla="*/ 1630962 h 3644623"/>
              <a:gd name="connsiteX549" fmla="*/ 5549836 w 7744831"/>
              <a:gd name="connsiteY549" fmla="*/ 1614609 h 3644623"/>
              <a:gd name="connsiteX550" fmla="*/ 5549836 w 7744831"/>
              <a:gd name="connsiteY550" fmla="*/ 1614609 h 3644623"/>
              <a:gd name="connsiteX551" fmla="*/ 5577091 w 7744831"/>
              <a:gd name="connsiteY551" fmla="*/ 1609158 h 3644623"/>
              <a:gd name="connsiteX552" fmla="*/ 5577091 w 7744831"/>
              <a:gd name="connsiteY552" fmla="*/ 1609158 h 3644623"/>
              <a:gd name="connsiteX553" fmla="*/ 5615120 w 7744831"/>
              <a:gd name="connsiteY553" fmla="*/ 1603707 h 3644623"/>
              <a:gd name="connsiteX554" fmla="*/ 5642375 w 7744831"/>
              <a:gd name="connsiteY554" fmla="*/ 1592678 h 3644623"/>
              <a:gd name="connsiteX555" fmla="*/ 5615120 w 7744831"/>
              <a:gd name="connsiteY555" fmla="*/ 1603707 h 3644623"/>
              <a:gd name="connsiteX556" fmla="*/ 5664305 w 7744831"/>
              <a:gd name="connsiteY556" fmla="*/ 1587228 h 3644623"/>
              <a:gd name="connsiteX557" fmla="*/ 5664305 w 7744831"/>
              <a:gd name="connsiteY557" fmla="*/ 1587228 h 3644623"/>
              <a:gd name="connsiteX558" fmla="*/ 5718813 w 7744831"/>
              <a:gd name="connsiteY558" fmla="*/ 1521690 h 3644623"/>
              <a:gd name="connsiteX559" fmla="*/ 5718813 w 7744831"/>
              <a:gd name="connsiteY559" fmla="*/ 1521690 h 3644623"/>
              <a:gd name="connsiteX560" fmla="*/ 5724264 w 7744831"/>
              <a:gd name="connsiteY560" fmla="*/ 1527141 h 3644623"/>
              <a:gd name="connsiteX561" fmla="*/ 5762294 w 7744831"/>
              <a:gd name="connsiteY561" fmla="*/ 1521690 h 3644623"/>
              <a:gd name="connsiteX562" fmla="*/ 5724264 w 7744831"/>
              <a:gd name="connsiteY562" fmla="*/ 1527141 h 3644623"/>
              <a:gd name="connsiteX563" fmla="*/ 6172124 w 7744831"/>
              <a:gd name="connsiteY563" fmla="*/ 1483534 h 3644623"/>
              <a:gd name="connsiteX564" fmla="*/ 6172124 w 7744831"/>
              <a:gd name="connsiteY564" fmla="*/ 1483534 h 3644623"/>
              <a:gd name="connsiteX565" fmla="*/ 6395990 w 7744831"/>
              <a:gd name="connsiteY565" fmla="*/ 1478083 h 3644623"/>
              <a:gd name="connsiteX566" fmla="*/ 6395990 w 7744831"/>
              <a:gd name="connsiteY566" fmla="*/ 1478083 h 3644623"/>
              <a:gd name="connsiteX567" fmla="*/ 6439724 w 7744831"/>
              <a:gd name="connsiteY567" fmla="*/ 1483534 h 3644623"/>
              <a:gd name="connsiteX568" fmla="*/ 6439724 w 7744831"/>
              <a:gd name="connsiteY568" fmla="*/ 1483534 h 3644623"/>
              <a:gd name="connsiteX569" fmla="*/ 6494359 w 7744831"/>
              <a:gd name="connsiteY569" fmla="*/ 1488985 h 3644623"/>
              <a:gd name="connsiteX570" fmla="*/ 6494359 w 7744831"/>
              <a:gd name="connsiteY570" fmla="*/ 1488985 h 3644623"/>
              <a:gd name="connsiteX571" fmla="*/ 6532389 w 7744831"/>
              <a:gd name="connsiteY571" fmla="*/ 1488985 h 3644623"/>
              <a:gd name="connsiteX572" fmla="*/ 6532389 w 7744831"/>
              <a:gd name="connsiteY572" fmla="*/ 1488985 h 3644623"/>
              <a:gd name="connsiteX573" fmla="*/ 6756255 w 7744831"/>
              <a:gd name="connsiteY573" fmla="*/ 1046701 h 3644623"/>
              <a:gd name="connsiteX574" fmla="*/ 6772735 w 7744831"/>
              <a:gd name="connsiteY574" fmla="*/ 1035672 h 3644623"/>
              <a:gd name="connsiteX575" fmla="*/ 6756255 w 7744831"/>
              <a:gd name="connsiteY575" fmla="*/ 1046701 h 3644623"/>
              <a:gd name="connsiteX576" fmla="*/ 6778185 w 7744831"/>
              <a:gd name="connsiteY576" fmla="*/ 926527 h 3644623"/>
              <a:gd name="connsiteX577" fmla="*/ 6778185 w 7744831"/>
              <a:gd name="connsiteY577" fmla="*/ 926527 h 3644623"/>
              <a:gd name="connsiteX578" fmla="*/ 6718099 w 7744831"/>
              <a:gd name="connsiteY578" fmla="*/ 970261 h 3644623"/>
              <a:gd name="connsiteX579" fmla="*/ 6701620 w 7744831"/>
              <a:gd name="connsiteY579" fmla="*/ 981163 h 3644623"/>
              <a:gd name="connsiteX580" fmla="*/ 6718099 w 7744831"/>
              <a:gd name="connsiteY580" fmla="*/ 970261 h 3644623"/>
              <a:gd name="connsiteX581" fmla="*/ 6707198 w 7744831"/>
              <a:gd name="connsiteY581" fmla="*/ 1019319 h 3644623"/>
              <a:gd name="connsiteX582" fmla="*/ 6669168 w 7744831"/>
              <a:gd name="connsiteY582" fmla="*/ 1052152 h 3644623"/>
              <a:gd name="connsiteX583" fmla="*/ 6707198 w 7744831"/>
              <a:gd name="connsiteY583" fmla="*/ 1019319 h 3644623"/>
              <a:gd name="connsiteX584" fmla="*/ 6658013 w 7744831"/>
              <a:gd name="connsiteY584" fmla="*/ 959233 h 3644623"/>
              <a:gd name="connsiteX585" fmla="*/ 6658013 w 7744831"/>
              <a:gd name="connsiteY585" fmla="*/ 970261 h 3644623"/>
              <a:gd name="connsiteX586" fmla="*/ 6668914 w 7744831"/>
              <a:gd name="connsiteY586" fmla="*/ 970261 h 3644623"/>
              <a:gd name="connsiteX587" fmla="*/ 6668914 w 7744831"/>
              <a:gd name="connsiteY587" fmla="*/ 959233 h 3644623"/>
              <a:gd name="connsiteX588" fmla="*/ 6608828 w 7744831"/>
              <a:gd name="connsiteY588" fmla="*/ 1008417 h 3644623"/>
              <a:gd name="connsiteX589" fmla="*/ 6592475 w 7744831"/>
              <a:gd name="connsiteY589" fmla="*/ 1024770 h 3644623"/>
              <a:gd name="connsiteX590" fmla="*/ 6608828 w 7744831"/>
              <a:gd name="connsiteY590" fmla="*/ 1008417 h 3644623"/>
              <a:gd name="connsiteX591" fmla="*/ 6587024 w 7744831"/>
              <a:gd name="connsiteY591" fmla="*/ 1248638 h 3644623"/>
              <a:gd name="connsiteX592" fmla="*/ 6587024 w 7744831"/>
              <a:gd name="connsiteY592" fmla="*/ 1248638 h 3644623"/>
              <a:gd name="connsiteX593" fmla="*/ 6592475 w 7744831"/>
              <a:gd name="connsiteY593" fmla="*/ 1199580 h 3644623"/>
              <a:gd name="connsiteX594" fmla="*/ 6565221 w 7744831"/>
              <a:gd name="connsiteY594" fmla="*/ 1194128 h 3644623"/>
              <a:gd name="connsiteX595" fmla="*/ 6592475 w 7744831"/>
              <a:gd name="connsiteY595" fmla="*/ 1199580 h 3644623"/>
              <a:gd name="connsiteX596" fmla="*/ 6570672 w 7744831"/>
              <a:gd name="connsiteY596" fmla="*/ 1161550 h 3644623"/>
              <a:gd name="connsiteX597" fmla="*/ 6597927 w 7744831"/>
              <a:gd name="connsiteY597" fmla="*/ 1128844 h 3644623"/>
              <a:gd name="connsiteX598" fmla="*/ 6570672 w 7744831"/>
              <a:gd name="connsiteY598" fmla="*/ 1161550 h 3644623"/>
              <a:gd name="connsiteX599" fmla="*/ 6592475 w 7744831"/>
              <a:gd name="connsiteY599" fmla="*/ 1085491 h 3644623"/>
              <a:gd name="connsiteX600" fmla="*/ 6614279 w 7744831"/>
              <a:gd name="connsiteY600" fmla="*/ 1052785 h 3644623"/>
              <a:gd name="connsiteX601" fmla="*/ 6587024 w 7744831"/>
              <a:gd name="connsiteY601" fmla="*/ 1074589 h 3644623"/>
              <a:gd name="connsiteX602" fmla="*/ 6592475 w 7744831"/>
              <a:gd name="connsiteY602" fmla="*/ 1085491 h 3644623"/>
              <a:gd name="connsiteX603" fmla="*/ 6597927 w 7744831"/>
              <a:gd name="connsiteY603" fmla="*/ 916259 h 3644623"/>
              <a:gd name="connsiteX604" fmla="*/ 6625180 w 7744831"/>
              <a:gd name="connsiteY604" fmla="*/ 905357 h 3644623"/>
              <a:gd name="connsiteX605" fmla="*/ 6597927 w 7744831"/>
              <a:gd name="connsiteY605" fmla="*/ 916259 h 3644623"/>
              <a:gd name="connsiteX606" fmla="*/ 6625180 w 7744831"/>
              <a:gd name="connsiteY606" fmla="*/ 1052785 h 3644623"/>
              <a:gd name="connsiteX607" fmla="*/ 6636209 w 7744831"/>
              <a:gd name="connsiteY607" fmla="*/ 1036306 h 3644623"/>
              <a:gd name="connsiteX608" fmla="*/ 6625180 w 7744831"/>
              <a:gd name="connsiteY608" fmla="*/ 1052785 h 3644623"/>
              <a:gd name="connsiteX609" fmla="*/ 6658013 w 7744831"/>
              <a:gd name="connsiteY609" fmla="*/ 1232919 h 3644623"/>
              <a:gd name="connsiteX610" fmla="*/ 6641660 w 7744831"/>
              <a:gd name="connsiteY610" fmla="*/ 1232919 h 3644623"/>
              <a:gd name="connsiteX611" fmla="*/ 6647111 w 7744831"/>
              <a:gd name="connsiteY611" fmla="*/ 1249271 h 3644623"/>
              <a:gd name="connsiteX612" fmla="*/ 6658013 w 7744831"/>
              <a:gd name="connsiteY612" fmla="*/ 1232919 h 3644623"/>
              <a:gd name="connsiteX613" fmla="*/ 6652562 w 7744831"/>
              <a:gd name="connsiteY613" fmla="*/ 1456786 h 3644623"/>
              <a:gd name="connsiteX614" fmla="*/ 6658013 w 7744831"/>
              <a:gd name="connsiteY614" fmla="*/ 1451335 h 3644623"/>
              <a:gd name="connsiteX615" fmla="*/ 6647111 w 7744831"/>
              <a:gd name="connsiteY615" fmla="*/ 1440434 h 3644623"/>
              <a:gd name="connsiteX616" fmla="*/ 6641660 w 7744831"/>
              <a:gd name="connsiteY616" fmla="*/ 1456786 h 3644623"/>
              <a:gd name="connsiteX617" fmla="*/ 6668914 w 7744831"/>
              <a:gd name="connsiteY617" fmla="*/ 1407728 h 3644623"/>
              <a:gd name="connsiteX618" fmla="*/ 6647111 w 7744831"/>
              <a:gd name="connsiteY618" fmla="*/ 1396826 h 3644623"/>
              <a:gd name="connsiteX619" fmla="*/ 6668914 w 7744831"/>
              <a:gd name="connsiteY619" fmla="*/ 1407728 h 3644623"/>
              <a:gd name="connsiteX620" fmla="*/ 6701620 w 7744831"/>
              <a:gd name="connsiteY620" fmla="*/ 1336739 h 3644623"/>
              <a:gd name="connsiteX621" fmla="*/ 6701620 w 7744831"/>
              <a:gd name="connsiteY621" fmla="*/ 1402277 h 3644623"/>
              <a:gd name="connsiteX622" fmla="*/ 6701620 w 7744831"/>
              <a:gd name="connsiteY622" fmla="*/ 1336739 h 3644623"/>
              <a:gd name="connsiteX623" fmla="*/ 6701620 w 7744831"/>
              <a:gd name="connsiteY623" fmla="*/ 1571509 h 3644623"/>
              <a:gd name="connsiteX624" fmla="*/ 6712648 w 7744831"/>
              <a:gd name="connsiteY624" fmla="*/ 1549705 h 3644623"/>
              <a:gd name="connsiteX625" fmla="*/ 6696295 w 7744831"/>
              <a:gd name="connsiteY625" fmla="*/ 1555156 h 3644623"/>
              <a:gd name="connsiteX626" fmla="*/ 6701620 w 7744831"/>
              <a:gd name="connsiteY626" fmla="*/ 1571509 h 3644623"/>
              <a:gd name="connsiteX627" fmla="*/ 6707198 w 7744831"/>
              <a:gd name="connsiteY627" fmla="*/ 1331289 h 3644623"/>
              <a:gd name="connsiteX628" fmla="*/ 6707198 w 7744831"/>
              <a:gd name="connsiteY628" fmla="*/ 1303907 h 3644623"/>
              <a:gd name="connsiteX629" fmla="*/ 6707198 w 7744831"/>
              <a:gd name="connsiteY629" fmla="*/ 1331289 h 3644623"/>
              <a:gd name="connsiteX630" fmla="*/ 6707198 w 7744831"/>
              <a:gd name="connsiteY630" fmla="*/ 1293259 h 3644623"/>
              <a:gd name="connsiteX631" fmla="*/ 6707198 w 7744831"/>
              <a:gd name="connsiteY631" fmla="*/ 1293259 h 3644623"/>
              <a:gd name="connsiteX632" fmla="*/ 6701620 w 7744831"/>
              <a:gd name="connsiteY632" fmla="*/ 1276906 h 3644623"/>
              <a:gd name="connsiteX633" fmla="*/ 6701620 w 7744831"/>
              <a:gd name="connsiteY633" fmla="*/ 1276906 h 3644623"/>
              <a:gd name="connsiteX634" fmla="*/ 6739649 w 7744831"/>
              <a:gd name="connsiteY634" fmla="*/ 1604594 h 3644623"/>
              <a:gd name="connsiteX635" fmla="*/ 6745100 w 7744831"/>
              <a:gd name="connsiteY635" fmla="*/ 1599144 h 3644623"/>
              <a:gd name="connsiteX636" fmla="*/ 6734198 w 7744831"/>
              <a:gd name="connsiteY636" fmla="*/ 1588115 h 3644623"/>
              <a:gd name="connsiteX637" fmla="*/ 6739649 w 7744831"/>
              <a:gd name="connsiteY637" fmla="*/ 1604594 h 3644623"/>
              <a:gd name="connsiteX638" fmla="*/ 6712395 w 7744831"/>
              <a:gd name="connsiteY638" fmla="*/ 1014756 h 3644623"/>
              <a:gd name="connsiteX639" fmla="*/ 6745100 w 7744831"/>
              <a:gd name="connsiteY639" fmla="*/ 1003854 h 3644623"/>
              <a:gd name="connsiteX640" fmla="*/ 6712395 w 7744831"/>
              <a:gd name="connsiteY640" fmla="*/ 1014756 h 3644623"/>
              <a:gd name="connsiteX641" fmla="*/ 6783383 w 7744831"/>
              <a:gd name="connsiteY641" fmla="*/ 1675583 h 3644623"/>
              <a:gd name="connsiteX642" fmla="*/ 6799736 w 7744831"/>
              <a:gd name="connsiteY642" fmla="*/ 1686485 h 3644623"/>
              <a:gd name="connsiteX643" fmla="*/ 6783383 w 7744831"/>
              <a:gd name="connsiteY643" fmla="*/ 1675583 h 3644623"/>
              <a:gd name="connsiteX644" fmla="*/ 6777932 w 7744831"/>
              <a:gd name="connsiteY644" fmla="*/ 1544508 h 3644623"/>
              <a:gd name="connsiteX645" fmla="*/ 7040082 w 7744831"/>
              <a:gd name="connsiteY645" fmla="*/ 1713740 h 3644623"/>
              <a:gd name="connsiteX646" fmla="*/ 6777932 w 7744831"/>
              <a:gd name="connsiteY646" fmla="*/ 1544508 h 3644623"/>
              <a:gd name="connsiteX647" fmla="*/ 7078237 w 7744831"/>
              <a:gd name="connsiteY647" fmla="*/ 1713740 h 3644623"/>
              <a:gd name="connsiteX648" fmla="*/ 7083688 w 7744831"/>
              <a:gd name="connsiteY648" fmla="*/ 1681034 h 3644623"/>
              <a:gd name="connsiteX649" fmla="*/ 7078237 w 7744831"/>
              <a:gd name="connsiteY649" fmla="*/ 1713740 h 3644623"/>
              <a:gd name="connsiteX650" fmla="*/ 3854486 w 7744831"/>
              <a:gd name="connsiteY650" fmla="*/ 2456711 h 3644623"/>
              <a:gd name="connsiteX651" fmla="*/ 3235368 w 7744831"/>
              <a:gd name="connsiteY651" fmla="*/ 3044014 h 3644623"/>
              <a:gd name="connsiteX652" fmla="*/ 1933242 w 7744831"/>
              <a:gd name="connsiteY652" fmla="*/ 2210786 h 3644623"/>
              <a:gd name="connsiteX653" fmla="*/ 1779350 w 7744831"/>
              <a:gd name="connsiteY653" fmla="*/ 2134727 h 3644623"/>
              <a:gd name="connsiteX654" fmla="*/ 2020202 w 7744831"/>
              <a:gd name="connsiteY654" fmla="*/ 1865604 h 3644623"/>
              <a:gd name="connsiteX655" fmla="*/ 1850338 w 7744831"/>
              <a:gd name="connsiteY655" fmla="*/ 1757854 h 3644623"/>
              <a:gd name="connsiteX656" fmla="*/ 1937679 w 7744831"/>
              <a:gd name="connsiteY656" fmla="*/ 1823391 h 3644623"/>
              <a:gd name="connsiteX657" fmla="*/ 1812055 w 7744831"/>
              <a:gd name="connsiteY657" fmla="*/ 1905282 h 3644623"/>
              <a:gd name="connsiteX658" fmla="*/ 2025020 w 7744831"/>
              <a:gd name="connsiteY658" fmla="*/ 1741501 h 3644623"/>
              <a:gd name="connsiteX659" fmla="*/ 1689220 w 7744831"/>
              <a:gd name="connsiteY659" fmla="*/ 1655301 h 3644623"/>
              <a:gd name="connsiteX660" fmla="*/ 1675529 w 7744831"/>
              <a:gd name="connsiteY660" fmla="*/ 2407779 h 3644623"/>
              <a:gd name="connsiteX661" fmla="*/ 1763124 w 7744831"/>
              <a:gd name="connsiteY661" fmla="*/ 2439977 h 3644623"/>
              <a:gd name="connsiteX662" fmla="*/ 1340618 w 7744831"/>
              <a:gd name="connsiteY662" fmla="*/ 2644323 h 3644623"/>
              <a:gd name="connsiteX663" fmla="*/ 1331491 w 7744831"/>
              <a:gd name="connsiteY663" fmla="*/ 2590194 h 3644623"/>
              <a:gd name="connsiteX664" fmla="*/ 1435311 w 7744831"/>
              <a:gd name="connsiteY664" fmla="*/ 1714246 h 3644623"/>
              <a:gd name="connsiteX665" fmla="*/ 1359252 w 7744831"/>
              <a:gd name="connsiteY665" fmla="*/ 1719697 h 3644623"/>
              <a:gd name="connsiteX666" fmla="*/ 1976342 w 7744831"/>
              <a:gd name="connsiteY666" fmla="*/ 1539437 h 3644623"/>
              <a:gd name="connsiteX667" fmla="*/ 1927157 w 7744831"/>
              <a:gd name="connsiteY667" fmla="*/ 2118248 h 3644623"/>
              <a:gd name="connsiteX668" fmla="*/ 3136238 w 7744831"/>
              <a:gd name="connsiteY668" fmla="*/ 2845626 h 3644623"/>
              <a:gd name="connsiteX669" fmla="*/ 3729243 w 7744831"/>
              <a:gd name="connsiteY669" fmla="*/ 2484219 h 3644623"/>
              <a:gd name="connsiteX670" fmla="*/ 3500053 w 7744831"/>
              <a:gd name="connsiteY670" fmla="*/ 2332861 h 3644623"/>
              <a:gd name="connsiteX671" fmla="*/ 3346921 w 7744831"/>
              <a:gd name="connsiteY671" fmla="*/ 2407779 h 3644623"/>
              <a:gd name="connsiteX672" fmla="*/ 3614521 w 7744831"/>
              <a:gd name="connsiteY672" fmla="*/ 2582462 h 3644623"/>
              <a:gd name="connsiteX673" fmla="*/ 3314215 w 7744831"/>
              <a:gd name="connsiteY673" fmla="*/ 2587913 h 3644623"/>
              <a:gd name="connsiteX674" fmla="*/ 3484587 w 7744831"/>
              <a:gd name="connsiteY674" fmla="*/ 2272394 h 3644623"/>
              <a:gd name="connsiteX675" fmla="*/ 3854867 w 7744831"/>
              <a:gd name="connsiteY675" fmla="*/ 2456837 h 3644623"/>
              <a:gd name="connsiteX676" fmla="*/ 3406627 w 7744831"/>
              <a:gd name="connsiteY676" fmla="*/ 2336664 h 3644623"/>
              <a:gd name="connsiteX677" fmla="*/ 3406627 w 7744831"/>
              <a:gd name="connsiteY677" fmla="*/ 2325255 h 3644623"/>
              <a:gd name="connsiteX678" fmla="*/ 3395725 w 7744831"/>
              <a:gd name="connsiteY678" fmla="*/ 2325255 h 3644623"/>
              <a:gd name="connsiteX679" fmla="*/ 3395725 w 7744831"/>
              <a:gd name="connsiteY679" fmla="*/ 2336284 h 3644623"/>
              <a:gd name="connsiteX680" fmla="*/ 3674227 w 7744831"/>
              <a:gd name="connsiteY680" fmla="*/ 2353017 h 3644623"/>
              <a:gd name="connsiteX681" fmla="*/ 3707059 w 7744831"/>
              <a:gd name="connsiteY681" fmla="*/ 2374820 h 3644623"/>
              <a:gd name="connsiteX682" fmla="*/ 3674227 w 7744831"/>
              <a:gd name="connsiteY682" fmla="*/ 2353017 h 3644623"/>
              <a:gd name="connsiteX683" fmla="*/ 1635852 w 7744831"/>
              <a:gd name="connsiteY683" fmla="*/ 1705626 h 3644623"/>
              <a:gd name="connsiteX684" fmla="*/ 1626472 w 7744831"/>
              <a:gd name="connsiteY684" fmla="*/ 1741374 h 3644623"/>
              <a:gd name="connsiteX685" fmla="*/ 1639148 w 7744831"/>
              <a:gd name="connsiteY685" fmla="*/ 1723500 h 3644623"/>
              <a:gd name="connsiteX686" fmla="*/ 1635852 w 7744831"/>
              <a:gd name="connsiteY686" fmla="*/ 1705626 h 3644623"/>
              <a:gd name="connsiteX687" fmla="*/ 1577287 w 7744831"/>
              <a:gd name="connsiteY687" fmla="*/ 1866999 h 3644623"/>
              <a:gd name="connsiteX688" fmla="*/ 1577287 w 7744831"/>
              <a:gd name="connsiteY688" fmla="*/ 1894253 h 3644623"/>
              <a:gd name="connsiteX689" fmla="*/ 1577287 w 7744831"/>
              <a:gd name="connsiteY689" fmla="*/ 1866999 h 3644623"/>
              <a:gd name="connsiteX690" fmla="*/ 1533553 w 7744831"/>
              <a:gd name="connsiteY690" fmla="*/ 1976143 h 3644623"/>
              <a:gd name="connsiteX691" fmla="*/ 1539004 w 7744831"/>
              <a:gd name="connsiteY691" fmla="*/ 2003525 h 3644623"/>
              <a:gd name="connsiteX692" fmla="*/ 1533553 w 7744831"/>
              <a:gd name="connsiteY692" fmla="*/ 1976143 h 3644623"/>
              <a:gd name="connsiteX693" fmla="*/ 1511750 w 7744831"/>
              <a:gd name="connsiteY693" fmla="*/ 1768629 h 3644623"/>
              <a:gd name="connsiteX694" fmla="*/ 1495397 w 7744831"/>
              <a:gd name="connsiteY694" fmla="*/ 1796010 h 3644623"/>
              <a:gd name="connsiteX695" fmla="*/ 1511750 w 7744831"/>
              <a:gd name="connsiteY695" fmla="*/ 1768629 h 3644623"/>
              <a:gd name="connsiteX696" fmla="*/ 1500848 w 7744831"/>
              <a:gd name="connsiteY696" fmla="*/ 1927085 h 3644623"/>
              <a:gd name="connsiteX697" fmla="*/ 1489946 w 7744831"/>
              <a:gd name="connsiteY697" fmla="*/ 1943438 h 3644623"/>
              <a:gd name="connsiteX698" fmla="*/ 1500848 w 7744831"/>
              <a:gd name="connsiteY698" fmla="*/ 1927085 h 3644623"/>
              <a:gd name="connsiteX699" fmla="*/ 1451663 w 7744831"/>
              <a:gd name="connsiteY699" fmla="*/ 2161854 h 3644623"/>
              <a:gd name="connsiteX700" fmla="*/ 1451663 w 7744831"/>
              <a:gd name="connsiteY700" fmla="*/ 2150953 h 3644623"/>
              <a:gd name="connsiteX701" fmla="*/ 1440762 w 7744831"/>
              <a:gd name="connsiteY701" fmla="*/ 2150953 h 3644623"/>
              <a:gd name="connsiteX702" fmla="*/ 1440762 w 7744831"/>
              <a:gd name="connsiteY702" fmla="*/ 2161854 h 3644623"/>
              <a:gd name="connsiteX703" fmla="*/ 1457114 w 7744831"/>
              <a:gd name="connsiteY703" fmla="*/ 1937987 h 3644623"/>
              <a:gd name="connsiteX704" fmla="*/ 1462565 w 7744831"/>
              <a:gd name="connsiteY704" fmla="*/ 1899958 h 3644623"/>
              <a:gd name="connsiteX705" fmla="*/ 1457114 w 7744831"/>
              <a:gd name="connsiteY705" fmla="*/ 1937987 h 3644623"/>
              <a:gd name="connsiteX706" fmla="*/ 1478917 w 7744831"/>
              <a:gd name="connsiteY706" fmla="*/ 2129022 h 3644623"/>
              <a:gd name="connsiteX707" fmla="*/ 1500848 w 7744831"/>
              <a:gd name="connsiteY707" fmla="*/ 2118121 h 3644623"/>
              <a:gd name="connsiteX708" fmla="*/ 1478917 w 7744831"/>
              <a:gd name="connsiteY708" fmla="*/ 2129022 h 3644623"/>
              <a:gd name="connsiteX709" fmla="*/ 1506299 w 7744831"/>
              <a:gd name="connsiteY709" fmla="*/ 2145502 h 3644623"/>
              <a:gd name="connsiteX710" fmla="*/ 1489946 w 7744831"/>
              <a:gd name="connsiteY710" fmla="*/ 2161854 h 3644623"/>
              <a:gd name="connsiteX711" fmla="*/ 1511750 w 7744831"/>
              <a:gd name="connsiteY711" fmla="*/ 2161854 h 3644623"/>
              <a:gd name="connsiteX712" fmla="*/ 1506299 w 7744831"/>
              <a:gd name="connsiteY712" fmla="*/ 2145502 h 3644623"/>
              <a:gd name="connsiteX713" fmla="*/ 1517201 w 7744831"/>
              <a:gd name="connsiteY713" fmla="*/ 2227392 h 3644623"/>
              <a:gd name="connsiteX714" fmla="*/ 1511750 w 7744831"/>
              <a:gd name="connsiteY714" fmla="*/ 2200138 h 3644623"/>
              <a:gd name="connsiteX715" fmla="*/ 1489946 w 7744831"/>
              <a:gd name="connsiteY715" fmla="*/ 2227392 h 3644623"/>
              <a:gd name="connsiteX716" fmla="*/ 1517201 w 7744831"/>
              <a:gd name="connsiteY716" fmla="*/ 2227392 h 3644623"/>
              <a:gd name="connsiteX717" fmla="*/ 1549906 w 7744831"/>
              <a:gd name="connsiteY717" fmla="*/ 2036230 h 3644623"/>
              <a:gd name="connsiteX718" fmla="*/ 1539004 w 7744831"/>
              <a:gd name="connsiteY718" fmla="*/ 2069062 h 3644623"/>
              <a:gd name="connsiteX719" fmla="*/ 1549906 w 7744831"/>
              <a:gd name="connsiteY719" fmla="*/ 2058034 h 3644623"/>
              <a:gd name="connsiteX720" fmla="*/ 1549906 w 7744831"/>
              <a:gd name="connsiteY720" fmla="*/ 2036230 h 3644623"/>
              <a:gd name="connsiteX721" fmla="*/ 1555483 w 7744831"/>
              <a:gd name="connsiteY721" fmla="*/ 2172756 h 3644623"/>
              <a:gd name="connsiteX722" fmla="*/ 1555483 w 7744831"/>
              <a:gd name="connsiteY722" fmla="*/ 2161854 h 3644623"/>
              <a:gd name="connsiteX723" fmla="*/ 1539004 w 7744831"/>
              <a:gd name="connsiteY723" fmla="*/ 2161854 h 3644623"/>
              <a:gd name="connsiteX724" fmla="*/ 1539004 w 7744831"/>
              <a:gd name="connsiteY724" fmla="*/ 2173137 h 3644623"/>
              <a:gd name="connsiteX725" fmla="*/ 1582738 w 7744831"/>
              <a:gd name="connsiteY725" fmla="*/ 1931902 h 3644623"/>
              <a:gd name="connsiteX726" fmla="*/ 1577287 w 7744831"/>
              <a:gd name="connsiteY726" fmla="*/ 1969932 h 3644623"/>
              <a:gd name="connsiteX727" fmla="*/ 1582738 w 7744831"/>
              <a:gd name="connsiteY727" fmla="*/ 1931902 h 3644623"/>
              <a:gd name="connsiteX728" fmla="*/ 1582738 w 7744831"/>
              <a:gd name="connsiteY728" fmla="*/ 2051949 h 3644623"/>
              <a:gd name="connsiteX729" fmla="*/ 1593640 w 7744831"/>
              <a:gd name="connsiteY729" fmla="*/ 2002891 h 3644623"/>
              <a:gd name="connsiteX730" fmla="*/ 1571836 w 7744831"/>
              <a:gd name="connsiteY730" fmla="*/ 2002891 h 3644623"/>
              <a:gd name="connsiteX731" fmla="*/ 1582738 w 7744831"/>
              <a:gd name="connsiteY731" fmla="*/ 2051949 h 3644623"/>
              <a:gd name="connsiteX732" fmla="*/ 1631922 w 7744831"/>
              <a:gd name="connsiteY732" fmla="*/ 1767995 h 3644623"/>
              <a:gd name="connsiteX733" fmla="*/ 1617078 w 7744831"/>
              <a:gd name="connsiteY733" fmla="*/ 1774321 h 3644623"/>
              <a:gd name="connsiteX734" fmla="*/ 1623404 w 7744831"/>
              <a:gd name="connsiteY734" fmla="*/ 1789165 h 3644623"/>
              <a:gd name="connsiteX735" fmla="*/ 1626472 w 7744831"/>
              <a:gd name="connsiteY735" fmla="*/ 1789925 h 3644623"/>
              <a:gd name="connsiteX736" fmla="*/ 1631922 w 7744831"/>
              <a:gd name="connsiteY736" fmla="*/ 1767995 h 3644623"/>
              <a:gd name="connsiteX737" fmla="*/ 1642824 w 7744831"/>
              <a:gd name="connsiteY737" fmla="*/ 2215857 h 3644623"/>
              <a:gd name="connsiteX738" fmla="*/ 1642824 w 7744831"/>
              <a:gd name="connsiteY738" fmla="*/ 2204955 h 3644623"/>
              <a:gd name="connsiteX739" fmla="*/ 1631922 w 7744831"/>
              <a:gd name="connsiteY739" fmla="*/ 2204955 h 3644623"/>
              <a:gd name="connsiteX740" fmla="*/ 1631922 w 7744831"/>
              <a:gd name="connsiteY740" fmla="*/ 2215857 h 3644623"/>
              <a:gd name="connsiteX741" fmla="*/ 2008667 w 7744831"/>
              <a:gd name="connsiteY741" fmla="*/ 1997440 h 3644623"/>
              <a:gd name="connsiteX742" fmla="*/ 1997765 w 7744831"/>
              <a:gd name="connsiteY742" fmla="*/ 2013793 h 3644623"/>
              <a:gd name="connsiteX743" fmla="*/ 2008667 w 7744831"/>
              <a:gd name="connsiteY743" fmla="*/ 1997440 h 3644623"/>
              <a:gd name="connsiteX744" fmla="*/ 2625757 w 7744831"/>
              <a:gd name="connsiteY744" fmla="*/ 2767412 h 3644623"/>
              <a:gd name="connsiteX745" fmla="*/ 2663786 w 7744831"/>
              <a:gd name="connsiteY745" fmla="*/ 2778314 h 3644623"/>
              <a:gd name="connsiteX746" fmla="*/ 2625757 w 7744831"/>
              <a:gd name="connsiteY746" fmla="*/ 2767412 h 3644623"/>
              <a:gd name="connsiteX747" fmla="*/ 2701816 w 7744831"/>
              <a:gd name="connsiteY747" fmla="*/ 2800118 h 3644623"/>
              <a:gd name="connsiteX748" fmla="*/ 2751000 w 7744831"/>
              <a:gd name="connsiteY748" fmla="*/ 2811020 h 3644623"/>
              <a:gd name="connsiteX749" fmla="*/ 2701816 w 7744831"/>
              <a:gd name="connsiteY749" fmla="*/ 2800118 h 3644623"/>
              <a:gd name="connsiteX750" fmla="*/ 3341343 w 7744831"/>
              <a:gd name="connsiteY750" fmla="*/ 2964659 h 3644623"/>
              <a:gd name="connsiteX751" fmla="*/ 3308638 w 7744831"/>
              <a:gd name="connsiteY751" fmla="*/ 2970110 h 3644623"/>
              <a:gd name="connsiteX752" fmla="*/ 3341343 w 7744831"/>
              <a:gd name="connsiteY752" fmla="*/ 2964659 h 3644623"/>
              <a:gd name="connsiteX753" fmla="*/ 3188211 w 7744831"/>
              <a:gd name="connsiteY753" fmla="*/ 2883022 h 3644623"/>
              <a:gd name="connsiteX754" fmla="*/ 3210142 w 7744831"/>
              <a:gd name="connsiteY754" fmla="*/ 2888600 h 3644623"/>
              <a:gd name="connsiteX755" fmla="*/ 3188211 w 7744831"/>
              <a:gd name="connsiteY755" fmla="*/ 2883022 h 3644623"/>
              <a:gd name="connsiteX756" fmla="*/ 3139154 w 7744831"/>
              <a:gd name="connsiteY756" fmla="*/ 2894051 h 3644623"/>
              <a:gd name="connsiteX757" fmla="*/ 3139154 w 7744831"/>
              <a:gd name="connsiteY757" fmla="*/ 2894051 h 3644623"/>
              <a:gd name="connsiteX758" fmla="*/ 3122674 w 7744831"/>
              <a:gd name="connsiteY758" fmla="*/ 2926756 h 3644623"/>
              <a:gd name="connsiteX759" fmla="*/ 3144604 w 7744831"/>
              <a:gd name="connsiteY759" fmla="*/ 2932207 h 3644623"/>
              <a:gd name="connsiteX760" fmla="*/ 3122674 w 7744831"/>
              <a:gd name="connsiteY760" fmla="*/ 2926756 h 3644623"/>
              <a:gd name="connsiteX761" fmla="*/ 3008586 w 7744831"/>
              <a:gd name="connsiteY761" fmla="*/ 2959588 h 3644623"/>
              <a:gd name="connsiteX762" fmla="*/ 3084645 w 7744831"/>
              <a:gd name="connsiteY762" fmla="*/ 2986843 h 3644623"/>
              <a:gd name="connsiteX763" fmla="*/ 3008586 w 7744831"/>
              <a:gd name="connsiteY763" fmla="*/ 2959588 h 3644623"/>
              <a:gd name="connsiteX764" fmla="*/ 3117730 w 7744831"/>
              <a:gd name="connsiteY764" fmla="*/ 2986843 h 3644623"/>
              <a:gd name="connsiteX765" fmla="*/ 3166915 w 7744831"/>
              <a:gd name="connsiteY765" fmla="*/ 2997744 h 3644623"/>
              <a:gd name="connsiteX766" fmla="*/ 3117730 w 7744831"/>
              <a:gd name="connsiteY766" fmla="*/ 2986843 h 3644623"/>
              <a:gd name="connsiteX767" fmla="*/ 3150563 w 7744831"/>
              <a:gd name="connsiteY767" fmla="*/ 2926756 h 3644623"/>
              <a:gd name="connsiteX768" fmla="*/ 3226621 w 7744831"/>
              <a:gd name="connsiteY768" fmla="*/ 2937658 h 3644623"/>
              <a:gd name="connsiteX769" fmla="*/ 3150563 w 7744831"/>
              <a:gd name="connsiteY769" fmla="*/ 2926756 h 3644623"/>
              <a:gd name="connsiteX770" fmla="*/ 3232452 w 7744831"/>
              <a:gd name="connsiteY770" fmla="*/ 2943109 h 3644623"/>
              <a:gd name="connsiteX771" fmla="*/ 3292539 w 7744831"/>
              <a:gd name="connsiteY771" fmla="*/ 2932207 h 3644623"/>
              <a:gd name="connsiteX772" fmla="*/ 3232452 w 7744831"/>
              <a:gd name="connsiteY772" fmla="*/ 2943109 h 3644623"/>
              <a:gd name="connsiteX773" fmla="*/ 3270482 w 7744831"/>
              <a:gd name="connsiteY773" fmla="*/ 2992294 h 3644623"/>
              <a:gd name="connsiteX774" fmla="*/ 3379753 w 7744831"/>
              <a:gd name="connsiteY774" fmla="*/ 3003196 h 3644623"/>
              <a:gd name="connsiteX775" fmla="*/ 3270482 w 7744831"/>
              <a:gd name="connsiteY775" fmla="*/ 2992294 h 3644623"/>
              <a:gd name="connsiteX776" fmla="*/ 3423360 w 7744831"/>
              <a:gd name="connsiteY776" fmla="*/ 3003196 h 3644623"/>
              <a:gd name="connsiteX777" fmla="*/ 3423360 w 7744831"/>
              <a:gd name="connsiteY777" fmla="*/ 2992294 h 3644623"/>
              <a:gd name="connsiteX778" fmla="*/ 3407007 w 7744831"/>
              <a:gd name="connsiteY778" fmla="*/ 2992294 h 3644623"/>
              <a:gd name="connsiteX779" fmla="*/ 3407007 w 7744831"/>
              <a:gd name="connsiteY779" fmla="*/ 3003196 h 3644623"/>
              <a:gd name="connsiteX780" fmla="*/ 3483447 w 7744831"/>
              <a:gd name="connsiteY780" fmla="*/ 2915854 h 3644623"/>
              <a:gd name="connsiteX781" fmla="*/ 3565463 w 7744831"/>
              <a:gd name="connsiteY781" fmla="*/ 2888600 h 3644623"/>
              <a:gd name="connsiteX782" fmla="*/ 3483447 w 7744831"/>
              <a:gd name="connsiteY782" fmla="*/ 2915854 h 3644623"/>
              <a:gd name="connsiteX783" fmla="*/ 3641902 w 7744831"/>
              <a:gd name="connsiteY783" fmla="*/ 2872120 h 3644623"/>
              <a:gd name="connsiteX784" fmla="*/ 3663706 w 7744831"/>
              <a:gd name="connsiteY784" fmla="*/ 2855768 h 3644623"/>
              <a:gd name="connsiteX785" fmla="*/ 3641902 w 7744831"/>
              <a:gd name="connsiteY785" fmla="*/ 2872120 h 3644623"/>
              <a:gd name="connsiteX786" fmla="*/ 3674607 w 7744831"/>
              <a:gd name="connsiteY786" fmla="*/ 2904953 h 3644623"/>
              <a:gd name="connsiteX787" fmla="*/ 3696411 w 7744831"/>
              <a:gd name="connsiteY787" fmla="*/ 2883022 h 3644623"/>
              <a:gd name="connsiteX788" fmla="*/ 3663706 w 7744831"/>
              <a:gd name="connsiteY788" fmla="*/ 2888600 h 3644623"/>
              <a:gd name="connsiteX789" fmla="*/ 3663706 w 7744831"/>
              <a:gd name="connsiteY789" fmla="*/ 2899501 h 3644623"/>
              <a:gd name="connsiteX790" fmla="*/ 3674607 w 7744831"/>
              <a:gd name="connsiteY790" fmla="*/ 2904953 h 3644623"/>
              <a:gd name="connsiteX791" fmla="*/ 3718341 w 7744831"/>
              <a:gd name="connsiteY791" fmla="*/ 2648253 h 3644623"/>
              <a:gd name="connsiteX792" fmla="*/ 3701862 w 7744831"/>
              <a:gd name="connsiteY792" fmla="*/ 2670057 h 3644623"/>
              <a:gd name="connsiteX793" fmla="*/ 3718341 w 7744831"/>
              <a:gd name="connsiteY793" fmla="*/ 2648253 h 3644623"/>
              <a:gd name="connsiteX794" fmla="*/ 3729243 w 7744831"/>
              <a:gd name="connsiteY794" fmla="*/ 2812033 h 3644623"/>
              <a:gd name="connsiteX795" fmla="*/ 3701862 w 7744831"/>
              <a:gd name="connsiteY795" fmla="*/ 2828513 h 3644623"/>
              <a:gd name="connsiteX796" fmla="*/ 3729243 w 7744831"/>
              <a:gd name="connsiteY796" fmla="*/ 2812033 h 3644623"/>
              <a:gd name="connsiteX797" fmla="*/ 3723792 w 7744831"/>
              <a:gd name="connsiteY797" fmla="*/ 2861218 h 3644623"/>
              <a:gd name="connsiteX798" fmla="*/ 3745596 w 7744831"/>
              <a:gd name="connsiteY798" fmla="*/ 2839415 h 3644623"/>
              <a:gd name="connsiteX799" fmla="*/ 3723792 w 7744831"/>
              <a:gd name="connsiteY799" fmla="*/ 2861218 h 3644623"/>
              <a:gd name="connsiteX800" fmla="*/ 3767399 w 7744831"/>
              <a:gd name="connsiteY800" fmla="*/ 2560912 h 3644623"/>
              <a:gd name="connsiteX801" fmla="*/ 3778427 w 7744831"/>
              <a:gd name="connsiteY801" fmla="*/ 2550010 h 3644623"/>
              <a:gd name="connsiteX802" fmla="*/ 3761948 w 7744831"/>
              <a:gd name="connsiteY802" fmla="*/ 2522629 h 3644623"/>
              <a:gd name="connsiteX803" fmla="*/ 3767399 w 7744831"/>
              <a:gd name="connsiteY803" fmla="*/ 2560658 h 3644623"/>
              <a:gd name="connsiteX804" fmla="*/ 3822034 w 7744831"/>
              <a:gd name="connsiteY804" fmla="*/ 2566362 h 3644623"/>
              <a:gd name="connsiteX805" fmla="*/ 3843965 w 7744831"/>
              <a:gd name="connsiteY805" fmla="*/ 2550010 h 3644623"/>
              <a:gd name="connsiteX806" fmla="*/ 3822034 w 7744831"/>
              <a:gd name="connsiteY806" fmla="*/ 2566362 h 3644623"/>
              <a:gd name="connsiteX807" fmla="*/ 3854867 w 7744831"/>
              <a:gd name="connsiteY807" fmla="*/ 2681085 h 3644623"/>
              <a:gd name="connsiteX808" fmla="*/ 3854867 w 7744831"/>
              <a:gd name="connsiteY808" fmla="*/ 2659155 h 3644623"/>
              <a:gd name="connsiteX809" fmla="*/ 3843965 w 7744831"/>
              <a:gd name="connsiteY809" fmla="*/ 2659155 h 3644623"/>
              <a:gd name="connsiteX810" fmla="*/ 3843965 w 7744831"/>
              <a:gd name="connsiteY810" fmla="*/ 2680198 h 3644623"/>
              <a:gd name="connsiteX811" fmla="*/ 3854867 w 7744831"/>
              <a:gd name="connsiteY811" fmla="*/ 2637351 h 3644623"/>
              <a:gd name="connsiteX812" fmla="*/ 3854867 w 7744831"/>
              <a:gd name="connsiteY812" fmla="*/ 2604519 h 3644623"/>
              <a:gd name="connsiteX813" fmla="*/ 3854867 w 7744831"/>
              <a:gd name="connsiteY813" fmla="*/ 2637351 h 3644623"/>
              <a:gd name="connsiteX814" fmla="*/ 4228189 w 7744831"/>
              <a:gd name="connsiteY814" fmla="*/ 722181 h 3644623"/>
              <a:gd name="connsiteX815" fmla="*/ 4390827 w 7744831"/>
              <a:gd name="connsiteY815" fmla="*/ 680476 h 3644623"/>
              <a:gd name="connsiteX816" fmla="*/ 4401856 w 7744831"/>
              <a:gd name="connsiteY816" fmla="*/ 773395 h 3644623"/>
              <a:gd name="connsiteX817" fmla="*/ 4477915 w 7744831"/>
              <a:gd name="connsiteY817" fmla="*/ 762493 h 3644623"/>
              <a:gd name="connsiteX818" fmla="*/ 4499718 w 7744831"/>
              <a:gd name="connsiteY818" fmla="*/ 571331 h 3644623"/>
              <a:gd name="connsiteX819" fmla="*/ 3658762 w 7744831"/>
              <a:gd name="connsiteY819" fmla="*/ 795198 h 3644623"/>
              <a:gd name="connsiteX820" fmla="*/ 3669664 w 7744831"/>
              <a:gd name="connsiteY820" fmla="*/ 1029968 h 3644623"/>
              <a:gd name="connsiteX821" fmla="*/ 3735201 w 7744831"/>
              <a:gd name="connsiteY821" fmla="*/ 1013615 h 3644623"/>
              <a:gd name="connsiteX822" fmla="*/ 3735201 w 7744831"/>
              <a:gd name="connsiteY822" fmla="*/ 849834 h 3644623"/>
              <a:gd name="connsiteX823" fmla="*/ 3959067 w 7744831"/>
              <a:gd name="connsiteY823" fmla="*/ 778846 h 3644623"/>
              <a:gd name="connsiteX824" fmla="*/ 3913939 w 7744831"/>
              <a:gd name="connsiteY824" fmla="*/ 1552114 h 3644623"/>
              <a:gd name="connsiteX825" fmla="*/ 3855374 w 7744831"/>
              <a:gd name="connsiteY825" fmla="*/ 1564790 h 3644623"/>
              <a:gd name="connsiteX826" fmla="*/ 3871727 w 7744831"/>
              <a:gd name="connsiteY826" fmla="*/ 1619426 h 3644623"/>
              <a:gd name="connsiteX827" fmla="*/ 4292205 w 7744831"/>
              <a:gd name="connsiteY827" fmla="*/ 1498365 h 3644623"/>
              <a:gd name="connsiteX828" fmla="*/ 4188511 w 7744831"/>
              <a:gd name="connsiteY828" fmla="*/ 1482900 h 3644623"/>
              <a:gd name="connsiteX829" fmla="*/ 4227808 w 7744831"/>
              <a:gd name="connsiteY829" fmla="*/ 722308 h 3644623"/>
              <a:gd name="connsiteX830" fmla="*/ 4085071 w 7744831"/>
              <a:gd name="connsiteY830" fmla="*/ 838932 h 3644623"/>
              <a:gd name="connsiteX831" fmla="*/ 4074169 w 7744831"/>
              <a:gd name="connsiteY831" fmla="*/ 866187 h 3644623"/>
              <a:gd name="connsiteX832" fmla="*/ 4085071 w 7744831"/>
              <a:gd name="connsiteY832" fmla="*/ 838932 h 3644623"/>
              <a:gd name="connsiteX833" fmla="*/ 4095973 w 7744831"/>
              <a:gd name="connsiteY833" fmla="*/ 887990 h 3644623"/>
              <a:gd name="connsiteX834" fmla="*/ 4068719 w 7744831"/>
              <a:gd name="connsiteY834" fmla="*/ 904470 h 3644623"/>
              <a:gd name="connsiteX835" fmla="*/ 4095973 w 7744831"/>
              <a:gd name="connsiteY835" fmla="*/ 887990 h 3644623"/>
              <a:gd name="connsiteX836" fmla="*/ 4052366 w 7744831"/>
              <a:gd name="connsiteY836" fmla="*/ 1019066 h 3644623"/>
              <a:gd name="connsiteX837" fmla="*/ 4030436 w 7744831"/>
              <a:gd name="connsiteY837" fmla="*/ 1035545 h 3644623"/>
              <a:gd name="connsiteX838" fmla="*/ 4052366 w 7744831"/>
              <a:gd name="connsiteY838" fmla="*/ 1019066 h 3644623"/>
              <a:gd name="connsiteX839" fmla="*/ 4074169 w 7744831"/>
              <a:gd name="connsiteY839" fmla="*/ 1084604 h 3644623"/>
              <a:gd name="connsiteX840" fmla="*/ 4019534 w 7744831"/>
              <a:gd name="connsiteY840" fmla="*/ 1122633 h 3644623"/>
              <a:gd name="connsiteX841" fmla="*/ 4074169 w 7744831"/>
              <a:gd name="connsiteY841" fmla="*/ 1084604 h 3644623"/>
              <a:gd name="connsiteX842" fmla="*/ 4041337 w 7744831"/>
              <a:gd name="connsiteY842" fmla="*/ 1259413 h 3644623"/>
              <a:gd name="connsiteX843" fmla="*/ 4024985 w 7744831"/>
              <a:gd name="connsiteY843" fmla="*/ 1281217 h 3644623"/>
              <a:gd name="connsiteX844" fmla="*/ 4041337 w 7744831"/>
              <a:gd name="connsiteY844" fmla="*/ 1259413 h 3644623"/>
              <a:gd name="connsiteX845" fmla="*/ 3975166 w 7744831"/>
              <a:gd name="connsiteY845" fmla="*/ 1171691 h 3644623"/>
              <a:gd name="connsiteX846" fmla="*/ 3986195 w 7744831"/>
              <a:gd name="connsiteY846" fmla="*/ 1193495 h 3644623"/>
              <a:gd name="connsiteX847" fmla="*/ 3975166 w 7744831"/>
              <a:gd name="connsiteY847" fmla="*/ 1171691 h 3644623"/>
              <a:gd name="connsiteX848" fmla="*/ 3975166 w 7744831"/>
              <a:gd name="connsiteY848" fmla="*/ 1302640 h 3644623"/>
              <a:gd name="connsiteX849" fmla="*/ 3986195 w 7744831"/>
              <a:gd name="connsiteY849" fmla="*/ 1286287 h 3644623"/>
              <a:gd name="connsiteX850" fmla="*/ 3975166 w 7744831"/>
              <a:gd name="connsiteY850" fmla="*/ 1302640 h 3644623"/>
              <a:gd name="connsiteX851" fmla="*/ 3986195 w 7744831"/>
              <a:gd name="connsiteY851" fmla="*/ 833608 h 3644623"/>
              <a:gd name="connsiteX852" fmla="*/ 4024224 w 7744831"/>
              <a:gd name="connsiteY852" fmla="*/ 795579 h 3644623"/>
              <a:gd name="connsiteX853" fmla="*/ 3986195 w 7744831"/>
              <a:gd name="connsiteY853" fmla="*/ 833608 h 3644623"/>
              <a:gd name="connsiteX854" fmla="*/ 4018900 w 7744831"/>
              <a:gd name="connsiteY854" fmla="*/ 1429405 h 3644623"/>
              <a:gd name="connsiteX855" fmla="*/ 4051732 w 7744831"/>
              <a:gd name="connsiteY855" fmla="*/ 1391375 h 3644623"/>
              <a:gd name="connsiteX856" fmla="*/ 4018900 w 7744831"/>
              <a:gd name="connsiteY856" fmla="*/ 1429405 h 3644623"/>
              <a:gd name="connsiteX857" fmla="*/ 4018900 w 7744831"/>
              <a:gd name="connsiteY857" fmla="*/ 1353346 h 3644623"/>
              <a:gd name="connsiteX858" fmla="*/ 4062634 w 7744831"/>
              <a:gd name="connsiteY858" fmla="*/ 1315316 h 3644623"/>
              <a:gd name="connsiteX859" fmla="*/ 4018900 w 7744831"/>
              <a:gd name="connsiteY859" fmla="*/ 1353346 h 3644623"/>
              <a:gd name="connsiteX860" fmla="*/ 4089888 w 7744831"/>
              <a:gd name="connsiteY860" fmla="*/ 1391375 h 3644623"/>
              <a:gd name="connsiteX861" fmla="*/ 4089888 w 7744831"/>
              <a:gd name="connsiteY861" fmla="*/ 1358543 h 3644623"/>
              <a:gd name="connsiteX862" fmla="*/ 4089888 w 7744831"/>
              <a:gd name="connsiteY862" fmla="*/ 1391375 h 3644623"/>
              <a:gd name="connsiteX863" fmla="*/ 4090649 w 7744831"/>
              <a:gd name="connsiteY863" fmla="*/ 1200213 h 3644623"/>
              <a:gd name="connsiteX864" fmla="*/ 4090649 w 7744831"/>
              <a:gd name="connsiteY864" fmla="*/ 1200213 h 3644623"/>
              <a:gd name="connsiteX865" fmla="*/ 4117777 w 7744831"/>
              <a:gd name="connsiteY865" fmla="*/ 1161423 h 3644623"/>
              <a:gd name="connsiteX866" fmla="*/ 4024985 w 7744831"/>
              <a:gd name="connsiteY866" fmla="*/ 1237482 h 3644623"/>
              <a:gd name="connsiteX867" fmla="*/ 4090649 w 7744831"/>
              <a:gd name="connsiteY867" fmla="*/ 1199453 h 3644623"/>
              <a:gd name="connsiteX868" fmla="*/ 4090649 w 7744831"/>
              <a:gd name="connsiteY868" fmla="*/ 1199453 h 3644623"/>
              <a:gd name="connsiteX869" fmla="*/ 4182680 w 7744831"/>
              <a:gd name="connsiteY869" fmla="*/ 735999 h 3644623"/>
              <a:gd name="connsiteX870" fmla="*/ 4128171 w 7744831"/>
              <a:gd name="connsiteY870" fmla="*/ 757929 h 3644623"/>
              <a:gd name="connsiteX871" fmla="*/ 4171778 w 7744831"/>
              <a:gd name="connsiteY871" fmla="*/ 768831 h 3644623"/>
              <a:gd name="connsiteX872" fmla="*/ 4182680 w 7744831"/>
              <a:gd name="connsiteY872" fmla="*/ 735999 h 3644623"/>
              <a:gd name="connsiteX873" fmla="*/ 4149974 w 7744831"/>
              <a:gd name="connsiteY873" fmla="*/ 981797 h 3644623"/>
              <a:gd name="connsiteX874" fmla="*/ 4160877 w 7744831"/>
              <a:gd name="connsiteY874" fmla="*/ 981797 h 3644623"/>
              <a:gd name="connsiteX875" fmla="*/ 4160877 w 7744831"/>
              <a:gd name="connsiteY875" fmla="*/ 959866 h 3644623"/>
              <a:gd name="connsiteX876" fmla="*/ 4149974 w 7744831"/>
              <a:gd name="connsiteY876" fmla="*/ 959866 h 3644623"/>
              <a:gd name="connsiteX877" fmla="*/ 4149974 w 7744831"/>
              <a:gd name="connsiteY877" fmla="*/ 981797 h 3644623"/>
              <a:gd name="connsiteX878" fmla="*/ 4155425 w 7744831"/>
              <a:gd name="connsiteY878" fmla="*/ 998149 h 3644623"/>
              <a:gd name="connsiteX879" fmla="*/ 4144524 w 7744831"/>
              <a:gd name="connsiteY879" fmla="*/ 987248 h 3644623"/>
              <a:gd name="connsiteX880" fmla="*/ 4149974 w 7744831"/>
              <a:gd name="connsiteY880" fmla="*/ 1003600 h 3644623"/>
              <a:gd name="connsiteX881" fmla="*/ 4155425 w 7744831"/>
              <a:gd name="connsiteY881" fmla="*/ 998149 h 3644623"/>
              <a:gd name="connsiteX882" fmla="*/ 4149974 w 7744831"/>
              <a:gd name="connsiteY882" fmla="*/ 861623 h 3644623"/>
              <a:gd name="connsiteX883" fmla="*/ 4166328 w 7744831"/>
              <a:gd name="connsiteY883" fmla="*/ 845271 h 3644623"/>
              <a:gd name="connsiteX884" fmla="*/ 4149974 w 7744831"/>
              <a:gd name="connsiteY884" fmla="*/ 861623 h 3644623"/>
              <a:gd name="connsiteX885" fmla="*/ 4144524 w 7744831"/>
              <a:gd name="connsiteY885" fmla="*/ 1500520 h 3644623"/>
              <a:gd name="connsiteX886" fmla="*/ 4144524 w 7744831"/>
              <a:gd name="connsiteY886" fmla="*/ 1488604 h 3644623"/>
              <a:gd name="connsiteX887" fmla="*/ 4133622 w 7744831"/>
              <a:gd name="connsiteY887" fmla="*/ 1488604 h 3644623"/>
              <a:gd name="connsiteX888" fmla="*/ 4133622 w 7744831"/>
              <a:gd name="connsiteY888" fmla="*/ 1499506 h 3644623"/>
              <a:gd name="connsiteX889" fmla="*/ 4171778 w 7744831"/>
              <a:gd name="connsiteY889" fmla="*/ 1200213 h 3644623"/>
              <a:gd name="connsiteX890" fmla="*/ 4171778 w 7744831"/>
              <a:gd name="connsiteY890" fmla="*/ 1189312 h 3644623"/>
              <a:gd name="connsiteX891" fmla="*/ 4155425 w 7744831"/>
              <a:gd name="connsiteY891" fmla="*/ 1189312 h 3644623"/>
              <a:gd name="connsiteX892" fmla="*/ 4155425 w 7744831"/>
              <a:gd name="connsiteY892" fmla="*/ 1200213 h 3644623"/>
              <a:gd name="connsiteX893" fmla="*/ 4133749 w 7744831"/>
              <a:gd name="connsiteY893" fmla="*/ 1162184 h 3644623"/>
              <a:gd name="connsiteX894" fmla="*/ 4177356 w 7744831"/>
              <a:gd name="connsiteY894" fmla="*/ 1124154 h 3644623"/>
              <a:gd name="connsiteX895" fmla="*/ 4133749 w 7744831"/>
              <a:gd name="connsiteY895" fmla="*/ 1162184 h 3644623"/>
              <a:gd name="connsiteX896" fmla="*/ 4182807 w 7744831"/>
              <a:gd name="connsiteY896" fmla="*/ 1063941 h 3644623"/>
              <a:gd name="connsiteX897" fmla="*/ 4188384 w 7744831"/>
              <a:gd name="connsiteY897" fmla="*/ 1053039 h 3644623"/>
              <a:gd name="connsiteX898" fmla="*/ 4171905 w 7744831"/>
              <a:gd name="connsiteY898" fmla="*/ 1047588 h 3644623"/>
              <a:gd name="connsiteX899" fmla="*/ 4171905 w 7744831"/>
              <a:gd name="connsiteY899" fmla="*/ 1063941 h 3644623"/>
              <a:gd name="connsiteX900" fmla="*/ 4188384 w 7744831"/>
              <a:gd name="connsiteY900" fmla="*/ 1042137 h 3644623"/>
              <a:gd name="connsiteX901" fmla="*/ 4177356 w 7744831"/>
              <a:gd name="connsiteY901" fmla="*/ 1014756 h 3644623"/>
              <a:gd name="connsiteX902" fmla="*/ 4188384 w 7744831"/>
              <a:gd name="connsiteY902" fmla="*/ 1042137 h 3644623"/>
              <a:gd name="connsiteX903" fmla="*/ 961971 w 7744831"/>
              <a:gd name="connsiteY903" fmla="*/ 1178917 h 3644623"/>
              <a:gd name="connsiteX904" fmla="*/ 3326512 w 7744831"/>
              <a:gd name="connsiteY904" fmla="*/ 0 h 3644623"/>
              <a:gd name="connsiteX905" fmla="*/ 3943602 w 7744831"/>
              <a:gd name="connsiteY905" fmla="*/ 191162 h 3644623"/>
              <a:gd name="connsiteX906" fmla="*/ 1133611 w 7744831"/>
              <a:gd name="connsiteY906" fmla="*/ 1226454 h 3644623"/>
              <a:gd name="connsiteX907" fmla="*/ 1023199 w 7744831"/>
              <a:gd name="connsiteY907" fmla="*/ 1632103 h 3644623"/>
              <a:gd name="connsiteX908" fmla="*/ 901885 w 7744831"/>
              <a:gd name="connsiteY908" fmla="*/ 1283752 h 3644623"/>
              <a:gd name="connsiteX909" fmla="*/ 378854 w 7744831"/>
              <a:gd name="connsiteY909" fmla="*/ 2289761 h 3644623"/>
              <a:gd name="connsiteX910" fmla="*/ 607030 w 7744831"/>
              <a:gd name="connsiteY910" fmla="*/ 2937911 h 3644623"/>
              <a:gd name="connsiteX911" fmla="*/ 836474 w 7744831"/>
              <a:gd name="connsiteY911" fmla="*/ 2812794 h 3644623"/>
              <a:gd name="connsiteX912" fmla="*/ 847503 w 7744831"/>
              <a:gd name="connsiteY912" fmla="*/ 2223082 h 3644623"/>
              <a:gd name="connsiteX913" fmla="*/ 645440 w 7744831"/>
              <a:gd name="connsiteY913" fmla="*/ 2266690 h 3644623"/>
              <a:gd name="connsiteX914" fmla="*/ 639989 w 7744831"/>
              <a:gd name="connsiteY914" fmla="*/ 2206729 h 3644623"/>
              <a:gd name="connsiteX915" fmla="*/ 1317039 w 7744831"/>
              <a:gd name="connsiteY915" fmla="*/ 1906296 h 3644623"/>
              <a:gd name="connsiteX916" fmla="*/ 1318814 w 7744831"/>
              <a:gd name="connsiteY916" fmla="*/ 1981087 h 3644623"/>
              <a:gd name="connsiteX917" fmla="*/ 1240600 w 7744831"/>
              <a:gd name="connsiteY917" fmla="*/ 2021018 h 3644623"/>
              <a:gd name="connsiteX918" fmla="*/ 1213346 w 7744831"/>
              <a:gd name="connsiteY918" fmla="*/ 2900262 h 3644623"/>
              <a:gd name="connsiteX919" fmla="*/ 1981413 w 7744831"/>
              <a:gd name="connsiteY919" fmla="*/ 3041225 h 3644623"/>
              <a:gd name="connsiteX920" fmla="*/ 1786702 w 7744831"/>
              <a:gd name="connsiteY920" fmla="*/ 3216922 h 3644623"/>
              <a:gd name="connsiteX921" fmla="*/ 1240600 w 7744831"/>
              <a:gd name="connsiteY921" fmla="*/ 2982153 h 3644623"/>
              <a:gd name="connsiteX922" fmla="*/ 644806 w 7744831"/>
              <a:gd name="connsiteY922" fmla="*/ 3604697 h 3644623"/>
              <a:gd name="connsiteX923" fmla="*/ 896180 w 7744831"/>
              <a:gd name="connsiteY923" fmla="*/ 3047690 h 3644623"/>
              <a:gd name="connsiteX924" fmla="*/ 858151 w 7744831"/>
              <a:gd name="connsiteY924" fmla="*/ 2922066 h 3644623"/>
              <a:gd name="connsiteX925" fmla="*/ 376446 w 7744831"/>
              <a:gd name="connsiteY925" fmla="*/ 3151004 h 3644623"/>
              <a:gd name="connsiteX926" fmla="*/ 8195 w 7744831"/>
              <a:gd name="connsiteY926" fmla="*/ 2365059 h 3644623"/>
              <a:gd name="connsiteX927" fmla="*/ 961845 w 7744831"/>
              <a:gd name="connsiteY927" fmla="*/ 1179551 h 3644623"/>
              <a:gd name="connsiteX928" fmla="*/ 1453438 w 7744831"/>
              <a:gd name="connsiteY928" fmla="*/ 1020587 h 3644623"/>
              <a:gd name="connsiteX929" fmla="*/ 1453438 w 7744831"/>
              <a:gd name="connsiteY929" fmla="*/ 1020587 h 3644623"/>
              <a:gd name="connsiteX930" fmla="*/ 1622795 w 7744831"/>
              <a:gd name="connsiteY930" fmla="*/ 955049 h 3644623"/>
              <a:gd name="connsiteX931" fmla="*/ 1660825 w 7744831"/>
              <a:gd name="connsiteY931" fmla="*/ 938570 h 3644623"/>
              <a:gd name="connsiteX932" fmla="*/ 1622795 w 7744831"/>
              <a:gd name="connsiteY932" fmla="*/ 955049 h 3644623"/>
              <a:gd name="connsiteX933" fmla="*/ 1688333 w 7744831"/>
              <a:gd name="connsiteY933" fmla="*/ 933119 h 3644623"/>
              <a:gd name="connsiteX934" fmla="*/ 1961384 w 7744831"/>
              <a:gd name="connsiteY934" fmla="*/ 845778 h 3644623"/>
              <a:gd name="connsiteX935" fmla="*/ 1885325 w 7744831"/>
              <a:gd name="connsiteY935" fmla="*/ 873032 h 3644623"/>
              <a:gd name="connsiteX936" fmla="*/ 1781505 w 7744831"/>
              <a:gd name="connsiteY936" fmla="*/ 889512 h 3644623"/>
              <a:gd name="connsiteX937" fmla="*/ 1612274 w 7744831"/>
              <a:gd name="connsiteY937" fmla="*/ 933119 h 3644623"/>
              <a:gd name="connsiteX938" fmla="*/ 1770603 w 7744831"/>
              <a:gd name="connsiteY938" fmla="*/ 900414 h 3644623"/>
              <a:gd name="connsiteX939" fmla="*/ 1732574 w 7744831"/>
              <a:gd name="connsiteY939" fmla="*/ 900414 h 3644623"/>
              <a:gd name="connsiteX940" fmla="*/ 1688840 w 7744831"/>
              <a:gd name="connsiteY940" fmla="*/ 932992 h 3644623"/>
              <a:gd name="connsiteX941" fmla="*/ 1994089 w 7744831"/>
              <a:gd name="connsiteY941" fmla="*/ 834876 h 3644623"/>
              <a:gd name="connsiteX942" fmla="*/ 2070148 w 7744831"/>
              <a:gd name="connsiteY942" fmla="*/ 807495 h 3644623"/>
              <a:gd name="connsiteX943" fmla="*/ 1994089 w 7744831"/>
              <a:gd name="connsiteY943" fmla="*/ 834876 h 3644623"/>
              <a:gd name="connsiteX944" fmla="*/ 2092458 w 7744831"/>
              <a:gd name="connsiteY944" fmla="*/ 813072 h 3644623"/>
              <a:gd name="connsiteX945" fmla="*/ 2092458 w 7744831"/>
              <a:gd name="connsiteY945" fmla="*/ 802044 h 3644623"/>
              <a:gd name="connsiteX946" fmla="*/ 2081430 w 7744831"/>
              <a:gd name="connsiteY946" fmla="*/ 802044 h 3644623"/>
              <a:gd name="connsiteX947" fmla="*/ 2081430 w 7744831"/>
              <a:gd name="connsiteY947" fmla="*/ 813072 h 3644623"/>
              <a:gd name="connsiteX948" fmla="*/ 2179799 w 7744831"/>
              <a:gd name="connsiteY948" fmla="*/ 785691 h 3644623"/>
              <a:gd name="connsiteX949" fmla="*/ 2196152 w 7744831"/>
              <a:gd name="connsiteY949" fmla="*/ 758436 h 3644623"/>
              <a:gd name="connsiteX950" fmla="*/ 2168898 w 7744831"/>
              <a:gd name="connsiteY950" fmla="*/ 763887 h 3644623"/>
              <a:gd name="connsiteX951" fmla="*/ 2163446 w 7744831"/>
              <a:gd name="connsiteY951" fmla="*/ 780240 h 3644623"/>
              <a:gd name="connsiteX952" fmla="*/ 2174348 w 7744831"/>
              <a:gd name="connsiteY952" fmla="*/ 780240 h 3644623"/>
              <a:gd name="connsiteX953" fmla="*/ 2179799 w 7744831"/>
              <a:gd name="connsiteY953" fmla="*/ 785691 h 3644623"/>
              <a:gd name="connsiteX954" fmla="*/ 2250787 w 7744831"/>
              <a:gd name="connsiteY954" fmla="*/ 741957 h 3644623"/>
              <a:gd name="connsiteX955" fmla="*/ 2267140 w 7744831"/>
              <a:gd name="connsiteY955" fmla="*/ 758436 h 3644623"/>
              <a:gd name="connsiteX956" fmla="*/ 2250787 w 7744831"/>
              <a:gd name="connsiteY956" fmla="*/ 741957 h 3644623"/>
              <a:gd name="connsiteX957" fmla="*/ 2201603 w 7744831"/>
              <a:gd name="connsiteY957" fmla="*/ 720153 h 3644623"/>
              <a:gd name="connsiteX958" fmla="*/ 2277661 w 7744831"/>
              <a:gd name="connsiteY958" fmla="*/ 692899 h 3644623"/>
              <a:gd name="connsiteX959" fmla="*/ 2228477 w 7744831"/>
              <a:gd name="connsiteY959" fmla="*/ 687448 h 3644623"/>
              <a:gd name="connsiteX960" fmla="*/ 2201222 w 7744831"/>
              <a:gd name="connsiteY960" fmla="*/ 720153 h 3644623"/>
              <a:gd name="connsiteX961" fmla="*/ 2212505 w 7744831"/>
              <a:gd name="connsiteY961" fmla="*/ 671095 h 3644623"/>
              <a:gd name="connsiteX962" fmla="*/ 2365383 w 7744831"/>
              <a:gd name="connsiteY962" fmla="*/ 616459 h 3644623"/>
              <a:gd name="connsiteX963" fmla="*/ 2212505 w 7744831"/>
              <a:gd name="connsiteY963" fmla="*/ 671095 h 3644623"/>
              <a:gd name="connsiteX964" fmla="*/ 2294394 w 7744831"/>
              <a:gd name="connsiteY964" fmla="*/ 709125 h 3644623"/>
              <a:gd name="connsiteX965" fmla="*/ 2310874 w 7744831"/>
              <a:gd name="connsiteY965" fmla="*/ 698223 h 3644623"/>
              <a:gd name="connsiteX966" fmla="*/ 2294394 w 7744831"/>
              <a:gd name="connsiteY966" fmla="*/ 709125 h 3644623"/>
              <a:gd name="connsiteX967" fmla="*/ 2283492 w 7744831"/>
              <a:gd name="connsiteY967" fmla="*/ 687321 h 3644623"/>
              <a:gd name="connsiteX968" fmla="*/ 2332677 w 7744831"/>
              <a:gd name="connsiteY968" fmla="*/ 665391 h 3644623"/>
              <a:gd name="connsiteX969" fmla="*/ 2283492 w 7744831"/>
              <a:gd name="connsiteY969" fmla="*/ 687321 h 3644623"/>
              <a:gd name="connsiteX970" fmla="*/ 2332677 w 7744831"/>
              <a:gd name="connsiteY970" fmla="*/ 698223 h 3644623"/>
              <a:gd name="connsiteX971" fmla="*/ 2381862 w 7744831"/>
              <a:gd name="connsiteY971" fmla="*/ 670968 h 3644623"/>
              <a:gd name="connsiteX972" fmla="*/ 2332677 w 7744831"/>
              <a:gd name="connsiteY972" fmla="*/ 698223 h 3644623"/>
              <a:gd name="connsiteX973" fmla="*/ 2507359 w 7744831"/>
              <a:gd name="connsiteY973" fmla="*/ 670968 h 3644623"/>
              <a:gd name="connsiteX974" fmla="*/ 2540191 w 7744831"/>
              <a:gd name="connsiteY974" fmla="*/ 659940 h 3644623"/>
              <a:gd name="connsiteX975" fmla="*/ 2507359 w 7744831"/>
              <a:gd name="connsiteY975" fmla="*/ 670968 h 3644623"/>
              <a:gd name="connsiteX976" fmla="*/ 2567446 w 7744831"/>
              <a:gd name="connsiteY976" fmla="*/ 654489 h 3644623"/>
              <a:gd name="connsiteX977" fmla="*/ 2720450 w 7744831"/>
              <a:gd name="connsiteY977" fmla="*/ 578430 h 3644623"/>
              <a:gd name="connsiteX978" fmla="*/ 2447399 w 7744831"/>
              <a:gd name="connsiteY978" fmla="*/ 676800 h 3644623"/>
              <a:gd name="connsiteX979" fmla="*/ 2551093 w 7744831"/>
              <a:gd name="connsiteY979" fmla="*/ 643967 h 3644623"/>
              <a:gd name="connsiteX980" fmla="*/ 2567446 w 7744831"/>
              <a:gd name="connsiteY980" fmla="*/ 654869 h 3644623"/>
              <a:gd name="connsiteX981" fmla="*/ 2523838 w 7744831"/>
              <a:gd name="connsiteY981" fmla="*/ 621783 h 3644623"/>
              <a:gd name="connsiteX982" fmla="*/ 2551093 w 7744831"/>
              <a:gd name="connsiteY982" fmla="*/ 610882 h 3644623"/>
              <a:gd name="connsiteX983" fmla="*/ 2523838 w 7744831"/>
              <a:gd name="connsiteY983" fmla="*/ 621783 h 3644623"/>
              <a:gd name="connsiteX984" fmla="*/ 2611179 w 7744831"/>
              <a:gd name="connsiteY984" fmla="*/ 588571 h 3644623"/>
              <a:gd name="connsiteX985" fmla="*/ 2671266 w 7744831"/>
              <a:gd name="connsiteY985" fmla="*/ 555866 h 3644623"/>
              <a:gd name="connsiteX986" fmla="*/ 2611179 w 7744831"/>
              <a:gd name="connsiteY986" fmla="*/ 588571 h 3644623"/>
              <a:gd name="connsiteX987" fmla="*/ 2709422 w 7744831"/>
              <a:gd name="connsiteY987" fmla="*/ 555866 h 3644623"/>
              <a:gd name="connsiteX988" fmla="*/ 2758606 w 7744831"/>
              <a:gd name="connsiteY988" fmla="*/ 534062 h 3644623"/>
              <a:gd name="connsiteX989" fmla="*/ 2709422 w 7744831"/>
              <a:gd name="connsiteY989" fmla="*/ 555866 h 3644623"/>
              <a:gd name="connsiteX990" fmla="*/ 2747451 w 7744831"/>
              <a:gd name="connsiteY990" fmla="*/ 566767 h 3644623"/>
              <a:gd name="connsiteX991" fmla="*/ 2796636 w 7744831"/>
              <a:gd name="connsiteY991" fmla="*/ 550415 h 3644623"/>
              <a:gd name="connsiteX992" fmla="*/ 2747451 w 7744831"/>
              <a:gd name="connsiteY992" fmla="*/ 566767 h 3644623"/>
              <a:gd name="connsiteX993" fmla="*/ 2758353 w 7744831"/>
              <a:gd name="connsiteY993" fmla="*/ 441143 h 3644623"/>
              <a:gd name="connsiteX994" fmla="*/ 2823890 w 7744831"/>
              <a:gd name="connsiteY994" fmla="*/ 408437 h 3644623"/>
              <a:gd name="connsiteX995" fmla="*/ 2758353 w 7744831"/>
              <a:gd name="connsiteY995" fmla="*/ 441143 h 3644623"/>
              <a:gd name="connsiteX996" fmla="*/ 2867624 w 7744831"/>
              <a:gd name="connsiteY996" fmla="*/ 457496 h 3644623"/>
              <a:gd name="connsiteX997" fmla="*/ 2823890 w 7744831"/>
              <a:gd name="connsiteY997" fmla="*/ 484877 h 3644623"/>
              <a:gd name="connsiteX998" fmla="*/ 2867624 w 7744831"/>
              <a:gd name="connsiteY998" fmla="*/ 457496 h 3644623"/>
              <a:gd name="connsiteX999" fmla="*/ 2840243 w 7744831"/>
              <a:gd name="connsiteY999" fmla="*/ 544964 h 3644623"/>
              <a:gd name="connsiteX1000" fmla="*/ 2883977 w 7744831"/>
              <a:gd name="connsiteY1000" fmla="*/ 539513 h 3644623"/>
              <a:gd name="connsiteX1001" fmla="*/ 2878526 w 7744831"/>
              <a:gd name="connsiteY1001" fmla="*/ 523033 h 3644623"/>
              <a:gd name="connsiteX1002" fmla="*/ 2840496 w 7744831"/>
              <a:gd name="connsiteY1002" fmla="*/ 544964 h 3644623"/>
              <a:gd name="connsiteX1003" fmla="*/ 2873075 w 7744831"/>
              <a:gd name="connsiteY1003" fmla="*/ 435692 h 3644623"/>
              <a:gd name="connsiteX1004" fmla="*/ 2916682 w 7744831"/>
              <a:gd name="connsiteY1004" fmla="*/ 413888 h 3644623"/>
              <a:gd name="connsiteX1005" fmla="*/ 2873075 w 7744831"/>
              <a:gd name="connsiteY1005" fmla="*/ 435692 h 3644623"/>
              <a:gd name="connsiteX1006" fmla="*/ 2960416 w 7744831"/>
              <a:gd name="connsiteY1006" fmla="*/ 501230 h 3644623"/>
              <a:gd name="connsiteX1007" fmla="*/ 2987670 w 7744831"/>
              <a:gd name="connsiteY1007" fmla="*/ 490328 h 3644623"/>
              <a:gd name="connsiteX1008" fmla="*/ 2960416 w 7744831"/>
              <a:gd name="connsiteY1008" fmla="*/ 501230 h 3644623"/>
              <a:gd name="connsiteX1009" fmla="*/ 2965867 w 7744831"/>
              <a:gd name="connsiteY1009" fmla="*/ 375605 h 3644623"/>
              <a:gd name="connsiteX1010" fmla="*/ 3003896 w 7744831"/>
              <a:gd name="connsiteY1010" fmla="*/ 353802 h 3644623"/>
              <a:gd name="connsiteX1011" fmla="*/ 2965867 w 7744831"/>
              <a:gd name="connsiteY1011" fmla="*/ 375605 h 3644623"/>
              <a:gd name="connsiteX1012" fmla="*/ 3091490 w 7744831"/>
              <a:gd name="connsiteY1012" fmla="*/ 489694 h 3644623"/>
              <a:gd name="connsiteX1013" fmla="*/ 3113294 w 7744831"/>
              <a:gd name="connsiteY1013" fmla="*/ 467890 h 3644623"/>
              <a:gd name="connsiteX1014" fmla="*/ 3091490 w 7744831"/>
              <a:gd name="connsiteY1014" fmla="*/ 489694 h 3644623"/>
              <a:gd name="connsiteX1015" fmla="*/ 3004150 w 7744831"/>
              <a:gd name="connsiteY1015" fmla="*/ 424156 h 3644623"/>
              <a:gd name="connsiteX1016" fmla="*/ 3124195 w 7744831"/>
              <a:gd name="connsiteY1016" fmla="*/ 380422 h 3644623"/>
              <a:gd name="connsiteX1017" fmla="*/ 3004150 w 7744831"/>
              <a:gd name="connsiteY1017" fmla="*/ 424156 h 3644623"/>
              <a:gd name="connsiteX1018" fmla="*/ 3025953 w 7744831"/>
              <a:gd name="connsiteY1018" fmla="*/ 386127 h 3644623"/>
              <a:gd name="connsiteX1019" fmla="*/ 3025953 w 7744831"/>
              <a:gd name="connsiteY1019" fmla="*/ 386127 h 3644623"/>
              <a:gd name="connsiteX1020" fmla="*/ 3124195 w 7744831"/>
              <a:gd name="connsiteY1020" fmla="*/ 348097 h 3644623"/>
              <a:gd name="connsiteX1021" fmla="*/ 3124195 w 7744831"/>
              <a:gd name="connsiteY1021" fmla="*/ 337195 h 3644623"/>
              <a:gd name="connsiteX1022" fmla="*/ 3031404 w 7744831"/>
              <a:gd name="connsiteY1022" fmla="*/ 375225 h 3644623"/>
              <a:gd name="connsiteX1023" fmla="*/ 3075138 w 7744831"/>
              <a:gd name="connsiteY1023" fmla="*/ 375225 h 3644623"/>
              <a:gd name="connsiteX1024" fmla="*/ 3096941 w 7744831"/>
              <a:gd name="connsiteY1024" fmla="*/ 375225 h 3644623"/>
              <a:gd name="connsiteX1025" fmla="*/ 3124195 w 7744831"/>
              <a:gd name="connsiteY1025" fmla="*/ 347971 h 3644623"/>
              <a:gd name="connsiteX1026" fmla="*/ 3113294 w 7744831"/>
              <a:gd name="connsiteY1026" fmla="*/ 255305 h 3644623"/>
              <a:gd name="connsiteX1027" fmla="*/ 3135224 w 7744831"/>
              <a:gd name="connsiteY1027" fmla="*/ 244277 h 3644623"/>
              <a:gd name="connsiteX1028" fmla="*/ 3113294 w 7744831"/>
              <a:gd name="connsiteY1028" fmla="*/ 255305 h 3644623"/>
              <a:gd name="connsiteX1029" fmla="*/ 3200761 w 7744831"/>
              <a:gd name="connsiteY1029" fmla="*/ 391831 h 3644623"/>
              <a:gd name="connsiteX1030" fmla="*/ 3260721 w 7744831"/>
              <a:gd name="connsiteY1030" fmla="*/ 358999 h 3644623"/>
              <a:gd name="connsiteX1031" fmla="*/ 3200761 w 7744831"/>
              <a:gd name="connsiteY1031" fmla="*/ 391831 h 3644623"/>
              <a:gd name="connsiteX1032" fmla="*/ 3828753 w 7744831"/>
              <a:gd name="connsiteY1032" fmla="*/ 217022 h 3644623"/>
              <a:gd name="connsiteX1033" fmla="*/ 3724933 w 7744831"/>
              <a:gd name="connsiteY1033" fmla="*/ 184190 h 3644623"/>
              <a:gd name="connsiteX1034" fmla="*/ 3828753 w 7744831"/>
              <a:gd name="connsiteY1034" fmla="*/ 217022 h 3644623"/>
              <a:gd name="connsiteX1035" fmla="*/ 3703129 w 7744831"/>
              <a:gd name="connsiteY1035" fmla="*/ 178992 h 3644623"/>
              <a:gd name="connsiteX1036" fmla="*/ 3643043 w 7744831"/>
              <a:gd name="connsiteY1036" fmla="*/ 162640 h 3644623"/>
              <a:gd name="connsiteX1037" fmla="*/ 3703129 w 7744831"/>
              <a:gd name="connsiteY1037" fmla="*/ 178992 h 3644623"/>
              <a:gd name="connsiteX1038" fmla="*/ 3627070 w 7744831"/>
              <a:gd name="connsiteY1038" fmla="*/ 195472 h 3644623"/>
              <a:gd name="connsiteX1039" fmla="*/ 3648874 w 7744831"/>
              <a:gd name="connsiteY1039" fmla="*/ 211825 h 3644623"/>
              <a:gd name="connsiteX1040" fmla="*/ 3627070 w 7744831"/>
              <a:gd name="connsiteY1040" fmla="*/ 195472 h 3644623"/>
              <a:gd name="connsiteX1041" fmla="*/ 3643424 w 7744831"/>
              <a:gd name="connsiteY1041" fmla="*/ 249981 h 3644623"/>
              <a:gd name="connsiteX1042" fmla="*/ 3594239 w 7744831"/>
              <a:gd name="connsiteY1042" fmla="*/ 266460 h 3644623"/>
              <a:gd name="connsiteX1043" fmla="*/ 3643424 w 7744831"/>
              <a:gd name="connsiteY1043" fmla="*/ 249981 h 3644623"/>
              <a:gd name="connsiteX1044" fmla="*/ 3550632 w 7744831"/>
              <a:gd name="connsiteY1044" fmla="*/ 162640 h 3644623"/>
              <a:gd name="connsiteX1045" fmla="*/ 3523250 w 7744831"/>
              <a:gd name="connsiteY1045" fmla="*/ 173541 h 3644623"/>
              <a:gd name="connsiteX1046" fmla="*/ 3550632 w 7744831"/>
              <a:gd name="connsiteY1046" fmla="*/ 162640 h 3644623"/>
              <a:gd name="connsiteX1047" fmla="*/ 3621620 w 7744831"/>
              <a:gd name="connsiteY1047" fmla="*/ 277362 h 3644623"/>
              <a:gd name="connsiteX1048" fmla="*/ 3512349 w 7744831"/>
              <a:gd name="connsiteY1048" fmla="*/ 326547 h 3644623"/>
              <a:gd name="connsiteX1049" fmla="*/ 3621620 w 7744831"/>
              <a:gd name="connsiteY1049" fmla="*/ 277362 h 3644623"/>
              <a:gd name="connsiteX1050" fmla="*/ 3506898 w 7744831"/>
              <a:gd name="connsiteY1050" fmla="*/ 129934 h 3644623"/>
              <a:gd name="connsiteX1051" fmla="*/ 3490545 w 7744831"/>
              <a:gd name="connsiteY1051" fmla="*/ 140836 h 3644623"/>
              <a:gd name="connsiteX1052" fmla="*/ 3506898 w 7744831"/>
              <a:gd name="connsiteY1052" fmla="*/ 129934 h 3644623"/>
              <a:gd name="connsiteX1053" fmla="*/ 3479643 w 7744831"/>
              <a:gd name="connsiteY1053" fmla="*/ 326547 h 3644623"/>
              <a:gd name="connsiteX1054" fmla="*/ 3457713 w 7744831"/>
              <a:gd name="connsiteY1054" fmla="*/ 342900 h 3644623"/>
              <a:gd name="connsiteX1055" fmla="*/ 3479643 w 7744831"/>
              <a:gd name="connsiteY1055" fmla="*/ 326547 h 3644623"/>
              <a:gd name="connsiteX1056" fmla="*/ 3392176 w 7744831"/>
              <a:gd name="connsiteY1056" fmla="*/ 97102 h 3644623"/>
              <a:gd name="connsiteX1057" fmla="*/ 3370372 w 7744831"/>
              <a:gd name="connsiteY1057" fmla="*/ 113455 h 3644623"/>
              <a:gd name="connsiteX1058" fmla="*/ 3392176 w 7744831"/>
              <a:gd name="connsiteY1058" fmla="*/ 97102 h 3644623"/>
              <a:gd name="connsiteX1059" fmla="*/ 3370372 w 7744831"/>
              <a:gd name="connsiteY1059" fmla="*/ 320970 h 3644623"/>
              <a:gd name="connsiteX1060" fmla="*/ 3364921 w 7744831"/>
              <a:gd name="connsiteY1060" fmla="*/ 331998 h 3644623"/>
              <a:gd name="connsiteX1061" fmla="*/ 3381274 w 7744831"/>
              <a:gd name="connsiteY1061" fmla="*/ 320970 h 3644623"/>
              <a:gd name="connsiteX1062" fmla="*/ 3425008 w 7744831"/>
              <a:gd name="connsiteY1062" fmla="*/ 348351 h 3644623"/>
              <a:gd name="connsiteX1063" fmla="*/ 3425008 w 7744831"/>
              <a:gd name="connsiteY1063" fmla="*/ 348351 h 3644623"/>
              <a:gd name="connsiteX1064" fmla="*/ 3299384 w 7744831"/>
              <a:gd name="connsiteY1064" fmla="*/ 151738 h 3644623"/>
              <a:gd name="connsiteX1065" fmla="*/ 3266679 w 7744831"/>
              <a:gd name="connsiteY1065" fmla="*/ 178992 h 3644623"/>
              <a:gd name="connsiteX1066" fmla="*/ 3299384 w 7744831"/>
              <a:gd name="connsiteY1066" fmla="*/ 151738 h 3644623"/>
              <a:gd name="connsiteX1067" fmla="*/ 3293933 w 7744831"/>
              <a:gd name="connsiteY1067" fmla="*/ 211825 h 3644623"/>
              <a:gd name="connsiteX1068" fmla="*/ 3239298 w 7744831"/>
              <a:gd name="connsiteY1068" fmla="*/ 239079 h 3644623"/>
              <a:gd name="connsiteX1069" fmla="*/ 3293933 w 7744831"/>
              <a:gd name="connsiteY1069" fmla="*/ 211825 h 3644623"/>
              <a:gd name="connsiteX1070" fmla="*/ 3212043 w 7744831"/>
              <a:gd name="connsiteY1070" fmla="*/ 310068 h 3644623"/>
              <a:gd name="connsiteX1071" fmla="*/ 3190113 w 7744831"/>
              <a:gd name="connsiteY1071" fmla="*/ 320970 h 3644623"/>
              <a:gd name="connsiteX1072" fmla="*/ 3212043 w 7744831"/>
              <a:gd name="connsiteY1072" fmla="*/ 310068 h 3644623"/>
              <a:gd name="connsiteX1073" fmla="*/ 3184662 w 7744831"/>
              <a:gd name="connsiteY1073" fmla="*/ 331998 h 3644623"/>
              <a:gd name="connsiteX1074" fmla="*/ 3184662 w 7744831"/>
              <a:gd name="connsiteY1074" fmla="*/ 342900 h 3644623"/>
              <a:gd name="connsiteX1075" fmla="*/ 3195691 w 7744831"/>
              <a:gd name="connsiteY1075" fmla="*/ 342900 h 3644623"/>
              <a:gd name="connsiteX1076" fmla="*/ 3195691 w 7744831"/>
              <a:gd name="connsiteY1076" fmla="*/ 331998 h 3644623"/>
              <a:gd name="connsiteX1077" fmla="*/ 3217494 w 7744831"/>
              <a:gd name="connsiteY1077" fmla="*/ 413888 h 3644623"/>
              <a:gd name="connsiteX1078" fmla="*/ 3179465 w 7744831"/>
              <a:gd name="connsiteY1078" fmla="*/ 430241 h 3644623"/>
              <a:gd name="connsiteX1079" fmla="*/ 3168563 w 7744831"/>
              <a:gd name="connsiteY1079" fmla="*/ 446594 h 3644623"/>
              <a:gd name="connsiteX1080" fmla="*/ 3217748 w 7744831"/>
              <a:gd name="connsiteY1080" fmla="*/ 430241 h 3644623"/>
              <a:gd name="connsiteX1081" fmla="*/ 3206846 w 7744831"/>
              <a:gd name="connsiteY1081" fmla="*/ 424790 h 3644623"/>
              <a:gd name="connsiteX1082" fmla="*/ 3217748 w 7744831"/>
              <a:gd name="connsiteY1082" fmla="*/ 413888 h 3644623"/>
              <a:gd name="connsiteX1083" fmla="*/ 3135605 w 7744831"/>
              <a:gd name="connsiteY1083" fmla="*/ 408437 h 3644623"/>
              <a:gd name="connsiteX1084" fmla="*/ 3179212 w 7744831"/>
              <a:gd name="connsiteY1084" fmla="*/ 386507 h 3644623"/>
              <a:gd name="connsiteX1085" fmla="*/ 3135605 w 7744831"/>
              <a:gd name="connsiteY1085" fmla="*/ 408437 h 3644623"/>
              <a:gd name="connsiteX1086" fmla="*/ 3141055 w 7744831"/>
              <a:gd name="connsiteY1086" fmla="*/ 239079 h 3644623"/>
              <a:gd name="connsiteX1087" fmla="*/ 3168309 w 7744831"/>
              <a:gd name="connsiteY1087" fmla="*/ 228177 h 3644623"/>
              <a:gd name="connsiteX1088" fmla="*/ 3141055 w 7744831"/>
              <a:gd name="connsiteY1088" fmla="*/ 239079 h 3644623"/>
              <a:gd name="connsiteX1089" fmla="*/ 3162858 w 7744831"/>
              <a:gd name="connsiteY1089" fmla="*/ 163020 h 3644623"/>
              <a:gd name="connsiteX1090" fmla="*/ 3031784 w 7744831"/>
              <a:gd name="connsiteY1090" fmla="*/ 212205 h 3644623"/>
              <a:gd name="connsiteX1091" fmla="*/ 3162858 w 7744831"/>
              <a:gd name="connsiteY1091" fmla="*/ 163020 h 3644623"/>
              <a:gd name="connsiteX1092" fmla="*/ 3031784 w 7744831"/>
              <a:gd name="connsiteY1092" fmla="*/ 277743 h 3644623"/>
              <a:gd name="connsiteX1093" fmla="*/ 3009980 w 7744831"/>
              <a:gd name="connsiteY1093" fmla="*/ 304997 h 3644623"/>
              <a:gd name="connsiteX1094" fmla="*/ 3031784 w 7744831"/>
              <a:gd name="connsiteY1094" fmla="*/ 277743 h 3644623"/>
              <a:gd name="connsiteX1095" fmla="*/ 3086420 w 7744831"/>
              <a:gd name="connsiteY1095" fmla="*/ 304997 h 3644623"/>
              <a:gd name="connsiteX1096" fmla="*/ 2999079 w 7744831"/>
              <a:gd name="connsiteY1096" fmla="*/ 337829 h 3644623"/>
              <a:gd name="connsiteX1097" fmla="*/ 3086420 w 7744831"/>
              <a:gd name="connsiteY1097" fmla="*/ 304997 h 3644623"/>
              <a:gd name="connsiteX1098" fmla="*/ 2972332 w 7744831"/>
              <a:gd name="connsiteY1098" fmla="*/ 348731 h 3644623"/>
              <a:gd name="connsiteX1099" fmla="*/ 2994262 w 7744831"/>
              <a:gd name="connsiteY1099" fmla="*/ 337829 h 3644623"/>
              <a:gd name="connsiteX1100" fmla="*/ 2972332 w 7744831"/>
              <a:gd name="connsiteY1100" fmla="*/ 348731 h 3644623"/>
              <a:gd name="connsiteX1101" fmla="*/ 2966881 w 7744831"/>
              <a:gd name="connsiteY1101" fmla="*/ 244910 h 3644623"/>
              <a:gd name="connsiteX1102" fmla="*/ 2955979 w 7744831"/>
              <a:gd name="connsiteY1102" fmla="*/ 250361 h 3644623"/>
              <a:gd name="connsiteX1103" fmla="*/ 2972332 w 7744831"/>
              <a:gd name="connsiteY1103" fmla="*/ 277743 h 3644623"/>
              <a:gd name="connsiteX1104" fmla="*/ 2983233 w 7744831"/>
              <a:gd name="connsiteY1104" fmla="*/ 272292 h 3644623"/>
              <a:gd name="connsiteX1105" fmla="*/ 2966881 w 7744831"/>
              <a:gd name="connsiteY1105" fmla="*/ 244910 h 3644623"/>
              <a:gd name="connsiteX1106" fmla="*/ 2923020 w 7744831"/>
              <a:gd name="connsiteY1106" fmla="*/ 408945 h 3644623"/>
              <a:gd name="connsiteX1107" fmla="*/ 2944823 w 7744831"/>
              <a:gd name="connsiteY1107" fmla="*/ 408945 h 3644623"/>
              <a:gd name="connsiteX1108" fmla="*/ 2923020 w 7744831"/>
              <a:gd name="connsiteY1108" fmla="*/ 408945 h 3644623"/>
              <a:gd name="connsiteX1109" fmla="*/ 2917442 w 7744831"/>
              <a:gd name="connsiteY1109" fmla="*/ 392592 h 3644623"/>
              <a:gd name="connsiteX1110" fmla="*/ 2939372 w 7744831"/>
              <a:gd name="connsiteY1110" fmla="*/ 381563 h 3644623"/>
              <a:gd name="connsiteX1111" fmla="*/ 2917442 w 7744831"/>
              <a:gd name="connsiteY1111" fmla="*/ 392592 h 3644623"/>
              <a:gd name="connsiteX1112" fmla="*/ 2933922 w 7744831"/>
              <a:gd name="connsiteY1112" fmla="*/ 261517 h 3644623"/>
              <a:gd name="connsiteX1113" fmla="*/ 2906541 w 7744831"/>
              <a:gd name="connsiteY1113" fmla="*/ 283320 h 3644623"/>
              <a:gd name="connsiteX1114" fmla="*/ 2933922 w 7744831"/>
              <a:gd name="connsiteY1114" fmla="*/ 277869 h 3644623"/>
              <a:gd name="connsiteX1115" fmla="*/ 2933922 w 7744831"/>
              <a:gd name="connsiteY1115" fmla="*/ 261517 h 3644623"/>
              <a:gd name="connsiteX1116" fmla="*/ 2928471 w 7744831"/>
              <a:gd name="connsiteY1116" fmla="*/ 359760 h 3644623"/>
              <a:gd name="connsiteX1117" fmla="*/ 2890441 w 7744831"/>
              <a:gd name="connsiteY1117" fmla="*/ 381563 h 3644623"/>
              <a:gd name="connsiteX1118" fmla="*/ 2928471 w 7744831"/>
              <a:gd name="connsiteY1118" fmla="*/ 359760 h 3644623"/>
              <a:gd name="connsiteX1119" fmla="*/ 2862934 w 7744831"/>
              <a:gd name="connsiteY1119" fmla="*/ 392592 h 3644623"/>
              <a:gd name="connsiteX1120" fmla="*/ 2879286 w 7744831"/>
              <a:gd name="connsiteY1120" fmla="*/ 381563 h 3644623"/>
              <a:gd name="connsiteX1121" fmla="*/ 2868385 w 7744831"/>
              <a:gd name="connsiteY1121" fmla="*/ 381563 h 3644623"/>
              <a:gd name="connsiteX1122" fmla="*/ 2862934 w 7744831"/>
              <a:gd name="connsiteY1122" fmla="*/ 392592 h 3644623"/>
              <a:gd name="connsiteX1123" fmla="*/ 2868385 w 7744831"/>
              <a:gd name="connsiteY1123" fmla="*/ 294222 h 3644623"/>
              <a:gd name="connsiteX1124" fmla="*/ 2857483 w 7744831"/>
              <a:gd name="connsiteY1124" fmla="*/ 310575 h 3644623"/>
              <a:gd name="connsiteX1125" fmla="*/ 2868385 w 7744831"/>
              <a:gd name="connsiteY1125" fmla="*/ 294222 h 3644623"/>
              <a:gd name="connsiteX1126" fmla="*/ 2846454 w 7744831"/>
              <a:gd name="connsiteY1126" fmla="*/ 305124 h 3644623"/>
              <a:gd name="connsiteX1127" fmla="*/ 2770395 w 7744831"/>
              <a:gd name="connsiteY1127" fmla="*/ 348858 h 3644623"/>
              <a:gd name="connsiteX1128" fmla="*/ 2846454 w 7744831"/>
              <a:gd name="connsiteY1128" fmla="*/ 305124 h 3644623"/>
              <a:gd name="connsiteX1129" fmla="*/ 2791946 w 7744831"/>
              <a:gd name="connsiteY1129" fmla="*/ 370661 h 3644623"/>
              <a:gd name="connsiteX1130" fmla="*/ 2759114 w 7744831"/>
              <a:gd name="connsiteY1130" fmla="*/ 387014 h 3644623"/>
              <a:gd name="connsiteX1131" fmla="*/ 2791946 w 7744831"/>
              <a:gd name="connsiteY1131" fmla="*/ 370661 h 3644623"/>
              <a:gd name="connsiteX1132" fmla="*/ 2753916 w 7744831"/>
              <a:gd name="connsiteY1132" fmla="*/ 348858 h 3644623"/>
              <a:gd name="connsiteX1133" fmla="*/ 2753916 w 7744831"/>
              <a:gd name="connsiteY1133" fmla="*/ 348858 h 3644623"/>
              <a:gd name="connsiteX1134" fmla="*/ 2704731 w 7744831"/>
              <a:gd name="connsiteY1134" fmla="*/ 408945 h 3644623"/>
              <a:gd name="connsiteX1135" fmla="*/ 2633743 w 7744831"/>
              <a:gd name="connsiteY1135" fmla="*/ 436199 h 3644623"/>
              <a:gd name="connsiteX1136" fmla="*/ 2704731 w 7744831"/>
              <a:gd name="connsiteY1136" fmla="*/ 408945 h 3644623"/>
              <a:gd name="connsiteX1137" fmla="*/ 2616630 w 7744831"/>
              <a:gd name="connsiteY1137" fmla="*/ 436453 h 3644623"/>
              <a:gd name="connsiteX1138" fmla="*/ 2572896 w 7744831"/>
              <a:gd name="connsiteY1138" fmla="*/ 469285 h 3644623"/>
              <a:gd name="connsiteX1139" fmla="*/ 2616630 w 7744831"/>
              <a:gd name="connsiteY1139" fmla="*/ 436453 h 3644623"/>
              <a:gd name="connsiteX1140" fmla="*/ 2512936 w 7744831"/>
              <a:gd name="connsiteY1140" fmla="*/ 441903 h 3644623"/>
              <a:gd name="connsiteX1141" fmla="*/ 2512936 w 7744831"/>
              <a:gd name="connsiteY1141" fmla="*/ 452805 h 3644623"/>
              <a:gd name="connsiteX1142" fmla="*/ 2523838 w 7744831"/>
              <a:gd name="connsiteY1142" fmla="*/ 452805 h 3644623"/>
              <a:gd name="connsiteX1143" fmla="*/ 2523838 w 7744831"/>
              <a:gd name="connsiteY1143" fmla="*/ 441903 h 3644623"/>
              <a:gd name="connsiteX1144" fmla="*/ 2622081 w 7744831"/>
              <a:gd name="connsiteY1144" fmla="*/ 529245 h 3644623"/>
              <a:gd name="connsiteX1145" fmla="*/ 2512936 w 7744831"/>
              <a:gd name="connsiteY1145" fmla="*/ 562077 h 3644623"/>
              <a:gd name="connsiteX1146" fmla="*/ 2622081 w 7744831"/>
              <a:gd name="connsiteY1146" fmla="*/ 529245 h 3644623"/>
              <a:gd name="connsiteX1147" fmla="*/ 2518387 w 7744831"/>
              <a:gd name="connsiteY1147" fmla="*/ 622164 h 3644623"/>
              <a:gd name="connsiteX1148" fmla="*/ 2491006 w 7744831"/>
              <a:gd name="connsiteY1148" fmla="*/ 633066 h 3644623"/>
              <a:gd name="connsiteX1149" fmla="*/ 2518387 w 7744831"/>
              <a:gd name="connsiteY1149" fmla="*/ 622164 h 3644623"/>
              <a:gd name="connsiteX1150" fmla="*/ 2469203 w 7744831"/>
              <a:gd name="connsiteY1150" fmla="*/ 638517 h 3644623"/>
              <a:gd name="connsiteX1151" fmla="*/ 2441948 w 7744831"/>
              <a:gd name="connsiteY1151" fmla="*/ 649418 h 3644623"/>
              <a:gd name="connsiteX1152" fmla="*/ 2469203 w 7744831"/>
              <a:gd name="connsiteY1152" fmla="*/ 638517 h 3644623"/>
              <a:gd name="connsiteX1153" fmla="*/ 2310874 w 7744831"/>
              <a:gd name="connsiteY1153" fmla="*/ 545724 h 3644623"/>
              <a:gd name="connsiteX1154" fmla="*/ 2201603 w 7744831"/>
              <a:gd name="connsiteY1154" fmla="*/ 589332 h 3644623"/>
              <a:gd name="connsiteX1155" fmla="*/ 2310874 w 7744831"/>
              <a:gd name="connsiteY1155" fmla="*/ 545724 h 3644623"/>
              <a:gd name="connsiteX1156" fmla="*/ 2196786 w 7744831"/>
              <a:gd name="connsiteY1156" fmla="*/ 589332 h 3644623"/>
              <a:gd name="connsiteX1157" fmla="*/ 2158756 w 7744831"/>
              <a:gd name="connsiteY1157" fmla="*/ 611262 h 3644623"/>
              <a:gd name="connsiteX1158" fmla="*/ 2196786 w 7744831"/>
              <a:gd name="connsiteY1158" fmla="*/ 589332 h 3644623"/>
              <a:gd name="connsiteX1159" fmla="*/ 2431554 w 7744831"/>
              <a:gd name="connsiteY1159" fmla="*/ 523794 h 3644623"/>
              <a:gd name="connsiteX1160" fmla="*/ 2136699 w 7744831"/>
              <a:gd name="connsiteY1160" fmla="*/ 643967 h 3644623"/>
              <a:gd name="connsiteX1161" fmla="*/ 2311508 w 7744831"/>
              <a:gd name="connsiteY1161" fmla="*/ 594783 h 3644623"/>
              <a:gd name="connsiteX1162" fmla="*/ 2306057 w 7744831"/>
              <a:gd name="connsiteY1162" fmla="*/ 578430 h 3644623"/>
              <a:gd name="connsiteX1163" fmla="*/ 2431554 w 7744831"/>
              <a:gd name="connsiteY1163" fmla="*/ 523794 h 3644623"/>
              <a:gd name="connsiteX1164" fmla="*/ 2120346 w 7744831"/>
              <a:gd name="connsiteY1164" fmla="*/ 627615 h 3644623"/>
              <a:gd name="connsiteX1165" fmla="*/ 2065711 w 7744831"/>
              <a:gd name="connsiteY1165" fmla="*/ 643967 h 3644623"/>
              <a:gd name="connsiteX1166" fmla="*/ 2120346 w 7744831"/>
              <a:gd name="connsiteY1166" fmla="*/ 627615 h 3644623"/>
              <a:gd name="connsiteX1167" fmla="*/ 2000174 w 7744831"/>
              <a:gd name="connsiteY1167" fmla="*/ 671349 h 3644623"/>
              <a:gd name="connsiteX1168" fmla="*/ 1912833 w 7744831"/>
              <a:gd name="connsiteY1168" fmla="*/ 698603 h 3644623"/>
              <a:gd name="connsiteX1169" fmla="*/ 2000174 w 7744831"/>
              <a:gd name="connsiteY1169" fmla="*/ 671349 h 3644623"/>
              <a:gd name="connsiteX1170" fmla="*/ 1874550 w 7744831"/>
              <a:gd name="connsiteY1170" fmla="*/ 802297 h 3644623"/>
              <a:gd name="connsiteX1171" fmla="*/ 1907382 w 7744831"/>
              <a:gd name="connsiteY1171" fmla="*/ 785945 h 3644623"/>
              <a:gd name="connsiteX1172" fmla="*/ 1874550 w 7744831"/>
              <a:gd name="connsiteY1172" fmla="*/ 802297 h 3644623"/>
              <a:gd name="connsiteX1173" fmla="*/ 1896480 w 7744831"/>
              <a:gd name="connsiteY1173" fmla="*/ 709505 h 3644623"/>
              <a:gd name="connsiteX1174" fmla="*/ 1841845 w 7744831"/>
              <a:gd name="connsiteY1174" fmla="*/ 731309 h 3644623"/>
              <a:gd name="connsiteX1175" fmla="*/ 1896480 w 7744831"/>
              <a:gd name="connsiteY1175" fmla="*/ 709505 h 3644623"/>
              <a:gd name="connsiteX1176" fmla="*/ 1863648 w 7744831"/>
              <a:gd name="connsiteY1176" fmla="*/ 807748 h 3644623"/>
              <a:gd name="connsiteX1177" fmla="*/ 1836394 w 7744831"/>
              <a:gd name="connsiteY1177" fmla="*/ 818777 h 3644623"/>
              <a:gd name="connsiteX1178" fmla="*/ 1863648 w 7744831"/>
              <a:gd name="connsiteY1178" fmla="*/ 807748 h 3644623"/>
              <a:gd name="connsiteX1179" fmla="*/ 1793421 w 7744831"/>
              <a:gd name="connsiteY1179" fmla="*/ 748802 h 3644623"/>
              <a:gd name="connsiteX1180" fmla="*/ 1716221 w 7744831"/>
              <a:gd name="connsiteY1180" fmla="*/ 780494 h 3644623"/>
              <a:gd name="connsiteX1181" fmla="*/ 1820041 w 7744831"/>
              <a:gd name="connsiteY1181" fmla="*/ 742464 h 3644623"/>
              <a:gd name="connsiteX1182" fmla="*/ 1793421 w 7744831"/>
              <a:gd name="connsiteY1182" fmla="*/ 749056 h 3644623"/>
              <a:gd name="connsiteX1183" fmla="*/ 1749053 w 7744831"/>
              <a:gd name="connsiteY1183" fmla="*/ 851482 h 3644623"/>
              <a:gd name="connsiteX1184" fmla="*/ 1699868 w 7744831"/>
              <a:gd name="connsiteY1184" fmla="*/ 873286 h 3644623"/>
              <a:gd name="connsiteX1185" fmla="*/ 1749053 w 7744831"/>
              <a:gd name="connsiteY1185" fmla="*/ 851482 h 3644623"/>
              <a:gd name="connsiteX1186" fmla="*/ 1623429 w 7744831"/>
              <a:gd name="connsiteY1186" fmla="*/ 856933 h 3644623"/>
              <a:gd name="connsiteX1187" fmla="*/ 1590597 w 7744831"/>
              <a:gd name="connsiteY1187" fmla="*/ 889765 h 3644623"/>
              <a:gd name="connsiteX1188" fmla="*/ 1661585 w 7744831"/>
              <a:gd name="connsiteY1188" fmla="*/ 856933 h 3644623"/>
              <a:gd name="connsiteX1189" fmla="*/ 1508707 w 7744831"/>
              <a:gd name="connsiteY1189" fmla="*/ 955303 h 3644623"/>
              <a:gd name="connsiteX1190" fmla="*/ 1557892 w 7744831"/>
              <a:gd name="connsiteY1190" fmla="*/ 938823 h 3644623"/>
              <a:gd name="connsiteX1191" fmla="*/ 1508707 w 7744831"/>
              <a:gd name="connsiteY1191" fmla="*/ 955303 h 3644623"/>
              <a:gd name="connsiteX1192" fmla="*/ 1476002 w 7744831"/>
              <a:gd name="connsiteY1192" fmla="*/ 884314 h 3644623"/>
              <a:gd name="connsiteX1193" fmla="*/ 1295743 w 7744831"/>
              <a:gd name="connsiteY1193" fmla="*/ 960373 h 3644623"/>
              <a:gd name="connsiteX1194" fmla="*/ 1481453 w 7744831"/>
              <a:gd name="connsiteY1194" fmla="*/ 894836 h 3644623"/>
              <a:gd name="connsiteX1195" fmla="*/ 1476002 w 7744831"/>
              <a:gd name="connsiteY1195" fmla="*/ 883934 h 3644623"/>
              <a:gd name="connsiteX1196" fmla="*/ 1235149 w 7744831"/>
              <a:gd name="connsiteY1196" fmla="*/ 998403 h 3644623"/>
              <a:gd name="connsiteX1197" fmla="*/ 1207895 w 7744831"/>
              <a:gd name="connsiteY1197" fmla="*/ 1003854 h 3644623"/>
              <a:gd name="connsiteX1198" fmla="*/ 1229699 w 7744831"/>
              <a:gd name="connsiteY1198" fmla="*/ 1031235 h 3644623"/>
              <a:gd name="connsiteX1199" fmla="*/ 1235149 w 7744831"/>
              <a:gd name="connsiteY1199" fmla="*/ 998403 h 3644623"/>
              <a:gd name="connsiteX1200" fmla="*/ 1142358 w 7744831"/>
              <a:gd name="connsiteY1200" fmla="*/ 1162311 h 3644623"/>
              <a:gd name="connsiteX1201" fmla="*/ 1114976 w 7744831"/>
              <a:gd name="connsiteY1201" fmla="*/ 1184114 h 3644623"/>
              <a:gd name="connsiteX1202" fmla="*/ 1142358 w 7744831"/>
              <a:gd name="connsiteY1202" fmla="*/ 1162311 h 3644623"/>
              <a:gd name="connsiteX1203" fmla="*/ 1104328 w 7744831"/>
              <a:gd name="connsiteY1203" fmla="*/ 1211369 h 3644623"/>
              <a:gd name="connsiteX1204" fmla="*/ 1082525 w 7744831"/>
              <a:gd name="connsiteY1204" fmla="*/ 1227848 h 3644623"/>
              <a:gd name="connsiteX1205" fmla="*/ 1104328 w 7744831"/>
              <a:gd name="connsiteY1205" fmla="*/ 1211369 h 3644623"/>
              <a:gd name="connsiteX1206" fmla="*/ 1017241 w 7744831"/>
              <a:gd name="connsiteY1206" fmla="*/ 1554903 h 3644623"/>
              <a:gd name="connsiteX1207" fmla="*/ 1029917 w 7744831"/>
              <a:gd name="connsiteY1207" fmla="*/ 1286794 h 3644623"/>
              <a:gd name="connsiteX1208" fmla="*/ 1017241 w 7744831"/>
              <a:gd name="connsiteY1208" fmla="*/ 1554903 h 3644623"/>
              <a:gd name="connsiteX1209" fmla="*/ 896815 w 7744831"/>
              <a:gd name="connsiteY1209" fmla="*/ 1489872 h 3644623"/>
              <a:gd name="connsiteX1210" fmla="*/ 880462 w 7744831"/>
              <a:gd name="connsiteY1210" fmla="*/ 1446265 h 3644623"/>
              <a:gd name="connsiteX1211" fmla="*/ 896815 w 7744831"/>
              <a:gd name="connsiteY1211" fmla="*/ 1489872 h 3644623"/>
              <a:gd name="connsiteX1212" fmla="*/ 896815 w 7744831"/>
              <a:gd name="connsiteY1212" fmla="*/ 1391629 h 3644623"/>
              <a:gd name="connsiteX1213" fmla="*/ 902265 w 7744831"/>
              <a:gd name="connsiteY1213" fmla="*/ 1364248 h 3644623"/>
              <a:gd name="connsiteX1214" fmla="*/ 885913 w 7744831"/>
              <a:gd name="connsiteY1214" fmla="*/ 1380727 h 3644623"/>
              <a:gd name="connsiteX1215" fmla="*/ 896815 w 7744831"/>
              <a:gd name="connsiteY1215" fmla="*/ 1391629 h 3644623"/>
              <a:gd name="connsiteX1216" fmla="*/ 891364 w 7744831"/>
              <a:gd name="connsiteY1216" fmla="*/ 1216820 h 3644623"/>
              <a:gd name="connsiteX1217" fmla="*/ 891364 w 7744831"/>
              <a:gd name="connsiteY1217" fmla="*/ 1216820 h 3644623"/>
              <a:gd name="connsiteX1218" fmla="*/ 749387 w 7744831"/>
              <a:gd name="connsiteY1218" fmla="*/ 1233299 h 3644623"/>
              <a:gd name="connsiteX1219" fmla="*/ 716682 w 7744831"/>
              <a:gd name="connsiteY1219" fmla="*/ 1249652 h 3644623"/>
              <a:gd name="connsiteX1220" fmla="*/ 749387 w 7744831"/>
              <a:gd name="connsiteY1220" fmla="*/ 1233299 h 3644623"/>
              <a:gd name="connsiteX1221" fmla="*/ 459984 w 7744831"/>
              <a:gd name="connsiteY1221" fmla="*/ 1620947 h 3644623"/>
              <a:gd name="connsiteX1222" fmla="*/ 470885 w 7744831"/>
              <a:gd name="connsiteY1222" fmla="*/ 1593693 h 3644623"/>
              <a:gd name="connsiteX1223" fmla="*/ 459984 w 7744831"/>
              <a:gd name="connsiteY1223" fmla="*/ 1620947 h 3644623"/>
              <a:gd name="connsiteX1224" fmla="*/ 563677 w 7744831"/>
              <a:gd name="connsiteY1224" fmla="*/ 1402531 h 3644623"/>
              <a:gd name="connsiteX1225" fmla="*/ 558226 w 7744831"/>
              <a:gd name="connsiteY1225" fmla="*/ 1418883 h 3644623"/>
              <a:gd name="connsiteX1226" fmla="*/ 569128 w 7744831"/>
              <a:gd name="connsiteY1226" fmla="*/ 1418883 h 3644623"/>
              <a:gd name="connsiteX1227" fmla="*/ 574706 w 7744831"/>
              <a:gd name="connsiteY1227" fmla="*/ 1402531 h 3644623"/>
              <a:gd name="connsiteX1228" fmla="*/ 514492 w 7744831"/>
              <a:gd name="connsiteY1228" fmla="*/ 1386432 h 3644623"/>
              <a:gd name="connsiteX1229" fmla="*/ 498013 w 7744831"/>
              <a:gd name="connsiteY1229" fmla="*/ 1402784 h 3644623"/>
              <a:gd name="connsiteX1230" fmla="*/ 514492 w 7744831"/>
              <a:gd name="connsiteY1230" fmla="*/ 1386432 h 3644623"/>
              <a:gd name="connsiteX1231" fmla="*/ 487111 w 7744831"/>
              <a:gd name="connsiteY1231" fmla="*/ 1484675 h 3644623"/>
              <a:gd name="connsiteX1232" fmla="*/ 454406 w 7744831"/>
              <a:gd name="connsiteY1232" fmla="*/ 1506605 h 3644623"/>
              <a:gd name="connsiteX1233" fmla="*/ 486465 w 7744831"/>
              <a:gd name="connsiteY1233" fmla="*/ 1487920 h 3644623"/>
              <a:gd name="connsiteX1234" fmla="*/ 487111 w 7744831"/>
              <a:gd name="connsiteY1234" fmla="*/ 1484675 h 3644623"/>
              <a:gd name="connsiteX1235" fmla="*/ 459857 w 7744831"/>
              <a:gd name="connsiteY1235" fmla="*/ 1648582 h 3644623"/>
              <a:gd name="connsiteX1236" fmla="*/ 443504 w 7744831"/>
              <a:gd name="connsiteY1236" fmla="*/ 1664935 h 3644623"/>
              <a:gd name="connsiteX1237" fmla="*/ 459857 w 7744831"/>
              <a:gd name="connsiteY1237" fmla="*/ 1648582 h 3644623"/>
              <a:gd name="connsiteX1238" fmla="*/ 432603 w 7744831"/>
              <a:gd name="connsiteY1238" fmla="*/ 1686612 h 3644623"/>
              <a:gd name="connsiteX1239" fmla="*/ 432603 w 7744831"/>
              <a:gd name="connsiteY1239" fmla="*/ 1703091 h 3644623"/>
              <a:gd name="connsiteX1240" fmla="*/ 432603 w 7744831"/>
              <a:gd name="connsiteY1240" fmla="*/ 1686612 h 3644623"/>
              <a:gd name="connsiteX1241" fmla="*/ 427025 w 7744831"/>
              <a:gd name="connsiteY1241" fmla="*/ 1741247 h 3644623"/>
              <a:gd name="connsiteX1242" fmla="*/ 399771 w 7744831"/>
              <a:gd name="connsiteY1242" fmla="*/ 1801334 h 3644623"/>
              <a:gd name="connsiteX1243" fmla="*/ 427025 w 7744831"/>
              <a:gd name="connsiteY1243" fmla="*/ 1741247 h 3644623"/>
              <a:gd name="connsiteX1244" fmla="*/ 405221 w 7744831"/>
              <a:gd name="connsiteY1244" fmla="*/ 1659357 h 3644623"/>
              <a:gd name="connsiteX1245" fmla="*/ 394319 w 7744831"/>
              <a:gd name="connsiteY1245" fmla="*/ 1681161 h 3644623"/>
              <a:gd name="connsiteX1246" fmla="*/ 405221 w 7744831"/>
              <a:gd name="connsiteY1246" fmla="*/ 1659357 h 3644623"/>
              <a:gd name="connsiteX1247" fmla="*/ 569001 w 7744831"/>
              <a:gd name="connsiteY1247" fmla="*/ 2986336 h 3644623"/>
              <a:gd name="connsiteX1248" fmla="*/ 547198 w 7744831"/>
              <a:gd name="connsiteY1248" fmla="*/ 2997238 h 3644623"/>
              <a:gd name="connsiteX1249" fmla="*/ 569001 w 7744831"/>
              <a:gd name="connsiteY1249" fmla="*/ 2986336 h 3644623"/>
              <a:gd name="connsiteX1250" fmla="*/ 356037 w 7744831"/>
              <a:gd name="connsiteY1250" fmla="*/ 2926249 h 3644623"/>
              <a:gd name="connsiteX1251" fmla="*/ 345135 w 7744831"/>
              <a:gd name="connsiteY1251" fmla="*/ 2915347 h 3644623"/>
              <a:gd name="connsiteX1252" fmla="*/ 350586 w 7744831"/>
              <a:gd name="connsiteY1252" fmla="*/ 2931700 h 3644623"/>
              <a:gd name="connsiteX1253" fmla="*/ 356037 w 7744831"/>
              <a:gd name="connsiteY1253" fmla="*/ 2926249 h 3644623"/>
              <a:gd name="connsiteX1254" fmla="*/ 350586 w 7744831"/>
              <a:gd name="connsiteY1254" fmla="*/ 2691480 h 3644623"/>
              <a:gd name="connsiteX1255" fmla="*/ 350586 w 7744831"/>
              <a:gd name="connsiteY1255" fmla="*/ 2675000 h 3644623"/>
              <a:gd name="connsiteX1256" fmla="*/ 334233 w 7744831"/>
              <a:gd name="connsiteY1256" fmla="*/ 2675000 h 3644623"/>
              <a:gd name="connsiteX1257" fmla="*/ 350586 w 7744831"/>
              <a:gd name="connsiteY1257" fmla="*/ 2691480 h 3644623"/>
              <a:gd name="connsiteX1258" fmla="*/ 328782 w 7744831"/>
              <a:gd name="connsiteY1258" fmla="*/ 2232717 h 3644623"/>
              <a:gd name="connsiteX1259" fmla="*/ 334233 w 7744831"/>
              <a:gd name="connsiteY1259" fmla="*/ 2259971 h 3644623"/>
              <a:gd name="connsiteX1260" fmla="*/ 345135 w 7744831"/>
              <a:gd name="connsiteY1260" fmla="*/ 2232717 h 3644623"/>
              <a:gd name="connsiteX1261" fmla="*/ 328782 w 7744831"/>
              <a:gd name="connsiteY1261" fmla="*/ 2118628 h 3644623"/>
              <a:gd name="connsiteX1262" fmla="*/ 345135 w 7744831"/>
              <a:gd name="connsiteY1262" fmla="*/ 2091373 h 3644623"/>
              <a:gd name="connsiteX1263" fmla="*/ 323332 w 7744831"/>
              <a:gd name="connsiteY1263" fmla="*/ 2096824 h 3644623"/>
              <a:gd name="connsiteX1264" fmla="*/ 328782 w 7744831"/>
              <a:gd name="connsiteY1264" fmla="*/ 2118628 h 3644623"/>
              <a:gd name="connsiteX1265" fmla="*/ 339684 w 7744831"/>
              <a:gd name="connsiteY1265" fmla="*/ 1747332 h 3644623"/>
              <a:gd name="connsiteX1266" fmla="*/ 323332 w 7744831"/>
              <a:gd name="connsiteY1266" fmla="*/ 1791066 h 3644623"/>
              <a:gd name="connsiteX1267" fmla="*/ 339684 w 7744831"/>
              <a:gd name="connsiteY1267" fmla="*/ 1747332 h 3644623"/>
              <a:gd name="connsiteX1268" fmla="*/ 290499 w 7744831"/>
              <a:gd name="connsiteY1268" fmla="*/ 1556170 h 3644623"/>
              <a:gd name="connsiteX1269" fmla="*/ 268696 w 7744831"/>
              <a:gd name="connsiteY1269" fmla="*/ 1572650 h 3644623"/>
              <a:gd name="connsiteX1270" fmla="*/ 290499 w 7744831"/>
              <a:gd name="connsiteY1270" fmla="*/ 1556170 h 3644623"/>
              <a:gd name="connsiteX1271" fmla="*/ 273640 w 7744831"/>
              <a:gd name="connsiteY1271" fmla="*/ 1763178 h 3644623"/>
              <a:gd name="connsiteX1272" fmla="*/ 240935 w 7744831"/>
              <a:gd name="connsiteY1272" fmla="*/ 1823264 h 3644623"/>
              <a:gd name="connsiteX1273" fmla="*/ 273640 w 7744831"/>
              <a:gd name="connsiteY1273" fmla="*/ 1763178 h 3644623"/>
              <a:gd name="connsiteX1274" fmla="*/ 262738 w 7744831"/>
              <a:gd name="connsiteY1274" fmla="*/ 1845068 h 3644623"/>
              <a:gd name="connsiteX1275" fmla="*/ 262738 w 7744831"/>
              <a:gd name="connsiteY1275" fmla="*/ 1823264 h 3644623"/>
              <a:gd name="connsiteX1276" fmla="*/ 262738 w 7744831"/>
              <a:gd name="connsiteY1276" fmla="*/ 1845068 h 3644623"/>
              <a:gd name="connsiteX1277" fmla="*/ 289992 w 7744831"/>
              <a:gd name="connsiteY1277" fmla="*/ 1725021 h 3644623"/>
              <a:gd name="connsiteX1278" fmla="*/ 279090 w 7744831"/>
              <a:gd name="connsiteY1278" fmla="*/ 1746825 h 3644623"/>
              <a:gd name="connsiteX1279" fmla="*/ 289992 w 7744831"/>
              <a:gd name="connsiteY1279" fmla="*/ 1725021 h 3644623"/>
              <a:gd name="connsiteX1280" fmla="*/ 235610 w 7744831"/>
              <a:gd name="connsiteY1280" fmla="*/ 2331086 h 3644623"/>
              <a:gd name="connsiteX1281" fmla="*/ 241061 w 7744831"/>
              <a:gd name="connsiteY1281" fmla="*/ 2303832 h 3644623"/>
              <a:gd name="connsiteX1282" fmla="*/ 235610 w 7744831"/>
              <a:gd name="connsiteY1282" fmla="*/ 2331086 h 3644623"/>
              <a:gd name="connsiteX1283" fmla="*/ 224582 w 7744831"/>
              <a:gd name="connsiteY1283" fmla="*/ 1916057 h 3644623"/>
              <a:gd name="connsiteX1284" fmla="*/ 251963 w 7744831"/>
              <a:gd name="connsiteY1284" fmla="*/ 1888802 h 3644623"/>
              <a:gd name="connsiteX1285" fmla="*/ 224582 w 7744831"/>
              <a:gd name="connsiteY1285" fmla="*/ 1916057 h 3644623"/>
              <a:gd name="connsiteX1286" fmla="*/ 241061 w 7744831"/>
              <a:gd name="connsiteY1286" fmla="*/ 2030145 h 3644623"/>
              <a:gd name="connsiteX1287" fmla="*/ 251963 w 7744831"/>
              <a:gd name="connsiteY1287" fmla="*/ 1986411 h 3644623"/>
              <a:gd name="connsiteX1288" fmla="*/ 241061 w 7744831"/>
              <a:gd name="connsiteY1288" fmla="*/ 2030145 h 3644623"/>
              <a:gd name="connsiteX1289" fmla="*/ 230159 w 7744831"/>
              <a:gd name="connsiteY1289" fmla="*/ 2275943 h 3644623"/>
              <a:gd name="connsiteX1290" fmla="*/ 251963 w 7744831"/>
              <a:gd name="connsiteY1290" fmla="*/ 2232209 h 3644623"/>
              <a:gd name="connsiteX1291" fmla="*/ 230159 w 7744831"/>
              <a:gd name="connsiteY1291" fmla="*/ 2275943 h 3644623"/>
              <a:gd name="connsiteX1292" fmla="*/ 241061 w 7744831"/>
              <a:gd name="connsiteY1292" fmla="*/ 2177574 h 3644623"/>
              <a:gd name="connsiteX1293" fmla="*/ 268315 w 7744831"/>
              <a:gd name="connsiteY1293" fmla="*/ 2144868 h 3644623"/>
              <a:gd name="connsiteX1294" fmla="*/ 241061 w 7744831"/>
              <a:gd name="connsiteY1294" fmla="*/ 2177574 h 3644623"/>
              <a:gd name="connsiteX1295" fmla="*/ 191876 w 7744831"/>
              <a:gd name="connsiteY1295" fmla="*/ 1729839 h 3644623"/>
              <a:gd name="connsiteX1296" fmla="*/ 180975 w 7744831"/>
              <a:gd name="connsiteY1296" fmla="*/ 1784474 h 3644623"/>
              <a:gd name="connsiteX1297" fmla="*/ 208229 w 7744831"/>
              <a:gd name="connsiteY1297" fmla="*/ 1729839 h 3644623"/>
              <a:gd name="connsiteX1298" fmla="*/ 191876 w 7744831"/>
              <a:gd name="connsiteY1298" fmla="*/ 2663591 h 3644623"/>
              <a:gd name="connsiteX1299" fmla="*/ 191876 w 7744831"/>
              <a:gd name="connsiteY1299" fmla="*/ 2696424 h 3644623"/>
              <a:gd name="connsiteX1300" fmla="*/ 191876 w 7744831"/>
              <a:gd name="connsiteY1300" fmla="*/ 2663591 h 3644623"/>
              <a:gd name="connsiteX1301" fmla="*/ 186426 w 7744831"/>
              <a:gd name="connsiteY1301" fmla="*/ 2625562 h 3644623"/>
              <a:gd name="connsiteX1302" fmla="*/ 191876 w 7744831"/>
              <a:gd name="connsiteY1302" fmla="*/ 2603631 h 3644623"/>
              <a:gd name="connsiteX1303" fmla="*/ 186426 w 7744831"/>
              <a:gd name="connsiteY1303" fmla="*/ 2625562 h 3644623"/>
              <a:gd name="connsiteX1304" fmla="*/ 186426 w 7744831"/>
              <a:gd name="connsiteY1304" fmla="*/ 2150446 h 3644623"/>
              <a:gd name="connsiteX1305" fmla="*/ 186426 w 7744831"/>
              <a:gd name="connsiteY1305" fmla="*/ 2123064 h 3644623"/>
              <a:gd name="connsiteX1306" fmla="*/ 186426 w 7744831"/>
              <a:gd name="connsiteY1306" fmla="*/ 2150446 h 3644623"/>
              <a:gd name="connsiteX1307" fmla="*/ 164622 w 7744831"/>
              <a:gd name="connsiteY1307" fmla="*/ 1790052 h 3644623"/>
              <a:gd name="connsiteX1308" fmla="*/ 142692 w 7744831"/>
              <a:gd name="connsiteY1308" fmla="*/ 1850139 h 3644623"/>
              <a:gd name="connsiteX1309" fmla="*/ 164622 w 7744831"/>
              <a:gd name="connsiteY1309" fmla="*/ 1790052 h 3644623"/>
              <a:gd name="connsiteX1310" fmla="*/ 137241 w 7744831"/>
              <a:gd name="connsiteY1310" fmla="*/ 2357960 h 3644623"/>
              <a:gd name="connsiteX1311" fmla="*/ 142692 w 7744831"/>
              <a:gd name="connsiteY1311" fmla="*/ 2330579 h 3644623"/>
              <a:gd name="connsiteX1312" fmla="*/ 137241 w 7744831"/>
              <a:gd name="connsiteY1312" fmla="*/ 2357960 h 3644623"/>
              <a:gd name="connsiteX1313" fmla="*/ 99211 w 7744831"/>
              <a:gd name="connsiteY1313" fmla="*/ 2183151 h 3644623"/>
              <a:gd name="connsiteX1314" fmla="*/ 137241 w 7744831"/>
              <a:gd name="connsiteY1314" fmla="*/ 2112163 h 3644623"/>
              <a:gd name="connsiteX1315" fmla="*/ 99211 w 7744831"/>
              <a:gd name="connsiteY1315" fmla="*/ 2183151 h 3644623"/>
              <a:gd name="connsiteX1316" fmla="*/ 121522 w 7744831"/>
              <a:gd name="connsiteY1316" fmla="*/ 1943438 h 3644623"/>
              <a:gd name="connsiteX1317" fmla="*/ 121522 w 7744831"/>
              <a:gd name="connsiteY1317" fmla="*/ 1959791 h 3644623"/>
              <a:gd name="connsiteX1318" fmla="*/ 121522 w 7744831"/>
              <a:gd name="connsiteY1318" fmla="*/ 1943438 h 3644623"/>
              <a:gd name="connsiteX1319" fmla="*/ 121522 w 7744831"/>
              <a:gd name="connsiteY1319" fmla="*/ 1987045 h 3644623"/>
              <a:gd name="connsiteX1320" fmla="*/ 121522 w 7744831"/>
              <a:gd name="connsiteY1320" fmla="*/ 1987045 h 3644623"/>
              <a:gd name="connsiteX1321" fmla="*/ 105169 w 7744831"/>
              <a:gd name="connsiteY1321" fmla="*/ 2008975 h 3644623"/>
              <a:gd name="connsiteX1322" fmla="*/ 116071 w 7744831"/>
              <a:gd name="connsiteY1322" fmla="*/ 2030779 h 3644623"/>
              <a:gd name="connsiteX1323" fmla="*/ 105169 w 7744831"/>
              <a:gd name="connsiteY1323" fmla="*/ 2008975 h 3644623"/>
              <a:gd name="connsiteX1324" fmla="*/ 99719 w 7744831"/>
              <a:gd name="connsiteY1324" fmla="*/ 2052583 h 3644623"/>
              <a:gd name="connsiteX1325" fmla="*/ 99719 w 7744831"/>
              <a:gd name="connsiteY1325" fmla="*/ 2074513 h 3644623"/>
              <a:gd name="connsiteX1326" fmla="*/ 99719 w 7744831"/>
              <a:gd name="connsiteY1326" fmla="*/ 2052583 h 3644623"/>
              <a:gd name="connsiteX1327" fmla="*/ 105169 w 7744831"/>
              <a:gd name="connsiteY1327" fmla="*/ 2227392 h 3644623"/>
              <a:gd name="connsiteX1328" fmla="*/ 77788 w 7744831"/>
              <a:gd name="connsiteY1328" fmla="*/ 2249196 h 3644623"/>
              <a:gd name="connsiteX1329" fmla="*/ 137875 w 7744831"/>
              <a:gd name="connsiteY1329" fmla="*/ 2200138 h 3644623"/>
              <a:gd name="connsiteX1330" fmla="*/ 105169 w 7744831"/>
              <a:gd name="connsiteY1330" fmla="*/ 2227392 h 3644623"/>
              <a:gd name="connsiteX1331" fmla="*/ 121522 w 7744831"/>
              <a:gd name="connsiteY1331" fmla="*/ 2778948 h 3644623"/>
              <a:gd name="connsiteX1332" fmla="*/ 110621 w 7744831"/>
              <a:gd name="connsiteY1332" fmla="*/ 2768046 h 3644623"/>
              <a:gd name="connsiteX1333" fmla="*/ 116071 w 7744831"/>
              <a:gd name="connsiteY1333" fmla="*/ 2784399 h 3644623"/>
              <a:gd name="connsiteX1334" fmla="*/ 121522 w 7744831"/>
              <a:gd name="connsiteY1334" fmla="*/ 2778948 h 3644623"/>
              <a:gd name="connsiteX1335" fmla="*/ 88817 w 7744831"/>
              <a:gd name="connsiteY1335" fmla="*/ 2298381 h 3644623"/>
              <a:gd name="connsiteX1336" fmla="*/ 110621 w 7744831"/>
              <a:gd name="connsiteY1336" fmla="*/ 2254647 h 3644623"/>
              <a:gd name="connsiteX1337" fmla="*/ 88817 w 7744831"/>
              <a:gd name="connsiteY1337" fmla="*/ 2298381 h 3644623"/>
              <a:gd name="connsiteX1338" fmla="*/ 61436 w 7744831"/>
              <a:gd name="connsiteY1338" fmla="*/ 2456711 h 3644623"/>
              <a:gd name="connsiteX1339" fmla="*/ 83239 w 7744831"/>
              <a:gd name="connsiteY1339" fmla="*/ 2445809 h 3644623"/>
              <a:gd name="connsiteX1340" fmla="*/ 88817 w 7744831"/>
              <a:gd name="connsiteY1340" fmla="*/ 2424005 h 3644623"/>
              <a:gd name="connsiteX1341" fmla="*/ 61436 w 7744831"/>
              <a:gd name="connsiteY1341" fmla="*/ 2456711 h 3644623"/>
              <a:gd name="connsiteX1342" fmla="*/ 72337 w 7744831"/>
              <a:gd name="connsiteY1342" fmla="*/ 2658774 h 3644623"/>
              <a:gd name="connsiteX1343" fmla="*/ 77788 w 7744831"/>
              <a:gd name="connsiteY1343" fmla="*/ 2626069 h 3644623"/>
              <a:gd name="connsiteX1344" fmla="*/ 74454 w 7744831"/>
              <a:gd name="connsiteY1344" fmla="*/ 2657266 h 3644623"/>
              <a:gd name="connsiteX1345" fmla="*/ 72337 w 7744831"/>
              <a:gd name="connsiteY1345" fmla="*/ 2658774 h 3644623"/>
              <a:gd name="connsiteX1346" fmla="*/ 99719 w 7744831"/>
              <a:gd name="connsiteY1346" fmla="*/ 2953757 h 3644623"/>
              <a:gd name="connsiteX1347" fmla="*/ 165256 w 7744831"/>
              <a:gd name="connsiteY1347" fmla="*/ 3029816 h 3644623"/>
              <a:gd name="connsiteX1348" fmla="*/ 99719 w 7744831"/>
              <a:gd name="connsiteY1348" fmla="*/ 2953757 h 3644623"/>
              <a:gd name="connsiteX1349" fmla="*/ 165256 w 7744831"/>
              <a:gd name="connsiteY1349" fmla="*/ 2751693 h 3644623"/>
              <a:gd name="connsiteX1350" fmla="*/ 154227 w 7744831"/>
              <a:gd name="connsiteY1350" fmla="*/ 2718861 h 3644623"/>
              <a:gd name="connsiteX1351" fmla="*/ 148776 w 7744831"/>
              <a:gd name="connsiteY1351" fmla="*/ 2768046 h 3644623"/>
              <a:gd name="connsiteX1352" fmla="*/ 165256 w 7744831"/>
              <a:gd name="connsiteY1352" fmla="*/ 2751693 h 3644623"/>
              <a:gd name="connsiteX1353" fmla="*/ 154227 w 7744831"/>
              <a:gd name="connsiteY1353" fmla="*/ 2047132 h 3644623"/>
              <a:gd name="connsiteX1354" fmla="*/ 176158 w 7744831"/>
              <a:gd name="connsiteY1354" fmla="*/ 2030779 h 3644623"/>
              <a:gd name="connsiteX1355" fmla="*/ 148776 w 7744831"/>
              <a:gd name="connsiteY1355" fmla="*/ 2025328 h 3644623"/>
              <a:gd name="connsiteX1356" fmla="*/ 154227 w 7744831"/>
              <a:gd name="connsiteY1356" fmla="*/ 2047132 h 3644623"/>
              <a:gd name="connsiteX1357" fmla="*/ 187060 w 7744831"/>
              <a:gd name="connsiteY1357" fmla="*/ 2511346 h 3644623"/>
              <a:gd name="connsiteX1358" fmla="*/ 187060 w 7744831"/>
              <a:gd name="connsiteY1358" fmla="*/ 2533150 h 3644623"/>
              <a:gd name="connsiteX1359" fmla="*/ 187060 w 7744831"/>
              <a:gd name="connsiteY1359" fmla="*/ 2495120 h 3644623"/>
              <a:gd name="connsiteX1360" fmla="*/ 187060 w 7744831"/>
              <a:gd name="connsiteY1360" fmla="*/ 2511473 h 3644623"/>
              <a:gd name="connsiteX1361" fmla="*/ 181608 w 7744831"/>
              <a:gd name="connsiteY1361" fmla="*/ 3046549 h 3644623"/>
              <a:gd name="connsiteX1362" fmla="*/ 203412 w 7744831"/>
              <a:gd name="connsiteY1362" fmla="*/ 3057451 h 3644623"/>
              <a:gd name="connsiteX1363" fmla="*/ 181608 w 7744831"/>
              <a:gd name="connsiteY1363" fmla="*/ 3046549 h 3644623"/>
              <a:gd name="connsiteX1364" fmla="*/ 187060 w 7744831"/>
              <a:gd name="connsiteY1364" fmla="*/ 2932460 h 3644623"/>
              <a:gd name="connsiteX1365" fmla="*/ 191775 w 7744831"/>
              <a:gd name="connsiteY1365" fmla="*/ 2961845 h 3644623"/>
              <a:gd name="connsiteX1366" fmla="*/ 208863 w 7744831"/>
              <a:gd name="connsiteY1366" fmla="*/ 2965293 h 3644623"/>
              <a:gd name="connsiteX1367" fmla="*/ 187060 w 7744831"/>
              <a:gd name="connsiteY1367" fmla="*/ 2932460 h 3644623"/>
              <a:gd name="connsiteX1368" fmla="*/ 208863 w 7744831"/>
              <a:gd name="connsiteY1368" fmla="*/ 2779582 h 3644623"/>
              <a:gd name="connsiteX1369" fmla="*/ 197961 w 7744831"/>
              <a:gd name="connsiteY1369" fmla="*/ 2741552 h 3644623"/>
              <a:gd name="connsiteX1370" fmla="*/ 208863 w 7744831"/>
              <a:gd name="connsiteY1370" fmla="*/ 2779582 h 3644623"/>
              <a:gd name="connsiteX1371" fmla="*/ 219765 w 7744831"/>
              <a:gd name="connsiteY1371" fmla="*/ 1851279 h 3644623"/>
              <a:gd name="connsiteX1372" fmla="*/ 214314 w 7744831"/>
              <a:gd name="connsiteY1372" fmla="*/ 1878534 h 3644623"/>
              <a:gd name="connsiteX1373" fmla="*/ 236244 w 7744831"/>
              <a:gd name="connsiteY1373" fmla="*/ 1873083 h 3644623"/>
              <a:gd name="connsiteX1374" fmla="*/ 219765 w 7744831"/>
              <a:gd name="connsiteY1374" fmla="*/ 1851279 h 3644623"/>
              <a:gd name="connsiteX1375" fmla="*/ 214314 w 7744831"/>
              <a:gd name="connsiteY1375" fmla="*/ 2894304 h 3644623"/>
              <a:gd name="connsiteX1376" fmla="*/ 225215 w 7744831"/>
              <a:gd name="connsiteY1376" fmla="*/ 2932334 h 3644623"/>
              <a:gd name="connsiteX1377" fmla="*/ 214314 w 7744831"/>
              <a:gd name="connsiteY1377" fmla="*/ 2894304 h 3644623"/>
              <a:gd name="connsiteX1378" fmla="*/ 225215 w 7744831"/>
              <a:gd name="connsiteY1378" fmla="*/ 3008393 h 3644623"/>
              <a:gd name="connsiteX1379" fmla="*/ 241695 w 7744831"/>
              <a:gd name="connsiteY1379" fmla="*/ 3008393 h 3644623"/>
              <a:gd name="connsiteX1380" fmla="*/ 225215 w 7744831"/>
              <a:gd name="connsiteY1380" fmla="*/ 2981138 h 3644623"/>
              <a:gd name="connsiteX1381" fmla="*/ 225215 w 7744831"/>
              <a:gd name="connsiteY1381" fmla="*/ 3008393 h 3644623"/>
              <a:gd name="connsiteX1382" fmla="*/ 236244 w 7744831"/>
              <a:gd name="connsiteY1382" fmla="*/ 2877318 h 3644623"/>
              <a:gd name="connsiteX1383" fmla="*/ 235129 w 7744831"/>
              <a:gd name="connsiteY1383" fmla="*/ 2895204 h 3644623"/>
              <a:gd name="connsiteX1384" fmla="*/ 247146 w 7744831"/>
              <a:gd name="connsiteY1384" fmla="*/ 2899248 h 3644623"/>
              <a:gd name="connsiteX1385" fmla="*/ 236244 w 7744831"/>
              <a:gd name="connsiteY1385" fmla="*/ 2877318 h 3644623"/>
              <a:gd name="connsiteX1386" fmla="*/ 241695 w 7744831"/>
              <a:gd name="connsiteY1386" fmla="*/ 2609716 h 3644623"/>
              <a:gd name="connsiteX1387" fmla="*/ 241695 w 7744831"/>
              <a:gd name="connsiteY1387" fmla="*/ 2609716 h 3644623"/>
              <a:gd name="connsiteX1388" fmla="*/ 258047 w 7744831"/>
              <a:gd name="connsiteY1388" fmla="*/ 2391300 h 3644623"/>
              <a:gd name="connsiteX1389" fmla="*/ 258047 w 7744831"/>
              <a:gd name="connsiteY1389" fmla="*/ 2364045 h 3644623"/>
              <a:gd name="connsiteX1390" fmla="*/ 258047 w 7744831"/>
              <a:gd name="connsiteY1390" fmla="*/ 2391300 h 3644623"/>
              <a:gd name="connsiteX1391" fmla="*/ 273640 w 7744831"/>
              <a:gd name="connsiteY1391" fmla="*/ 2680198 h 3644623"/>
              <a:gd name="connsiteX1392" fmla="*/ 268189 w 7744831"/>
              <a:gd name="connsiteY1392" fmla="*/ 2658267 h 3644623"/>
              <a:gd name="connsiteX1393" fmla="*/ 273640 w 7744831"/>
              <a:gd name="connsiteY1393" fmla="*/ 2680198 h 3644623"/>
              <a:gd name="connsiteX1394" fmla="*/ 262738 w 7744831"/>
              <a:gd name="connsiteY1394" fmla="*/ 2292423 h 3644623"/>
              <a:gd name="connsiteX1395" fmla="*/ 279090 w 7744831"/>
              <a:gd name="connsiteY1395" fmla="*/ 2276070 h 3644623"/>
              <a:gd name="connsiteX1396" fmla="*/ 262738 w 7744831"/>
              <a:gd name="connsiteY1396" fmla="*/ 2292423 h 3644623"/>
              <a:gd name="connsiteX1397" fmla="*/ 279090 w 7744831"/>
              <a:gd name="connsiteY1397" fmla="*/ 2232336 h 3644623"/>
              <a:gd name="connsiteX1398" fmla="*/ 279090 w 7744831"/>
              <a:gd name="connsiteY1398" fmla="*/ 2199631 h 3644623"/>
              <a:gd name="connsiteX1399" fmla="*/ 279090 w 7744831"/>
              <a:gd name="connsiteY1399" fmla="*/ 2232336 h 3644623"/>
              <a:gd name="connsiteX1400" fmla="*/ 279090 w 7744831"/>
              <a:gd name="connsiteY1400" fmla="*/ 2177700 h 3644623"/>
              <a:gd name="connsiteX1401" fmla="*/ 279090 w 7744831"/>
              <a:gd name="connsiteY1401" fmla="*/ 2166798 h 3644623"/>
              <a:gd name="connsiteX1402" fmla="*/ 284541 w 7744831"/>
              <a:gd name="connsiteY1402" fmla="*/ 2172249 h 3644623"/>
              <a:gd name="connsiteX1403" fmla="*/ 279090 w 7744831"/>
              <a:gd name="connsiteY1403" fmla="*/ 2177700 h 3644623"/>
              <a:gd name="connsiteX1404" fmla="*/ 273640 w 7744831"/>
              <a:gd name="connsiteY1404" fmla="*/ 1708669 h 3644623"/>
              <a:gd name="connsiteX1405" fmla="*/ 295570 w 7744831"/>
              <a:gd name="connsiteY1405" fmla="*/ 1708669 h 3644623"/>
              <a:gd name="connsiteX1406" fmla="*/ 273640 w 7744831"/>
              <a:gd name="connsiteY1406" fmla="*/ 1708669 h 3644623"/>
              <a:gd name="connsiteX1407" fmla="*/ 311669 w 7744831"/>
              <a:gd name="connsiteY1407" fmla="*/ 2151080 h 3644623"/>
              <a:gd name="connsiteX1408" fmla="*/ 311669 w 7744831"/>
              <a:gd name="connsiteY1408" fmla="*/ 2211166 h 3644623"/>
              <a:gd name="connsiteX1409" fmla="*/ 328022 w 7744831"/>
              <a:gd name="connsiteY1409" fmla="*/ 2167432 h 3644623"/>
              <a:gd name="connsiteX1410" fmla="*/ 311669 w 7744831"/>
              <a:gd name="connsiteY1410" fmla="*/ 2151080 h 3644623"/>
              <a:gd name="connsiteX1411" fmla="*/ 328022 w 7744831"/>
              <a:gd name="connsiteY1411" fmla="*/ 2353144 h 3644623"/>
              <a:gd name="connsiteX1412" fmla="*/ 322571 w 7744831"/>
              <a:gd name="connsiteY1412" fmla="*/ 2451387 h 3644623"/>
              <a:gd name="connsiteX1413" fmla="*/ 328022 w 7744831"/>
              <a:gd name="connsiteY1413" fmla="*/ 2353144 h 3644623"/>
              <a:gd name="connsiteX1414" fmla="*/ 328022 w 7744831"/>
              <a:gd name="connsiteY1414" fmla="*/ 3117665 h 3644623"/>
              <a:gd name="connsiteX1415" fmla="*/ 366051 w 7744831"/>
              <a:gd name="connsiteY1415" fmla="*/ 3123116 h 3644623"/>
              <a:gd name="connsiteX1416" fmla="*/ 328022 w 7744831"/>
              <a:gd name="connsiteY1416" fmla="*/ 3117665 h 3644623"/>
              <a:gd name="connsiteX1417" fmla="*/ 360854 w 7744831"/>
              <a:gd name="connsiteY1417" fmla="*/ 2003652 h 3644623"/>
              <a:gd name="connsiteX1418" fmla="*/ 371755 w 7744831"/>
              <a:gd name="connsiteY1418" fmla="*/ 2009102 h 3644623"/>
              <a:gd name="connsiteX1419" fmla="*/ 377207 w 7744831"/>
              <a:gd name="connsiteY1419" fmla="*/ 1998201 h 3644623"/>
              <a:gd name="connsiteX1420" fmla="*/ 366305 w 7744831"/>
              <a:gd name="connsiteY1420" fmla="*/ 1992750 h 3644623"/>
              <a:gd name="connsiteX1421" fmla="*/ 360854 w 7744831"/>
              <a:gd name="connsiteY1421" fmla="*/ 2003652 h 3644623"/>
              <a:gd name="connsiteX1422" fmla="*/ 377207 w 7744831"/>
              <a:gd name="connsiteY1422" fmla="*/ 2964786 h 3644623"/>
              <a:gd name="connsiteX1423" fmla="*/ 393559 w 7744831"/>
              <a:gd name="connsiteY1423" fmla="*/ 2975687 h 3644623"/>
              <a:gd name="connsiteX1424" fmla="*/ 377207 w 7744831"/>
              <a:gd name="connsiteY1424" fmla="*/ 2964786 h 3644623"/>
              <a:gd name="connsiteX1425" fmla="*/ 382657 w 7744831"/>
              <a:gd name="connsiteY1425" fmla="*/ 2893797 h 3644623"/>
              <a:gd name="connsiteX1426" fmla="*/ 388108 w 7744831"/>
              <a:gd name="connsiteY1426" fmla="*/ 2866416 h 3644623"/>
              <a:gd name="connsiteX1427" fmla="*/ 382657 w 7744831"/>
              <a:gd name="connsiteY1427" fmla="*/ 2893797 h 3644623"/>
              <a:gd name="connsiteX1428" fmla="*/ 415362 w 7744831"/>
              <a:gd name="connsiteY1428" fmla="*/ 2953884 h 3644623"/>
              <a:gd name="connsiteX1429" fmla="*/ 448194 w 7744831"/>
              <a:gd name="connsiteY1429" fmla="*/ 2921052 h 3644623"/>
              <a:gd name="connsiteX1430" fmla="*/ 415362 w 7744831"/>
              <a:gd name="connsiteY1430" fmla="*/ 2921052 h 3644623"/>
              <a:gd name="connsiteX1431" fmla="*/ 415362 w 7744831"/>
              <a:gd name="connsiteY1431" fmla="*/ 2953884 h 3644623"/>
              <a:gd name="connsiteX1432" fmla="*/ 453392 w 7744831"/>
              <a:gd name="connsiteY1432" fmla="*/ 3029943 h 3644623"/>
              <a:gd name="connsiteX1433" fmla="*/ 469745 w 7744831"/>
              <a:gd name="connsiteY1433" fmla="*/ 3008012 h 3644623"/>
              <a:gd name="connsiteX1434" fmla="*/ 447941 w 7744831"/>
              <a:gd name="connsiteY1434" fmla="*/ 3013464 h 3644623"/>
              <a:gd name="connsiteX1435" fmla="*/ 453392 w 7744831"/>
              <a:gd name="connsiteY1435" fmla="*/ 3029943 h 3644623"/>
              <a:gd name="connsiteX1436" fmla="*/ 458843 w 7744831"/>
              <a:gd name="connsiteY1436" fmla="*/ 2958954 h 3644623"/>
              <a:gd name="connsiteX1437" fmla="*/ 480646 w 7744831"/>
              <a:gd name="connsiteY1437" fmla="*/ 2942475 h 3644623"/>
              <a:gd name="connsiteX1438" fmla="*/ 458843 w 7744831"/>
              <a:gd name="connsiteY1438" fmla="*/ 2958954 h 3644623"/>
              <a:gd name="connsiteX1439" fmla="*/ 491548 w 7744831"/>
              <a:gd name="connsiteY1439" fmla="*/ 3057197 h 3644623"/>
              <a:gd name="connsiteX1440" fmla="*/ 508027 w 7744831"/>
              <a:gd name="connsiteY1440" fmla="*/ 3057197 h 3644623"/>
              <a:gd name="connsiteX1441" fmla="*/ 502576 w 7744831"/>
              <a:gd name="connsiteY1441" fmla="*/ 3040845 h 3644623"/>
              <a:gd name="connsiteX1442" fmla="*/ 491548 w 7744831"/>
              <a:gd name="connsiteY1442" fmla="*/ 3057197 h 3644623"/>
              <a:gd name="connsiteX1443" fmla="*/ 480646 w 7744831"/>
              <a:gd name="connsiteY1443" fmla="*/ 2997111 h 3644623"/>
              <a:gd name="connsiteX1444" fmla="*/ 529831 w 7744831"/>
              <a:gd name="connsiteY1444" fmla="*/ 2969856 h 3644623"/>
              <a:gd name="connsiteX1445" fmla="*/ 480646 w 7744831"/>
              <a:gd name="connsiteY1445" fmla="*/ 2997111 h 3644623"/>
              <a:gd name="connsiteX1446" fmla="*/ 529831 w 7744831"/>
              <a:gd name="connsiteY1446" fmla="*/ 3079001 h 3644623"/>
              <a:gd name="connsiteX1447" fmla="*/ 584466 w 7744831"/>
              <a:gd name="connsiteY1447" fmla="*/ 3051747 h 3644623"/>
              <a:gd name="connsiteX1448" fmla="*/ 529831 w 7744831"/>
              <a:gd name="connsiteY1448" fmla="*/ 3079001 h 3644623"/>
              <a:gd name="connsiteX1449" fmla="*/ 802882 w 7744831"/>
              <a:gd name="connsiteY1449" fmla="*/ 2898868 h 3644623"/>
              <a:gd name="connsiteX1450" fmla="*/ 840911 w 7744831"/>
              <a:gd name="connsiteY1450" fmla="*/ 2871486 h 3644623"/>
              <a:gd name="connsiteX1451" fmla="*/ 802882 w 7744831"/>
              <a:gd name="connsiteY1451" fmla="*/ 2898868 h 3644623"/>
              <a:gd name="connsiteX1452" fmla="*/ 1157823 w 7744831"/>
              <a:gd name="connsiteY1452" fmla="*/ 2248942 h 3644623"/>
              <a:gd name="connsiteX1453" fmla="*/ 1141470 w 7744831"/>
              <a:gd name="connsiteY1453" fmla="*/ 2341861 h 3644623"/>
              <a:gd name="connsiteX1454" fmla="*/ 1157823 w 7744831"/>
              <a:gd name="connsiteY1454" fmla="*/ 2248942 h 3644623"/>
              <a:gd name="connsiteX1455" fmla="*/ 1125118 w 7744831"/>
              <a:gd name="connsiteY1455" fmla="*/ 2762342 h 3644623"/>
              <a:gd name="connsiteX1456" fmla="*/ 1108638 w 7744831"/>
              <a:gd name="connsiteY1456" fmla="*/ 2751440 h 3644623"/>
              <a:gd name="connsiteX1457" fmla="*/ 1125118 w 7744831"/>
              <a:gd name="connsiteY1457" fmla="*/ 2762342 h 3644623"/>
              <a:gd name="connsiteX1458" fmla="*/ 1125118 w 7744831"/>
              <a:gd name="connsiteY1458" fmla="*/ 3073550 h 3644623"/>
              <a:gd name="connsiteX1459" fmla="*/ 1114089 w 7744831"/>
              <a:gd name="connsiteY1459" fmla="*/ 3018914 h 3644623"/>
              <a:gd name="connsiteX1460" fmla="*/ 1125118 w 7744831"/>
              <a:gd name="connsiteY1460" fmla="*/ 3073550 h 3644623"/>
              <a:gd name="connsiteX1461" fmla="*/ 1114089 w 7744831"/>
              <a:gd name="connsiteY1461" fmla="*/ 2986209 h 3644623"/>
              <a:gd name="connsiteX1462" fmla="*/ 1103187 w 7744831"/>
              <a:gd name="connsiteY1462" fmla="*/ 2948180 h 3644623"/>
              <a:gd name="connsiteX1463" fmla="*/ 1114089 w 7744831"/>
              <a:gd name="connsiteY1463" fmla="*/ 2986209 h 3644623"/>
              <a:gd name="connsiteX1464" fmla="*/ 1097737 w 7744831"/>
              <a:gd name="connsiteY1464" fmla="*/ 2915221 h 3644623"/>
              <a:gd name="connsiteX1465" fmla="*/ 1103187 w 7744831"/>
              <a:gd name="connsiteY1465" fmla="*/ 2893417 h 3644623"/>
              <a:gd name="connsiteX1466" fmla="*/ 1097737 w 7744831"/>
              <a:gd name="connsiteY1466" fmla="*/ 2915221 h 3644623"/>
              <a:gd name="connsiteX1467" fmla="*/ 1097737 w 7744831"/>
              <a:gd name="connsiteY1467" fmla="*/ 2603885 h 3644623"/>
              <a:gd name="connsiteX1468" fmla="*/ 1108638 w 7744831"/>
              <a:gd name="connsiteY1468" fmla="*/ 2631267 h 3644623"/>
              <a:gd name="connsiteX1469" fmla="*/ 1097737 w 7744831"/>
              <a:gd name="connsiteY1469" fmla="*/ 2603885 h 3644623"/>
              <a:gd name="connsiteX1470" fmla="*/ 1004945 w 7744831"/>
              <a:gd name="connsiteY1470" fmla="*/ 2827879 h 3644623"/>
              <a:gd name="connsiteX1471" fmla="*/ 1004945 w 7744831"/>
              <a:gd name="connsiteY1471" fmla="*/ 2838781 h 3644623"/>
              <a:gd name="connsiteX1472" fmla="*/ 1015846 w 7744831"/>
              <a:gd name="connsiteY1472" fmla="*/ 2838781 h 3644623"/>
              <a:gd name="connsiteX1473" fmla="*/ 1015846 w 7744831"/>
              <a:gd name="connsiteY1473" fmla="*/ 2827879 h 3644623"/>
              <a:gd name="connsiteX1474" fmla="*/ 1010396 w 7744831"/>
              <a:gd name="connsiteY1474" fmla="*/ 3073550 h 3644623"/>
              <a:gd name="connsiteX1475" fmla="*/ 1004945 w 7744831"/>
              <a:gd name="connsiteY1475" fmla="*/ 3051747 h 3644623"/>
              <a:gd name="connsiteX1476" fmla="*/ 1010396 w 7744831"/>
              <a:gd name="connsiteY1476" fmla="*/ 3073550 h 3644623"/>
              <a:gd name="connsiteX1477" fmla="*/ 1004945 w 7744831"/>
              <a:gd name="connsiteY1477" fmla="*/ 3002562 h 3644623"/>
              <a:gd name="connsiteX1478" fmla="*/ 1004945 w 7744831"/>
              <a:gd name="connsiteY1478" fmla="*/ 2991660 h 3644623"/>
              <a:gd name="connsiteX1479" fmla="*/ 994043 w 7744831"/>
              <a:gd name="connsiteY1479" fmla="*/ 2991660 h 3644623"/>
              <a:gd name="connsiteX1480" fmla="*/ 994043 w 7744831"/>
              <a:gd name="connsiteY1480" fmla="*/ 3002562 h 3644623"/>
              <a:gd name="connsiteX1481" fmla="*/ 978324 w 7744831"/>
              <a:gd name="connsiteY1481" fmla="*/ 2959081 h 3644623"/>
              <a:gd name="connsiteX1482" fmla="*/ 1000254 w 7744831"/>
              <a:gd name="connsiteY1482" fmla="*/ 2937151 h 3644623"/>
              <a:gd name="connsiteX1483" fmla="*/ 978324 w 7744831"/>
              <a:gd name="connsiteY1483" fmla="*/ 2956457 h 3644623"/>
              <a:gd name="connsiteX1484" fmla="*/ 978324 w 7744831"/>
              <a:gd name="connsiteY1484" fmla="*/ 2959081 h 3644623"/>
              <a:gd name="connsiteX1485" fmla="*/ 989353 w 7744831"/>
              <a:gd name="connsiteY1485" fmla="*/ 3363082 h 3644623"/>
              <a:gd name="connsiteX1486" fmla="*/ 972873 w 7744831"/>
              <a:gd name="connsiteY1486" fmla="*/ 3385013 h 3644623"/>
              <a:gd name="connsiteX1487" fmla="*/ 989353 w 7744831"/>
              <a:gd name="connsiteY1487" fmla="*/ 3363082 h 3644623"/>
              <a:gd name="connsiteX1488" fmla="*/ 994804 w 7744831"/>
              <a:gd name="connsiteY1488" fmla="*/ 2549503 h 3644623"/>
              <a:gd name="connsiteX1489" fmla="*/ 978324 w 7744831"/>
              <a:gd name="connsiteY1489" fmla="*/ 2571306 h 3644623"/>
              <a:gd name="connsiteX1490" fmla="*/ 994804 w 7744831"/>
              <a:gd name="connsiteY1490" fmla="*/ 2549503 h 3644623"/>
              <a:gd name="connsiteX1491" fmla="*/ 994804 w 7744831"/>
              <a:gd name="connsiteY1491" fmla="*/ 2920798 h 3644623"/>
              <a:gd name="connsiteX1492" fmla="*/ 978324 w 7744831"/>
              <a:gd name="connsiteY1492" fmla="*/ 2909896 h 3644623"/>
              <a:gd name="connsiteX1493" fmla="*/ 994804 w 7744831"/>
              <a:gd name="connsiteY1493" fmla="*/ 2920798 h 3644623"/>
              <a:gd name="connsiteX1494" fmla="*/ 978324 w 7744831"/>
              <a:gd name="connsiteY1494" fmla="*/ 2325002 h 3644623"/>
              <a:gd name="connsiteX1495" fmla="*/ 978324 w 7744831"/>
              <a:gd name="connsiteY1495" fmla="*/ 2357834 h 3644623"/>
              <a:gd name="connsiteX1496" fmla="*/ 994804 w 7744831"/>
              <a:gd name="connsiteY1496" fmla="*/ 2346932 h 3644623"/>
              <a:gd name="connsiteX1497" fmla="*/ 978324 w 7744831"/>
              <a:gd name="connsiteY1497" fmla="*/ 2325002 h 3644623"/>
              <a:gd name="connsiteX1498" fmla="*/ 989353 w 7744831"/>
              <a:gd name="connsiteY1498" fmla="*/ 2379637 h 3644623"/>
              <a:gd name="connsiteX1499" fmla="*/ 972873 w 7744831"/>
              <a:gd name="connsiteY1499" fmla="*/ 2423371 h 3644623"/>
              <a:gd name="connsiteX1500" fmla="*/ 989353 w 7744831"/>
              <a:gd name="connsiteY1500" fmla="*/ 2379637 h 3644623"/>
              <a:gd name="connsiteX1501" fmla="*/ 923815 w 7744831"/>
              <a:gd name="connsiteY1501" fmla="*/ 2434273 h 3644623"/>
              <a:gd name="connsiteX1502" fmla="*/ 923815 w 7744831"/>
              <a:gd name="connsiteY1502" fmla="*/ 2456077 h 3644623"/>
              <a:gd name="connsiteX1503" fmla="*/ 945619 w 7744831"/>
              <a:gd name="connsiteY1503" fmla="*/ 2445175 h 3644623"/>
              <a:gd name="connsiteX1504" fmla="*/ 923815 w 7744831"/>
              <a:gd name="connsiteY1504" fmla="*/ 2434273 h 3644623"/>
              <a:gd name="connsiteX1505" fmla="*/ 918364 w 7744831"/>
              <a:gd name="connsiteY1505" fmla="*/ 2554446 h 3644623"/>
              <a:gd name="connsiteX1506" fmla="*/ 901885 w 7744831"/>
              <a:gd name="connsiteY1506" fmla="*/ 2576250 h 3644623"/>
              <a:gd name="connsiteX1507" fmla="*/ 918364 w 7744831"/>
              <a:gd name="connsiteY1507" fmla="*/ 2554446 h 3644623"/>
              <a:gd name="connsiteX1508" fmla="*/ 890983 w 7744831"/>
              <a:gd name="connsiteY1508" fmla="*/ 2434273 h 3644623"/>
              <a:gd name="connsiteX1509" fmla="*/ 890983 w 7744831"/>
              <a:gd name="connsiteY1509" fmla="*/ 2434273 h 3644623"/>
              <a:gd name="connsiteX1510" fmla="*/ 858278 w 7744831"/>
              <a:gd name="connsiteY1510" fmla="*/ 2401441 h 3644623"/>
              <a:gd name="connsiteX1511" fmla="*/ 863729 w 7744831"/>
              <a:gd name="connsiteY1511" fmla="*/ 2428822 h 3644623"/>
              <a:gd name="connsiteX1512" fmla="*/ 862043 w 7744831"/>
              <a:gd name="connsiteY1512" fmla="*/ 2403964 h 3644623"/>
              <a:gd name="connsiteX1513" fmla="*/ 858278 w 7744831"/>
              <a:gd name="connsiteY1513" fmla="*/ 2401441 h 3644623"/>
              <a:gd name="connsiteX1514" fmla="*/ 858278 w 7744831"/>
              <a:gd name="connsiteY1514" fmla="*/ 2434273 h 3644623"/>
              <a:gd name="connsiteX1515" fmla="*/ 858278 w 7744831"/>
              <a:gd name="connsiteY1515" fmla="*/ 2472303 h 3644623"/>
              <a:gd name="connsiteX1516" fmla="*/ 858278 w 7744831"/>
              <a:gd name="connsiteY1516" fmla="*/ 2434273 h 3644623"/>
              <a:gd name="connsiteX1517" fmla="*/ 863729 w 7744831"/>
              <a:gd name="connsiteY1517" fmla="*/ 2510332 h 3644623"/>
              <a:gd name="connsiteX1518" fmla="*/ 856465 w 7744831"/>
              <a:gd name="connsiteY1518" fmla="*/ 2479440 h 3644623"/>
              <a:gd name="connsiteX1519" fmla="*/ 852827 w 7744831"/>
              <a:gd name="connsiteY1519" fmla="*/ 2477627 h 3644623"/>
              <a:gd name="connsiteX1520" fmla="*/ 863729 w 7744831"/>
              <a:gd name="connsiteY1520" fmla="*/ 2510332 h 3644623"/>
              <a:gd name="connsiteX1521" fmla="*/ 858278 w 7744831"/>
              <a:gd name="connsiteY1521" fmla="*/ 2515783 h 3644623"/>
              <a:gd name="connsiteX1522" fmla="*/ 869180 w 7744831"/>
              <a:gd name="connsiteY1522" fmla="*/ 2548615 h 3644623"/>
              <a:gd name="connsiteX1523" fmla="*/ 858278 w 7744831"/>
              <a:gd name="connsiteY1523" fmla="*/ 2515783 h 3644623"/>
              <a:gd name="connsiteX1524" fmla="*/ 869180 w 7744831"/>
              <a:gd name="connsiteY1524" fmla="*/ 2581321 h 3644623"/>
              <a:gd name="connsiteX1525" fmla="*/ 863729 w 7744831"/>
              <a:gd name="connsiteY1525" fmla="*/ 2559517 h 3644623"/>
              <a:gd name="connsiteX1526" fmla="*/ 869180 w 7744831"/>
              <a:gd name="connsiteY1526" fmla="*/ 2581321 h 3644623"/>
              <a:gd name="connsiteX1527" fmla="*/ 896434 w 7744831"/>
              <a:gd name="connsiteY1527" fmla="*/ 2505262 h 3644623"/>
              <a:gd name="connsiteX1528" fmla="*/ 885532 w 7744831"/>
              <a:gd name="connsiteY1528" fmla="*/ 2483458 h 3644623"/>
              <a:gd name="connsiteX1529" fmla="*/ 896434 w 7744831"/>
              <a:gd name="connsiteY1529" fmla="*/ 2505262 h 3644623"/>
              <a:gd name="connsiteX1530" fmla="*/ 890983 w 7744831"/>
              <a:gd name="connsiteY1530" fmla="*/ 2876557 h 3644623"/>
              <a:gd name="connsiteX1531" fmla="*/ 918364 w 7744831"/>
              <a:gd name="connsiteY1531" fmla="*/ 2947546 h 3644623"/>
              <a:gd name="connsiteX1532" fmla="*/ 918364 w 7744831"/>
              <a:gd name="connsiteY1532" fmla="*/ 2903938 h 3644623"/>
              <a:gd name="connsiteX1533" fmla="*/ 912787 w 7744831"/>
              <a:gd name="connsiteY1533" fmla="*/ 2882008 h 3644623"/>
              <a:gd name="connsiteX1534" fmla="*/ 890983 w 7744831"/>
              <a:gd name="connsiteY1534" fmla="*/ 2876557 h 3644623"/>
              <a:gd name="connsiteX1535" fmla="*/ 792741 w 7744831"/>
              <a:gd name="connsiteY1535" fmla="*/ 3586442 h 3644623"/>
              <a:gd name="connsiteX1536" fmla="*/ 792741 w 7744831"/>
              <a:gd name="connsiteY1536" fmla="*/ 3575541 h 3644623"/>
              <a:gd name="connsiteX1537" fmla="*/ 776388 w 7744831"/>
              <a:gd name="connsiteY1537" fmla="*/ 3575541 h 3644623"/>
              <a:gd name="connsiteX1538" fmla="*/ 776388 w 7744831"/>
              <a:gd name="connsiteY1538" fmla="*/ 3586442 h 3644623"/>
              <a:gd name="connsiteX1539" fmla="*/ 830770 w 7744831"/>
              <a:gd name="connsiteY1539" fmla="*/ 3591894 h 3644623"/>
              <a:gd name="connsiteX1540" fmla="*/ 852700 w 7744831"/>
              <a:gd name="connsiteY1540" fmla="*/ 3597344 h 3644623"/>
              <a:gd name="connsiteX1541" fmla="*/ 830770 w 7744831"/>
              <a:gd name="connsiteY1541" fmla="*/ 3591894 h 3644623"/>
              <a:gd name="connsiteX1542" fmla="*/ 863602 w 7744831"/>
              <a:gd name="connsiteY1542" fmla="*/ 3608246 h 3644623"/>
              <a:gd name="connsiteX1543" fmla="*/ 885406 w 7744831"/>
              <a:gd name="connsiteY1543" fmla="*/ 3597344 h 3644623"/>
              <a:gd name="connsiteX1544" fmla="*/ 863602 w 7744831"/>
              <a:gd name="connsiteY1544" fmla="*/ 3608246 h 3644623"/>
              <a:gd name="connsiteX1545" fmla="*/ 707555 w 7744831"/>
              <a:gd name="connsiteY1545" fmla="*/ 3486805 h 3644623"/>
              <a:gd name="connsiteX1546" fmla="*/ 901758 w 7744831"/>
              <a:gd name="connsiteY1546" fmla="*/ 3155060 h 3644623"/>
              <a:gd name="connsiteX1547" fmla="*/ 707555 w 7744831"/>
              <a:gd name="connsiteY1547" fmla="*/ 3486805 h 3644623"/>
              <a:gd name="connsiteX1548" fmla="*/ 956394 w 7744831"/>
              <a:gd name="connsiteY1548" fmla="*/ 3580992 h 3644623"/>
              <a:gd name="connsiteX1549" fmla="*/ 956394 w 7744831"/>
              <a:gd name="connsiteY1549" fmla="*/ 3569963 h 3644623"/>
              <a:gd name="connsiteX1550" fmla="*/ 945492 w 7744831"/>
              <a:gd name="connsiteY1550" fmla="*/ 3564512 h 3644623"/>
              <a:gd name="connsiteX1551" fmla="*/ 934591 w 7744831"/>
              <a:gd name="connsiteY1551" fmla="*/ 3586442 h 3644623"/>
              <a:gd name="connsiteX1552" fmla="*/ 956394 w 7744831"/>
              <a:gd name="connsiteY1552" fmla="*/ 3580992 h 3644623"/>
              <a:gd name="connsiteX1553" fmla="*/ 961845 w 7744831"/>
              <a:gd name="connsiteY1553" fmla="*/ 3291460 h 3644623"/>
              <a:gd name="connsiteX1554" fmla="*/ 967296 w 7744831"/>
              <a:gd name="connsiteY1554" fmla="*/ 3286009 h 3644623"/>
              <a:gd name="connsiteX1555" fmla="*/ 956394 w 7744831"/>
              <a:gd name="connsiteY1555" fmla="*/ 3275107 h 3644623"/>
              <a:gd name="connsiteX1556" fmla="*/ 961845 w 7744831"/>
              <a:gd name="connsiteY1556" fmla="*/ 3291460 h 3644623"/>
              <a:gd name="connsiteX1557" fmla="*/ 967296 w 7744831"/>
              <a:gd name="connsiteY1557" fmla="*/ 3498974 h 3644623"/>
              <a:gd name="connsiteX1558" fmla="*/ 1027382 w 7744831"/>
              <a:gd name="connsiteY1558" fmla="*/ 3455367 h 3644623"/>
              <a:gd name="connsiteX1559" fmla="*/ 967296 w 7744831"/>
              <a:gd name="connsiteY1559" fmla="*/ 3498974 h 3644623"/>
              <a:gd name="connsiteX1560" fmla="*/ 1027382 w 7744831"/>
              <a:gd name="connsiteY1560" fmla="*/ 3171413 h 3644623"/>
              <a:gd name="connsiteX1561" fmla="*/ 1038284 w 7744831"/>
              <a:gd name="connsiteY1561" fmla="*/ 3198667 h 3644623"/>
              <a:gd name="connsiteX1562" fmla="*/ 1027382 w 7744831"/>
              <a:gd name="connsiteY1562" fmla="*/ 3171413 h 3644623"/>
              <a:gd name="connsiteX1563" fmla="*/ 1043735 w 7744831"/>
              <a:gd name="connsiteY1563" fmla="*/ 2352256 h 3644623"/>
              <a:gd name="connsiteX1564" fmla="*/ 1065665 w 7744831"/>
              <a:gd name="connsiteY1564" fmla="*/ 2335903 h 3644623"/>
              <a:gd name="connsiteX1565" fmla="*/ 1043735 w 7744831"/>
              <a:gd name="connsiteY1565" fmla="*/ 2352256 h 3644623"/>
              <a:gd name="connsiteX1566" fmla="*/ 1060214 w 7744831"/>
              <a:gd name="connsiteY1566" fmla="*/ 3253303 h 3644623"/>
              <a:gd name="connsiteX1567" fmla="*/ 1076567 w 7744831"/>
              <a:gd name="connsiteY1567" fmla="*/ 3236951 h 3644623"/>
              <a:gd name="connsiteX1568" fmla="*/ 1060214 w 7744831"/>
              <a:gd name="connsiteY1568" fmla="*/ 3253303 h 3644623"/>
              <a:gd name="connsiteX1569" fmla="*/ 1065665 w 7744831"/>
              <a:gd name="connsiteY1569" fmla="*/ 2330326 h 3644623"/>
              <a:gd name="connsiteX1570" fmla="*/ 1076567 w 7744831"/>
              <a:gd name="connsiteY1570" fmla="*/ 2313973 h 3644623"/>
              <a:gd name="connsiteX1571" fmla="*/ 1060214 w 7744831"/>
              <a:gd name="connsiteY1571" fmla="*/ 2313973 h 3644623"/>
              <a:gd name="connsiteX1572" fmla="*/ 1065665 w 7744831"/>
              <a:gd name="connsiteY1572" fmla="*/ 2330326 h 3644623"/>
              <a:gd name="connsiteX1573" fmla="*/ 1060214 w 7744831"/>
              <a:gd name="connsiteY1573" fmla="*/ 2221181 h 3644623"/>
              <a:gd name="connsiteX1574" fmla="*/ 1082017 w 7744831"/>
              <a:gd name="connsiteY1574" fmla="*/ 2193800 h 3644623"/>
              <a:gd name="connsiteX1575" fmla="*/ 1060214 w 7744831"/>
              <a:gd name="connsiteY1575" fmla="*/ 2221181 h 3644623"/>
              <a:gd name="connsiteX1576" fmla="*/ 1092919 w 7744831"/>
              <a:gd name="connsiteY1576" fmla="*/ 2827372 h 3644623"/>
              <a:gd name="connsiteX1577" fmla="*/ 1087469 w 7744831"/>
              <a:gd name="connsiteY1577" fmla="*/ 2849176 h 3644623"/>
              <a:gd name="connsiteX1578" fmla="*/ 1092919 w 7744831"/>
              <a:gd name="connsiteY1578" fmla="*/ 2827372 h 3644623"/>
              <a:gd name="connsiteX1579" fmla="*/ 1109272 w 7744831"/>
              <a:gd name="connsiteY1579" fmla="*/ 3269656 h 3644623"/>
              <a:gd name="connsiteX1580" fmla="*/ 1098370 w 7744831"/>
              <a:gd name="connsiteY1580" fmla="*/ 3286009 h 3644623"/>
              <a:gd name="connsiteX1581" fmla="*/ 1109272 w 7744831"/>
              <a:gd name="connsiteY1581" fmla="*/ 3269656 h 3644623"/>
              <a:gd name="connsiteX1582" fmla="*/ 1098370 w 7744831"/>
              <a:gd name="connsiteY1582" fmla="*/ 3340645 h 3644623"/>
              <a:gd name="connsiteX1583" fmla="*/ 1125751 w 7744831"/>
              <a:gd name="connsiteY1583" fmla="*/ 3318841 h 3644623"/>
              <a:gd name="connsiteX1584" fmla="*/ 1098370 w 7744831"/>
              <a:gd name="connsiteY1584" fmla="*/ 3340645 h 3644623"/>
              <a:gd name="connsiteX1585" fmla="*/ 1120174 w 7744831"/>
              <a:gd name="connsiteY1585" fmla="*/ 2701748 h 3644623"/>
              <a:gd name="connsiteX1586" fmla="*/ 1120174 w 7744831"/>
              <a:gd name="connsiteY1586" fmla="*/ 2668915 h 3644623"/>
              <a:gd name="connsiteX1587" fmla="*/ 1120174 w 7744831"/>
              <a:gd name="connsiteY1587" fmla="*/ 2701748 h 3644623"/>
              <a:gd name="connsiteX1588" fmla="*/ 1120174 w 7744831"/>
              <a:gd name="connsiteY1588" fmla="*/ 2472429 h 3644623"/>
              <a:gd name="connsiteX1589" fmla="*/ 1142104 w 7744831"/>
              <a:gd name="connsiteY1589" fmla="*/ 2434400 h 3644623"/>
              <a:gd name="connsiteX1590" fmla="*/ 1120174 w 7744831"/>
              <a:gd name="connsiteY1590" fmla="*/ 2472429 h 3644623"/>
              <a:gd name="connsiteX1591" fmla="*/ 1136653 w 7744831"/>
              <a:gd name="connsiteY1591" fmla="*/ 2363158 h 3644623"/>
              <a:gd name="connsiteX1592" fmla="*/ 1147555 w 7744831"/>
              <a:gd name="connsiteY1592" fmla="*/ 2395863 h 3644623"/>
              <a:gd name="connsiteX1593" fmla="*/ 1153006 w 7744831"/>
              <a:gd name="connsiteY1593" fmla="*/ 2363158 h 3644623"/>
              <a:gd name="connsiteX1594" fmla="*/ 1153006 w 7744831"/>
              <a:gd name="connsiteY1594" fmla="*/ 2870979 h 3644623"/>
              <a:gd name="connsiteX1595" fmla="*/ 1163908 w 7744831"/>
              <a:gd name="connsiteY1595" fmla="*/ 2881881 h 3644623"/>
              <a:gd name="connsiteX1596" fmla="*/ 1153006 w 7744831"/>
              <a:gd name="connsiteY1596" fmla="*/ 2870979 h 3644623"/>
              <a:gd name="connsiteX1597" fmla="*/ 1174809 w 7744831"/>
              <a:gd name="connsiteY1597" fmla="*/ 2936517 h 3644623"/>
              <a:gd name="connsiteX1598" fmla="*/ 1174809 w 7744831"/>
              <a:gd name="connsiteY1598" fmla="*/ 2909263 h 3644623"/>
              <a:gd name="connsiteX1599" fmla="*/ 1153006 w 7744831"/>
              <a:gd name="connsiteY1599" fmla="*/ 2920164 h 3644623"/>
              <a:gd name="connsiteX1600" fmla="*/ 1174809 w 7744831"/>
              <a:gd name="connsiteY1600" fmla="*/ 2936517 h 3644623"/>
              <a:gd name="connsiteX1601" fmla="*/ 1202190 w 7744831"/>
              <a:gd name="connsiteY1601" fmla="*/ 3012576 h 3644623"/>
              <a:gd name="connsiteX1602" fmla="*/ 1191289 w 7744831"/>
              <a:gd name="connsiteY1602" fmla="*/ 2990773 h 3644623"/>
              <a:gd name="connsiteX1603" fmla="*/ 1202190 w 7744831"/>
              <a:gd name="connsiteY1603" fmla="*/ 3012576 h 3644623"/>
              <a:gd name="connsiteX1604" fmla="*/ 1207641 w 7744831"/>
              <a:gd name="connsiteY1604" fmla="*/ 3198287 h 3644623"/>
              <a:gd name="connsiteX1605" fmla="*/ 1213092 w 7744831"/>
              <a:gd name="connsiteY1605" fmla="*/ 3176484 h 3644623"/>
              <a:gd name="connsiteX1606" fmla="*/ 1207641 w 7744831"/>
              <a:gd name="connsiteY1606" fmla="*/ 3198287 h 3644623"/>
              <a:gd name="connsiteX1607" fmla="*/ 1218543 w 7744831"/>
              <a:gd name="connsiteY1607" fmla="*/ 3171033 h 3644623"/>
              <a:gd name="connsiteX1608" fmla="*/ 1218543 w 7744831"/>
              <a:gd name="connsiteY1608" fmla="*/ 3138201 h 3644623"/>
              <a:gd name="connsiteX1609" fmla="*/ 1218543 w 7744831"/>
              <a:gd name="connsiteY1609" fmla="*/ 3171033 h 3644623"/>
              <a:gd name="connsiteX1610" fmla="*/ 1600738 w 7744831"/>
              <a:gd name="connsiteY1610" fmla="*/ 2925235 h 3644623"/>
              <a:gd name="connsiteX1611" fmla="*/ 1617218 w 7744831"/>
              <a:gd name="connsiteY1611" fmla="*/ 2930686 h 3644623"/>
              <a:gd name="connsiteX1612" fmla="*/ 1611767 w 7744831"/>
              <a:gd name="connsiteY1612" fmla="*/ 2914333 h 3644623"/>
              <a:gd name="connsiteX1613" fmla="*/ 1600738 w 7744831"/>
              <a:gd name="connsiteY1613" fmla="*/ 2925235 h 3644623"/>
              <a:gd name="connsiteX1614" fmla="*/ 1617218 w 7744831"/>
              <a:gd name="connsiteY1614" fmla="*/ 2892529 h 3644623"/>
              <a:gd name="connsiteX1615" fmla="*/ 1633570 w 7744831"/>
              <a:gd name="connsiteY1615" fmla="*/ 2881501 h 3644623"/>
              <a:gd name="connsiteX1616" fmla="*/ 1617218 w 7744831"/>
              <a:gd name="connsiteY1616" fmla="*/ 2892529 h 3644623"/>
              <a:gd name="connsiteX1617" fmla="*/ 1589836 w 7744831"/>
              <a:gd name="connsiteY1617" fmla="*/ 2859697 h 3644623"/>
              <a:gd name="connsiteX1618" fmla="*/ 1644472 w 7744831"/>
              <a:gd name="connsiteY1618" fmla="*/ 2859697 h 3644623"/>
              <a:gd name="connsiteX1619" fmla="*/ 1589836 w 7744831"/>
              <a:gd name="connsiteY1619" fmla="*/ 2859697 h 3644623"/>
              <a:gd name="connsiteX1620" fmla="*/ 1710009 w 7744831"/>
              <a:gd name="connsiteY1620" fmla="*/ 3001674 h 3644623"/>
              <a:gd name="connsiteX1621" fmla="*/ 1710009 w 7744831"/>
              <a:gd name="connsiteY1621" fmla="*/ 2975561 h 3644623"/>
              <a:gd name="connsiteX1622" fmla="*/ 1666275 w 7744831"/>
              <a:gd name="connsiteY1622" fmla="*/ 2970110 h 3644623"/>
              <a:gd name="connsiteX1623" fmla="*/ 1710009 w 7744831"/>
              <a:gd name="connsiteY1623" fmla="*/ 3002815 h 3644623"/>
              <a:gd name="connsiteX1624" fmla="*/ 1764645 w 7744831"/>
              <a:gd name="connsiteY1624" fmla="*/ 2892529 h 3644623"/>
              <a:gd name="connsiteX1625" fmla="*/ 1802674 w 7744831"/>
              <a:gd name="connsiteY1625" fmla="*/ 2897980 h 3644623"/>
              <a:gd name="connsiteX1626" fmla="*/ 1764645 w 7744831"/>
              <a:gd name="connsiteY1626" fmla="*/ 2892529 h 3644623"/>
              <a:gd name="connsiteX1627" fmla="*/ 1780998 w 7744831"/>
              <a:gd name="connsiteY1627" fmla="*/ 3045408 h 3644623"/>
              <a:gd name="connsiteX1628" fmla="*/ 1819027 w 7744831"/>
              <a:gd name="connsiteY1628" fmla="*/ 3018027 h 3644623"/>
              <a:gd name="connsiteX1629" fmla="*/ 1780998 w 7744831"/>
              <a:gd name="connsiteY1629" fmla="*/ 3045408 h 3644623"/>
              <a:gd name="connsiteX1630" fmla="*/ 1846535 w 7744831"/>
              <a:gd name="connsiteY1630" fmla="*/ 3138201 h 3644623"/>
              <a:gd name="connsiteX1631" fmla="*/ 1862888 w 7744831"/>
              <a:gd name="connsiteY1631" fmla="*/ 3116397 h 3644623"/>
              <a:gd name="connsiteX1632" fmla="*/ 1846535 w 7744831"/>
              <a:gd name="connsiteY1632" fmla="*/ 3138201 h 3644623"/>
              <a:gd name="connsiteX1633" fmla="*/ 1873789 w 7744831"/>
              <a:gd name="connsiteY1633" fmla="*/ 2941588 h 3644623"/>
              <a:gd name="connsiteX1634" fmla="*/ 1890269 w 7744831"/>
              <a:gd name="connsiteY1634" fmla="*/ 2958067 h 3644623"/>
              <a:gd name="connsiteX1635" fmla="*/ 1873789 w 7744831"/>
              <a:gd name="connsiteY1635" fmla="*/ 2941588 h 3644623"/>
              <a:gd name="connsiteX1636" fmla="*/ 1906621 w 7744831"/>
              <a:gd name="connsiteY1636" fmla="*/ 3017647 h 3644623"/>
              <a:gd name="connsiteX1637" fmla="*/ 1933876 w 7744831"/>
              <a:gd name="connsiteY1637" fmla="*/ 3012196 h 3644623"/>
              <a:gd name="connsiteX1638" fmla="*/ 1895846 w 7744831"/>
              <a:gd name="connsiteY1638" fmla="*/ 2963138 h 3644623"/>
              <a:gd name="connsiteX1639" fmla="*/ 1906748 w 7744831"/>
              <a:gd name="connsiteY1639" fmla="*/ 3017647 h 3644623"/>
              <a:gd name="connsiteX1640" fmla="*/ 6956670 w 7744831"/>
              <a:gd name="connsiteY1640" fmla="*/ 1156733 h 3644623"/>
              <a:gd name="connsiteX1641" fmla="*/ 6942726 w 7744831"/>
              <a:gd name="connsiteY1641" fmla="*/ 1133281 h 3644623"/>
              <a:gd name="connsiteX1642" fmla="*/ 6959079 w 7744831"/>
              <a:gd name="connsiteY1642" fmla="*/ 1135056 h 3644623"/>
              <a:gd name="connsiteX1643" fmla="*/ 6956670 w 7744831"/>
              <a:gd name="connsiteY1643" fmla="*/ 1156733 h 3644623"/>
              <a:gd name="connsiteX1644" fmla="*/ 7078491 w 7744831"/>
              <a:gd name="connsiteY1644" fmla="*/ 1148366 h 3644623"/>
              <a:gd name="connsiteX1645" fmla="*/ 7075449 w 7744831"/>
              <a:gd name="connsiteY1645" fmla="*/ 1126056 h 3644623"/>
              <a:gd name="connsiteX1646" fmla="*/ 7078491 w 7744831"/>
              <a:gd name="connsiteY1646" fmla="*/ 1148366 h 3644623"/>
              <a:gd name="connsiteX1647" fmla="*/ 7517477 w 7744831"/>
              <a:gd name="connsiteY1647" fmla="*/ 1251933 h 3644623"/>
              <a:gd name="connsiteX1648" fmla="*/ 7545872 w 7744831"/>
              <a:gd name="connsiteY1648" fmla="*/ 1244201 h 3644623"/>
              <a:gd name="connsiteX1649" fmla="*/ 7517477 w 7744831"/>
              <a:gd name="connsiteY1649" fmla="*/ 1251933 h 3644623"/>
              <a:gd name="connsiteX1650" fmla="*/ 7523434 w 7744831"/>
              <a:gd name="connsiteY1650" fmla="*/ 1148240 h 3644623"/>
              <a:gd name="connsiteX1651" fmla="*/ 7536111 w 7744831"/>
              <a:gd name="connsiteY1651" fmla="*/ 1182593 h 3644623"/>
              <a:gd name="connsiteX1652" fmla="*/ 7502392 w 7744831"/>
              <a:gd name="connsiteY1652" fmla="*/ 1140507 h 3644623"/>
              <a:gd name="connsiteX1653" fmla="*/ 7546379 w 7744831"/>
              <a:gd name="connsiteY1653" fmla="*/ 1139873 h 3644623"/>
              <a:gd name="connsiteX1654" fmla="*/ 7523434 w 7744831"/>
              <a:gd name="connsiteY1654" fmla="*/ 1148240 h 3644623"/>
              <a:gd name="connsiteX1655" fmla="*/ 7561464 w 7744831"/>
              <a:gd name="connsiteY1655" fmla="*/ 954669 h 3644623"/>
              <a:gd name="connsiteX1656" fmla="*/ 7496941 w 7744831"/>
              <a:gd name="connsiteY1656" fmla="*/ 892554 h 3644623"/>
              <a:gd name="connsiteX1657" fmla="*/ 7561464 w 7744831"/>
              <a:gd name="connsiteY1657" fmla="*/ 954669 h 3644623"/>
              <a:gd name="connsiteX1658" fmla="*/ 7445728 w 7744831"/>
              <a:gd name="connsiteY1658" fmla="*/ 859468 h 3644623"/>
              <a:gd name="connsiteX1659" fmla="*/ 7408839 w 7744831"/>
              <a:gd name="connsiteY1659" fmla="*/ 844383 h 3644623"/>
              <a:gd name="connsiteX1660" fmla="*/ 7445728 w 7744831"/>
              <a:gd name="connsiteY1660" fmla="*/ 859468 h 3644623"/>
              <a:gd name="connsiteX1661" fmla="*/ 7395022 w 7744831"/>
              <a:gd name="connsiteY1661" fmla="*/ 870243 h 3644623"/>
              <a:gd name="connsiteX1662" fmla="*/ 7384120 w 7744831"/>
              <a:gd name="connsiteY1662" fmla="*/ 869103 h 3644623"/>
              <a:gd name="connsiteX1663" fmla="*/ 7379303 w 7744831"/>
              <a:gd name="connsiteY1663" fmla="*/ 863018 h 3644623"/>
              <a:gd name="connsiteX1664" fmla="*/ 7395022 w 7744831"/>
              <a:gd name="connsiteY1664" fmla="*/ 870243 h 3644623"/>
              <a:gd name="connsiteX1665" fmla="*/ 7349767 w 7744831"/>
              <a:gd name="connsiteY1665" fmla="*/ 881779 h 3644623"/>
              <a:gd name="connsiteX1666" fmla="*/ 7313005 w 7744831"/>
              <a:gd name="connsiteY1666" fmla="*/ 866694 h 3644623"/>
              <a:gd name="connsiteX1667" fmla="*/ 7349767 w 7744831"/>
              <a:gd name="connsiteY1667" fmla="*/ 881779 h 3644623"/>
              <a:gd name="connsiteX1668" fmla="*/ 7221355 w 7744831"/>
              <a:gd name="connsiteY1668" fmla="*/ 653602 h 3644623"/>
              <a:gd name="connsiteX1669" fmla="*/ 7235805 w 7744831"/>
              <a:gd name="connsiteY1669" fmla="*/ 671729 h 3644623"/>
              <a:gd name="connsiteX1670" fmla="*/ 7219453 w 7744831"/>
              <a:gd name="connsiteY1670" fmla="*/ 669828 h 3644623"/>
              <a:gd name="connsiteX1671" fmla="*/ 7221355 w 7744831"/>
              <a:gd name="connsiteY1671" fmla="*/ 653602 h 3644623"/>
              <a:gd name="connsiteX1672" fmla="*/ 7095857 w 7744831"/>
              <a:gd name="connsiteY1672" fmla="*/ 595670 h 3644623"/>
              <a:gd name="connsiteX1673" fmla="*/ 7108534 w 7744831"/>
              <a:gd name="connsiteY1673" fmla="*/ 580585 h 3644623"/>
              <a:gd name="connsiteX1674" fmla="*/ 7095857 w 7744831"/>
              <a:gd name="connsiteY1674" fmla="*/ 595670 h 3644623"/>
              <a:gd name="connsiteX1675" fmla="*/ 7098900 w 7744831"/>
              <a:gd name="connsiteY1675" fmla="*/ 667419 h 3644623"/>
              <a:gd name="connsiteX1676" fmla="*/ 7144662 w 7744831"/>
              <a:gd name="connsiteY1676" fmla="*/ 650559 h 3644623"/>
              <a:gd name="connsiteX1677" fmla="*/ 7098900 w 7744831"/>
              <a:gd name="connsiteY1677" fmla="*/ 667419 h 3644623"/>
              <a:gd name="connsiteX1678" fmla="*/ 7234538 w 7744831"/>
              <a:gd name="connsiteY1678" fmla="*/ 781508 h 3644623"/>
              <a:gd name="connsiteX1679" fmla="*/ 7209185 w 7744831"/>
              <a:gd name="connsiteY1679" fmla="*/ 762239 h 3644623"/>
              <a:gd name="connsiteX1680" fmla="*/ 7234538 w 7744831"/>
              <a:gd name="connsiteY1680" fmla="*/ 781508 h 3644623"/>
              <a:gd name="connsiteX1681" fmla="*/ 7245440 w 7744831"/>
              <a:gd name="connsiteY1681" fmla="*/ 782775 h 3644623"/>
              <a:gd name="connsiteX1682" fmla="*/ 7245440 w 7744831"/>
              <a:gd name="connsiteY1682" fmla="*/ 782775 h 3644623"/>
              <a:gd name="connsiteX1683" fmla="*/ 7265975 w 7744831"/>
              <a:gd name="connsiteY1683" fmla="*/ 598205 h 3644623"/>
              <a:gd name="connsiteX1684" fmla="*/ 7256849 w 7744831"/>
              <a:gd name="connsiteY1684" fmla="*/ 580712 h 3644623"/>
              <a:gd name="connsiteX1685" fmla="*/ 7265975 w 7744831"/>
              <a:gd name="connsiteY1685" fmla="*/ 598205 h 3644623"/>
              <a:gd name="connsiteX1686" fmla="*/ 7270159 w 7744831"/>
              <a:gd name="connsiteY1686" fmla="*/ 461299 h 3644623"/>
              <a:gd name="connsiteX1687" fmla="*/ 7293103 w 7744831"/>
              <a:gd name="connsiteY1687" fmla="*/ 452805 h 3644623"/>
              <a:gd name="connsiteX1688" fmla="*/ 7270159 w 7744831"/>
              <a:gd name="connsiteY1688" fmla="*/ 461299 h 3644623"/>
              <a:gd name="connsiteX1689" fmla="*/ 7646523 w 7744831"/>
              <a:gd name="connsiteY1689" fmla="*/ 585529 h 3644623"/>
              <a:gd name="connsiteX1690" fmla="*/ 7671876 w 7744831"/>
              <a:gd name="connsiteY1690" fmla="*/ 610248 h 3644623"/>
              <a:gd name="connsiteX1691" fmla="*/ 7646523 w 7744831"/>
              <a:gd name="connsiteY1691" fmla="*/ 585529 h 3644623"/>
              <a:gd name="connsiteX1692" fmla="*/ 7457643 w 7744831"/>
              <a:gd name="connsiteY1692" fmla="*/ 504145 h 3644623"/>
              <a:gd name="connsiteX1693" fmla="*/ 7491490 w 7744831"/>
              <a:gd name="connsiteY1693" fmla="*/ 496920 h 3644623"/>
              <a:gd name="connsiteX1694" fmla="*/ 7498081 w 7744831"/>
              <a:gd name="connsiteY1694" fmla="*/ 536090 h 3644623"/>
              <a:gd name="connsiteX1695" fmla="*/ 7457770 w 7744831"/>
              <a:gd name="connsiteY1695" fmla="*/ 505159 h 364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</a:cxnLst>
            <a:rect l="l" t="t" r="r" b="b"/>
            <a:pathLst>
              <a:path w="7744831" h="3644623">
                <a:moveTo>
                  <a:pt x="7743118" y="707097"/>
                </a:moveTo>
                <a:cubicBezTo>
                  <a:pt x="7783936" y="409832"/>
                  <a:pt x="7082927" y="285349"/>
                  <a:pt x="7028672" y="582613"/>
                </a:cubicBezTo>
                <a:cubicBezTo>
                  <a:pt x="6976319" y="868722"/>
                  <a:pt x="7468926" y="985473"/>
                  <a:pt x="7468799" y="1221130"/>
                </a:cubicBezTo>
                <a:cubicBezTo>
                  <a:pt x="7468799" y="1305936"/>
                  <a:pt x="7399586" y="1315823"/>
                  <a:pt x="7325302" y="1311386"/>
                </a:cubicBezTo>
                <a:cubicBezTo>
                  <a:pt x="7179142" y="1302513"/>
                  <a:pt x="7022461" y="1181072"/>
                  <a:pt x="7203354" y="1114267"/>
                </a:cubicBezTo>
                <a:cubicBezTo>
                  <a:pt x="7120704" y="1055954"/>
                  <a:pt x="6989249" y="1083716"/>
                  <a:pt x="6869329" y="1055194"/>
                </a:cubicBezTo>
                <a:cubicBezTo>
                  <a:pt x="6854117" y="1093223"/>
                  <a:pt x="6884287" y="1096012"/>
                  <a:pt x="6907359" y="1103365"/>
                </a:cubicBezTo>
                <a:cubicBezTo>
                  <a:pt x="6957177" y="1311894"/>
                  <a:pt x="7124886" y="1386178"/>
                  <a:pt x="7319724" y="1394038"/>
                </a:cubicBezTo>
                <a:cubicBezTo>
                  <a:pt x="7471842" y="1400249"/>
                  <a:pt x="7704328" y="1344599"/>
                  <a:pt x="7719159" y="1159775"/>
                </a:cubicBezTo>
                <a:cubicBezTo>
                  <a:pt x="7737667" y="928302"/>
                  <a:pt x="7271046" y="741450"/>
                  <a:pt x="7289047" y="576655"/>
                </a:cubicBezTo>
                <a:cubicBezTo>
                  <a:pt x="7298935" y="485257"/>
                  <a:pt x="7511518" y="445073"/>
                  <a:pt x="7460306" y="626601"/>
                </a:cubicBezTo>
                <a:cubicBezTo>
                  <a:pt x="7515829" y="661081"/>
                  <a:pt x="7666932" y="685420"/>
                  <a:pt x="7742611" y="707350"/>
                </a:cubicBezTo>
                <a:close/>
                <a:moveTo>
                  <a:pt x="2168010" y="2190250"/>
                </a:moveTo>
                <a:cubicBezTo>
                  <a:pt x="2168555" y="2217898"/>
                  <a:pt x="2178126" y="2244607"/>
                  <a:pt x="2195264" y="2266309"/>
                </a:cubicBezTo>
                <a:cubicBezTo>
                  <a:pt x="2395553" y="2160840"/>
                  <a:pt x="2584685" y="2044216"/>
                  <a:pt x="2817806" y="1971453"/>
                </a:cubicBezTo>
                <a:cubicBezTo>
                  <a:pt x="2826527" y="1904382"/>
                  <a:pt x="2826527" y="1836461"/>
                  <a:pt x="2817806" y="1769389"/>
                </a:cubicBezTo>
                <a:cubicBezTo>
                  <a:pt x="2715506" y="1733641"/>
                  <a:pt x="2735535" y="1842406"/>
                  <a:pt x="2735915" y="1927846"/>
                </a:cubicBezTo>
                <a:cubicBezTo>
                  <a:pt x="2649208" y="1946734"/>
                  <a:pt x="2590643" y="1993764"/>
                  <a:pt x="2511923" y="2020638"/>
                </a:cubicBezTo>
                <a:cubicBezTo>
                  <a:pt x="2510401" y="1931902"/>
                  <a:pt x="2523331" y="1818955"/>
                  <a:pt x="2522951" y="1703725"/>
                </a:cubicBezTo>
                <a:cubicBezTo>
                  <a:pt x="2581009" y="1711584"/>
                  <a:pt x="2625884" y="1671653"/>
                  <a:pt x="2681280" y="1659991"/>
                </a:cubicBezTo>
                <a:cubicBezTo>
                  <a:pt x="2695477" y="1672667"/>
                  <a:pt x="2689393" y="1706514"/>
                  <a:pt x="2713985" y="1709049"/>
                </a:cubicBezTo>
                <a:cubicBezTo>
                  <a:pt x="2736423" y="1707782"/>
                  <a:pt x="2742761" y="1690541"/>
                  <a:pt x="2763170" y="1687246"/>
                </a:cubicBezTo>
                <a:cubicBezTo>
                  <a:pt x="2766593" y="1623863"/>
                  <a:pt x="2756198" y="1545649"/>
                  <a:pt x="2768621" y="1490633"/>
                </a:cubicBezTo>
                <a:cubicBezTo>
                  <a:pt x="2741620" y="1482139"/>
                  <a:pt x="2725014" y="1501281"/>
                  <a:pt x="2692562" y="1501534"/>
                </a:cubicBezTo>
                <a:cubicBezTo>
                  <a:pt x="2692308" y="1527737"/>
                  <a:pt x="2686756" y="1553609"/>
                  <a:pt x="2676209" y="1577593"/>
                </a:cubicBezTo>
                <a:cubicBezTo>
                  <a:pt x="2619546" y="1586847"/>
                  <a:pt x="2562121" y="1622849"/>
                  <a:pt x="2517880" y="1626652"/>
                </a:cubicBezTo>
                <a:cubicBezTo>
                  <a:pt x="2525740" y="1550593"/>
                  <a:pt x="2497218" y="1430419"/>
                  <a:pt x="2528782" y="1337247"/>
                </a:cubicBezTo>
                <a:cubicBezTo>
                  <a:pt x="2589249" y="1306696"/>
                  <a:pt x="2658716" y="1285146"/>
                  <a:pt x="2719943" y="1255356"/>
                </a:cubicBezTo>
                <a:cubicBezTo>
                  <a:pt x="2682674" y="1376037"/>
                  <a:pt x="2796889" y="1355501"/>
                  <a:pt x="2796002" y="1315443"/>
                </a:cubicBezTo>
                <a:cubicBezTo>
                  <a:pt x="2776734" y="1252060"/>
                  <a:pt x="2805256" y="1191974"/>
                  <a:pt x="2779522" y="1129732"/>
                </a:cubicBezTo>
                <a:cubicBezTo>
                  <a:pt x="2585446" y="1219608"/>
                  <a:pt x="2372101" y="1337373"/>
                  <a:pt x="2151531" y="1419137"/>
                </a:cubicBezTo>
                <a:cubicBezTo>
                  <a:pt x="2149756" y="1466420"/>
                  <a:pt x="2189560" y="1471871"/>
                  <a:pt x="2238871" y="1468322"/>
                </a:cubicBezTo>
                <a:cubicBezTo>
                  <a:pt x="2231139" y="1582411"/>
                  <a:pt x="2304409" y="2087190"/>
                  <a:pt x="2168010" y="2189743"/>
                </a:cubicBezTo>
                <a:close/>
                <a:moveTo>
                  <a:pt x="2288056" y="1725529"/>
                </a:moveTo>
                <a:cubicBezTo>
                  <a:pt x="2274239" y="1725529"/>
                  <a:pt x="2275380" y="1705119"/>
                  <a:pt x="2282605" y="1698147"/>
                </a:cubicBezTo>
                <a:cubicBezTo>
                  <a:pt x="2294521" y="1697260"/>
                  <a:pt x="2285140" y="1717542"/>
                  <a:pt x="2288056" y="1725529"/>
                </a:cubicBezTo>
                <a:close/>
                <a:moveTo>
                  <a:pt x="2331790" y="1987552"/>
                </a:moveTo>
                <a:cubicBezTo>
                  <a:pt x="2330396" y="1969805"/>
                  <a:pt x="2338255" y="1961312"/>
                  <a:pt x="2353593" y="1960298"/>
                </a:cubicBezTo>
                <a:cubicBezTo>
                  <a:pt x="2345100" y="1968157"/>
                  <a:pt x="2349283" y="1988820"/>
                  <a:pt x="2331790" y="1987552"/>
                </a:cubicBezTo>
                <a:close/>
                <a:moveTo>
                  <a:pt x="2331790" y="1725529"/>
                </a:moveTo>
                <a:lnTo>
                  <a:pt x="2331790" y="1714627"/>
                </a:lnTo>
                <a:cubicBezTo>
                  <a:pt x="2336480" y="1715641"/>
                  <a:pt x="2336861" y="1712472"/>
                  <a:pt x="2337241" y="1709049"/>
                </a:cubicBezTo>
                <a:cubicBezTo>
                  <a:pt x="2347889" y="1706894"/>
                  <a:pt x="2345227" y="1734402"/>
                  <a:pt x="2331790" y="1725529"/>
                </a:cubicBezTo>
                <a:close/>
                <a:moveTo>
                  <a:pt x="2386426" y="1938494"/>
                </a:moveTo>
                <a:cubicBezTo>
                  <a:pt x="2403032" y="1923536"/>
                  <a:pt x="2371467" y="1955100"/>
                  <a:pt x="2386426" y="1938494"/>
                </a:cubicBezTo>
                <a:close/>
                <a:moveTo>
                  <a:pt x="2342692" y="1834673"/>
                </a:moveTo>
                <a:cubicBezTo>
                  <a:pt x="2347382" y="1812109"/>
                  <a:pt x="2369439" y="1806912"/>
                  <a:pt x="2380721" y="1791066"/>
                </a:cubicBezTo>
                <a:cubicBezTo>
                  <a:pt x="2386552" y="1792334"/>
                  <a:pt x="2384397" y="1801841"/>
                  <a:pt x="2391623" y="1801968"/>
                </a:cubicBezTo>
                <a:cubicBezTo>
                  <a:pt x="2376791" y="1815063"/>
                  <a:pt x="2360249" y="1826066"/>
                  <a:pt x="2342438" y="1834673"/>
                </a:cubicBezTo>
                <a:close/>
                <a:moveTo>
                  <a:pt x="2359044" y="1577340"/>
                </a:moveTo>
                <a:cubicBezTo>
                  <a:pt x="2364115" y="1567706"/>
                  <a:pt x="2369185" y="1558325"/>
                  <a:pt x="2386426" y="1560861"/>
                </a:cubicBezTo>
                <a:cubicBezTo>
                  <a:pt x="2388327" y="1577467"/>
                  <a:pt x="2368552" y="1572269"/>
                  <a:pt x="2359044" y="1577340"/>
                </a:cubicBezTo>
                <a:close/>
                <a:moveTo>
                  <a:pt x="2386426" y="1604594"/>
                </a:moveTo>
                <a:cubicBezTo>
                  <a:pt x="2388073" y="1619046"/>
                  <a:pt x="2375017" y="1618666"/>
                  <a:pt x="2364495" y="1620947"/>
                </a:cubicBezTo>
                <a:cubicBezTo>
                  <a:pt x="2369312" y="1612961"/>
                  <a:pt x="2372735" y="1603707"/>
                  <a:pt x="2386426" y="1604594"/>
                </a:cubicBezTo>
                <a:close/>
                <a:moveTo>
                  <a:pt x="2435483" y="1877647"/>
                </a:moveTo>
                <a:cubicBezTo>
                  <a:pt x="2422807" y="1876126"/>
                  <a:pt x="2422807" y="1863069"/>
                  <a:pt x="2430032" y="1855843"/>
                </a:cubicBezTo>
                <a:cubicBezTo>
                  <a:pt x="2442709" y="1857364"/>
                  <a:pt x="2442709" y="1870421"/>
                  <a:pt x="2435483" y="1877647"/>
                </a:cubicBezTo>
                <a:close/>
                <a:moveTo>
                  <a:pt x="2468315" y="1702964"/>
                </a:moveTo>
                <a:cubicBezTo>
                  <a:pt x="2474654" y="1681288"/>
                  <a:pt x="2474654" y="1724514"/>
                  <a:pt x="2468315" y="1702964"/>
                </a:cubicBezTo>
                <a:close/>
                <a:moveTo>
                  <a:pt x="2473766" y="1380727"/>
                </a:moveTo>
                <a:cubicBezTo>
                  <a:pt x="2482513" y="1379206"/>
                  <a:pt x="2483147" y="1385798"/>
                  <a:pt x="2490119" y="1386178"/>
                </a:cubicBezTo>
                <a:cubicBezTo>
                  <a:pt x="2491006" y="1399742"/>
                  <a:pt x="2481499" y="1403038"/>
                  <a:pt x="2479217" y="1413433"/>
                </a:cubicBezTo>
                <a:cubicBezTo>
                  <a:pt x="2468315" y="1413433"/>
                  <a:pt x="2472245" y="1398601"/>
                  <a:pt x="2457414" y="1402531"/>
                </a:cubicBezTo>
                <a:cubicBezTo>
                  <a:pt x="2455766" y="1388206"/>
                  <a:pt x="2478583" y="1398221"/>
                  <a:pt x="2473766" y="1380727"/>
                </a:cubicBezTo>
                <a:close/>
                <a:moveTo>
                  <a:pt x="2441315" y="1615370"/>
                </a:moveTo>
                <a:cubicBezTo>
                  <a:pt x="2427117" y="1610045"/>
                  <a:pt x="2426737" y="1572650"/>
                  <a:pt x="2435864" y="1560734"/>
                </a:cubicBezTo>
                <a:cubicBezTo>
                  <a:pt x="2444750" y="1577530"/>
                  <a:pt x="2446702" y="1597141"/>
                  <a:pt x="2441315" y="1615370"/>
                </a:cubicBezTo>
                <a:close/>
                <a:moveTo>
                  <a:pt x="2441315" y="1342317"/>
                </a:moveTo>
                <a:cubicBezTo>
                  <a:pt x="2444357" y="1354994"/>
                  <a:pt x="2430920" y="1350176"/>
                  <a:pt x="2430413" y="1358670"/>
                </a:cubicBezTo>
                <a:cubicBezTo>
                  <a:pt x="2424075" y="1357909"/>
                  <a:pt x="2425849" y="1348782"/>
                  <a:pt x="2424962" y="1342317"/>
                </a:cubicBezTo>
                <a:close/>
                <a:moveTo>
                  <a:pt x="2430413" y="1992243"/>
                </a:moveTo>
                <a:cubicBezTo>
                  <a:pt x="2433075" y="2013032"/>
                  <a:pt x="2411145" y="2009229"/>
                  <a:pt x="2403158" y="2019497"/>
                </a:cubicBezTo>
                <a:cubicBezTo>
                  <a:pt x="2393651" y="2013159"/>
                  <a:pt x="2409116" y="1985778"/>
                  <a:pt x="2430413" y="1992243"/>
                </a:cubicBezTo>
                <a:close/>
                <a:moveTo>
                  <a:pt x="2414060" y="1467941"/>
                </a:moveTo>
                <a:cubicBezTo>
                  <a:pt x="2403032" y="1489618"/>
                  <a:pt x="2373495" y="1493295"/>
                  <a:pt x="2353974" y="1505971"/>
                </a:cubicBezTo>
                <a:cubicBezTo>
                  <a:pt x="2347509" y="1488224"/>
                  <a:pt x="2389088" y="1471998"/>
                  <a:pt x="2414060" y="1467941"/>
                </a:cubicBezTo>
                <a:close/>
                <a:moveTo>
                  <a:pt x="2343072" y="1588115"/>
                </a:moveTo>
                <a:cubicBezTo>
                  <a:pt x="2344213" y="1571762"/>
                  <a:pt x="2365763" y="1593313"/>
                  <a:pt x="2343072" y="1588115"/>
                </a:cubicBezTo>
                <a:close/>
                <a:moveTo>
                  <a:pt x="2343072" y="1451589"/>
                </a:moveTo>
                <a:cubicBezTo>
                  <a:pt x="2336848" y="1461857"/>
                  <a:pt x="2327201" y="1469577"/>
                  <a:pt x="2315818" y="1473392"/>
                </a:cubicBezTo>
                <a:cubicBezTo>
                  <a:pt x="2314930" y="1456279"/>
                  <a:pt x="2329762" y="1454631"/>
                  <a:pt x="2343072" y="1451589"/>
                </a:cubicBezTo>
                <a:close/>
                <a:moveTo>
                  <a:pt x="2305043" y="2035850"/>
                </a:moveTo>
                <a:cubicBezTo>
                  <a:pt x="2332424" y="2032934"/>
                  <a:pt x="2333818" y="2059048"/>
                  <a:pt x="2305043" y="2057654"/>
                </a:cubicBezTo>
                <a:lnTo>
                  <a:pt x="2305043" y="2036230"/>
                </a:lnTo>
                <a:close/>
                <a:moveTo>
                  <a:pt x="2277788" y="1609919"/>
                </a:moveTo>
                <a:cubicBezTo>
                  <a:pt x="2284127" y="1588368"/>
                  <a:pt x="2284127" y="1631469"/>
                  <a:pt x="2277788" y="1609919"/>
                </a:cubicBezTo>
                <a:close/>
                <a:moveTo>
                  <a:pt x="2277788" y="1631722"/>
                </a:moveTo>
                <a:cubicBezTo>
                  <a:pt x="2294521" y="1623356"/>
                  <a:pt x="2294521" y="1667470"/>
                  <a:pt x="2277788" y="1659104"/>
                </a:cubicBezTo>
                <a:lnTo>
                  <a:pt x="2277788" y="1631722"/>
                </a:lnTo>
                <a:close/>
                <a:moveTo>
                  <a:pt x="3589549" y="823087"/>
                </a:moveTo>
                <a:cubicBezTo>
                  <a:pt x="3383049" y="902061"/>
                  <a:pt x="3142703" y="985346"/>
                  <a:pt x="2906921" y="1052405"/>
                </a:cubicBezTo>
                <a:lnTo>
                  <a:pt x="2906921" y="1053673"/>
                </a:lnTo>
                <a:cubicBezTo>
                  <a:pt x="2854060" y="1072561"/>
                  <a:pt x="2912498" y="1141394"/>
                  <a:pt x="2959528" y="1126436"/>
                </a:cubicBezTo>
                <a:cubicBezTo>
                  <a:pt x="2987797" y="1237736"/>
                  <a:pt x="2992487" y="1802602"/>
                  <a:pt x="2889935" y="1898816"/>
                </a:cubicBezTo>
                <a:cubicBezTo>
                  <a:pt x="2889935" y="1924170"/>
                  <a:pt x="2900203" y="1932156"/>
                  <a:pt x="2906794" y="1951297"/>
                </a:cubicBezTo>
                <a:cubicBezTo>
                  <a:pt x="2961810" y="1923156"/>
                  <a:pt x="3261735" y="1768248"/>
                  <a:pt x="3578646" y="1713105"/>
                </a:cubicBezTo>
                <a:cubicBezTo>
                  <a:pt x="3560646" y="1632863"/>
                  <a:pt x="3583971" y="1611693"/>
                  <a:pt x="3584098" y="1527521"/>
                </a:cubicBezTo>
                <a:cubicBezTo>
                  <a:pt x="3496503" y="1504830"/>
                  <a:pt x="3517673" y="1593186"/>
                  <a:pt x="3502208" y="1653146"/>
                </a:cubicBezTo>
                <a:cubicBezTo>
                  <a:pt x="3406627" y="1678499"/>
                  <a:pt x="3333357" y="1713993"/>
                  <a:pt x="3218255" y="1729205"/>
                </a:cubicBezTo>
                <a:cubicBezTo>
                  <a:pt x="3254256" y="1609792"/>
                  <a:pt x="3247284" y="1539057"/>
                  <a:pt x="3250960" y="1390615"/>
                </a:cubicBezTo>
                <a:cubicBezTo>
                  <a:pt x="3315610" y="1378699"/>
                  <a:pt x="3356428" y="1343078"/>
                  <a:pt x="3414867" y="1325077"/>
                </a:cubicBezTo>
                <a:cubicBezTo>
                  <a:pt x="3410683" y="1365896"/>
                  <a:pt x="3424755" y="1361332"/>
                  <a:pt x="3436671" y="1390615"/>
                </a:cubicBezTo>
                <a:cubicBezTo>
                  <a:pt x="3453910" y="1384150"/>
                  <a:pt x="3474700" y="1380600"/>
                  <a:pt x="3485855" y="1368684"/>
                </a:cubicBezTo>
                <a:cubicBezTo>
                  <a:pt x="3488137" y="1329767"/>
                  <a:pt x="3497771" y="1237990"/>
                  <a:pt x="3485855" y="1172198"/>
                </a:cubicBezTo>
                <a:cubicBezTo>
                  <a:pt x="3447826" y="1219735"/>
                  <a:pt x="3422473" y="1142408"/>
                  <a:pt x="3420317" y="1254089"/>
                </a:cubicBezTo>
                <a:cubicBezTo>
                  <a:pt x="3356935" y="1259159"/>
                  <a:pt x="3312061" y="1308217"/>
                  <a:pt x="3256538" y="1303274"/>
                </a:cubicBezTo>
                <a:cubicBezTo>
                  <a:pt x="3264143" y="1127577"/>
                  <a:pt x="3267693" y="1076998"/>
                  <a:pt x="3264904" y="1031362"/>
                </a:cubicBezTo>
                <a:cubicBezTo>
                  <a:pt x="3295834" y="1004868"/>
                  <a:pt x="3393697" y="983191"/>
                  <a:pt x="3524011" y="937302"/>
                </a:cubicBezTo>
                <a:cubicBezTo>
                  <a:pt x="3525533" y="972289"/>
                  <a:pt x="3512602" y="992572"/>
                  <a:pt x="3524771" y="1046574"/>
                </a:cubicBezTo>
                <a:cubicBezTo>
                  <a:pt x="3550999" y="1046130"/>
                  <a:pt x="3576872" y="1040400"/>
                  <a:pt x="3600830" y="1029714"/>
                </a:cubicBezTo>
                <a:cubicBezTo>
                  <a:pt x="3598295" y="940978"/>
                  <a:pt x="3608436" y="883047"/>
                  <a:pt x="3589802" y="822706"/>
                </a:cubicBezTo>
                <a:close/>
                <a:moveTo>
                  <a:pt x="3119886" y="1025151"/>
                </a:moveTo>
                <a:lnTo>
                  <a:pt x="3130914" y="1025151"/>
                </a:lnTo>
                <a:cubicBezTo>
                  <a:pt x="3133449" y="1036686"/>
                  <a:pt x="3123055" y="1035545"/>
                  <a:pt x="3114434" y="1036052"/>
                </a:cubicBezTo>
                <a:cubicBezTo>
                  <a:pt x="3115576" y="1031616"/>
                  <a:pt x="3120012" y="1030601"/>
                  <a:pt x="3119886" y="1025151"/>
                </a:cubicBezTo>
                <a:close/>
                <a:moveTo>
                  <a:pt x="3108984" y="1407348"/>
                </a:moveTo>
                <a:lnTo>
                  <a:pt x="3119886" y="1407348"/>
                </a:lnTo>
                <a:lnTo>
                  <a:pt x="3119886" y="1423701"/>
                </a:lnTo>
                <a:lnTo>
                  <a:pt x="3103533" y="1423701"/>
                </a:lnTo>
                <a:cubicBezTo>
                  <a:pt x="3102012" y="1414954"/>
                  <a:pt x="3108731" y="1414320"/>
                  <a:pt x="3108984" y="1407348"/>
                </a:cubicBezTo>
                <a:close/>
                <a:moveTo>
                  <a:pt x="3087814" y="1194382"/>
                </a:moveTo>
                <a:cubicBezTo>
                  <a:pt x="3089462" y="1207059"/>
                  <a:pt x="3072095" y="1200467"/>
                  <a:pt x="3071462" y="1210735"/>
                </a:cubicBezTo>
                <a:cubicBezTo>
                  <a:pt x="3059926" y="1209087"/>
                  <a:pt x="3077165" y="1191847"/>
                  <a:pt x="3087814" y="1194382"/>
                </a:cubicBezTo>
                <a:close/>
                <a:moveTo>
                  <a:pt x="3087814" y="1308471"/>
                </a:moveTo>
                <a:cubicBezTo>
                  <a:pt x="3086305" y="1319829"/>
                  <a:pt x="3077369" y="1328766"/>
                  <a:pt x="3066011" y="1330275"/>
                </a:cubicBezTo>
                <a:cubicBezTo>
                  <a:pt x="3065212" y="1319030"/>
                  <a:pt x="3073680" y="1309269"/>
                  <a:pt x="3084923" y="1308471"/>
                </a:cubicBezTo>
                <a:cubicBezTo>
                  <a:pt x="3085888" y="1308408"/>
                  <a:pt x="3086851" y="1308408"/>
                  <a:pt x="3087814" y="1308471"/>
                </a:cubicBezTo>
                <a:close/>
                <a:moveTo>
                  <a:pt x="3082363" y="1111858"/>
                </a:moveTo>
                <a:cubicBezTo>
                  <a:pt x="3073110" y="1120732"/>
                  <a:pt x="3068799" y="1134676"/>
                  <a:pt x="3049658" y="1133662"/>
                </a:cubicBezTo>
                <a:cubicBezTo>
                  <a:pt x="3052840" y="1118729"/>
                  <a:pt x="3067354" y="1109044"/>
                  <a:pt x="3082363" y="1111858"/>
                </a:cubicBezTo>
                <a:close/>
                <a:moveTo>
                  <a:pt x="3082363" y="1472251"/>
                </a:moveTo>
                <a:cubicBezTo>
                  <a:pt x="3075011" y="1497605"/>
                  <a:pt x="3051686" y="1507112"/>
                  <a:pt x="3038629" y="1526887"/>
                </a:cubicBezTo>
                <a:cubicBezTo>
                  <a:pt x="3020756" y="1497858"/>
                  <a:pt x="3065503" y="1484675"/>
                  <a:pt x="3082363" y="1472251"/>
                </a:cubicBezTo>
                <a:close/>
                <a:moveTo>
                  <a:pt x="2995022" y="1679766"/>
                </a:moveTo>
                <a:lnTo>
                  <a:pt x="2984121" y="1679766"/>
                </a:lnTo>
                <a:lnTo>
                  <a:pt x="2984121" y="1668864"/>
                </a:lnTo>
                <a:lnTo>
                  <a:pt x="2995022" y="1668864"/>
                </a:lnTo>
                <a:lnTo>
                  <a:pt x="2995022" y="1679766"/>
                </a:lnTo>
                <a:close/>
                <a:moveTo>
                  <a:pt x="3033052" y="1652512"/>
                </a:moveTo>
                <a:cubicBezTo>
                  <a:pt x="3019488" y="1634892"/>
                  <a:pt x="3049024" y="1614482"/>
                  <a:pt x="3065884" y="1608778"/>
                </a:cubicBezTo>
                <a:cubicBezTo>
                  <a:pt x="3062715" y="1631215"/>
                  <a:pt x="3039390" y="1633243"/>
                  <a:pt x="3033052" y="1652512"/>
                </a:cubicBezTo>
                <a:close/>
                <a:moveTo>
                  <a:pt x="3109110" y="1674315"/>
                </a:moveTo>
                <a:cubicBezTo>
                  <a:pt x="3093772" y="1669752"/>
                  <a:pt x="3095040" y="1682048"/>
                  <a:pt x="3081856" y="1679766"/>
                </a:cubicBezTo>
                <a:cubicBezTo>
                  <a:pt x="3088828" y="1670386"/>
                  <a:pt x="3093138" y="1658343"/>
                  <a:pt x="3109110" y="1657962"/>
                </a:cubicBezTo>
                <a:lnTo>
                  <a:pt x="3109110" y="1674315"/>
                </a:lnTo>
                <a:close/>
                <a:moveTo>
                  <a:pt x="3114561" y="1543240"/>
                </a:moveTo>
                <a:cubicBezTo>
                  <a:pt x="3096688" y="1533606"/>
                  <a:pt x="3121026" y="1521056"/>
                  <a:pt x="3125590" y="1515986"/>
                </a:cubicBezTo>
                <a:cubicBezTo>
                  <a:pt x="3145239" y="1527394"/>
                  <a:pt x="3114688" y="1533479"/>
                  <a:pt x="3114561" y="1543240"/>
                </a:cubicBezTo>
                <a:close/>
                <a:moveTo>
                  <a:pt x="3131040" y="1341176"/>
                </a:moveTo>
                <a:cubicBezTo>
                  <a:pt x="3124576" y="1340289"/>
                  <a:pt x="3126350" y="1331162"/>
                  <a:pt x="3125590" y="1324823"/>
                </a:cubicBezTo>
                <a:cubicBezTo>
                  <a:pt x="3134844" y="1322796"/>
                  <a:pt x="3135858" y="1329007"/>
                  <a:pt x="3136492" y="1335725"/>
                </a:cubicBezTo>
                <a:cubicBezTo>
                  <a:pt x="3131801" y="1334711"/>
                  <a:pt x="3131294" y="1337880"/>
                  <a:pt x="3131040" y="1341176"/>
                </a:cubicBezTo>
                <a:close/>
                <a:moveTo>
                  <a:pt x="3147394" y="1171945"/>
                </a:moveTo>
                <a:cubicBezTo>
                  <a:pt x="3166154" y="1174860"/>
                  <a:pt x="3150563" y="1192988"/>
                  <a:pt x="3147394" y="1204650"/>
                </a:cubicBezTo>
                <a:cubicBezTo>
                  <a:pt x="3130787" y="1197932"/>
                  <a:pt x="3153351" y="1185889"/>
                  <a:pt x="3147394" y="1171945"/>
                </a:cubicBezTo>
                <a:close/>
                <a:moveTo>
                  <a:pt x="3152844" y="1390361"/>
                </a:moveTo>
                <a:lnTo>
                  <a:pt x="3152844" y="1401263"/>
                </a:lnTo>
                <a:lnTo>
                  <a:pt x="3141943" y="1401263"/>
                </a:lnTo>
                <a:lnTo>
                  <a:pt x="3141943" y="1390361"/>
                </a:lnTo>
                <a:close/>
                <a:moveTo>
                  <a:pt x="3141943" y="1734402"/>
                </a:moveTo>
                <a:cubicBezTo>
                  <a:pt x="3146645" y="1727025"/>
                  <a:pt x="3155025" y="1722828"/>
                  <a:pt x="3163746" y="1723500"/>
                </a:cubicBezTo>
                <a:cubicBezTo>
                  <a:pt x="3163112" y="1743656"/>
                  <a:pt x="3155760" y="1737191"/>
                  <a:pt x="3141943" y="1734402"/>
                </a:cubicBezTo>
                <a:close/>
                <a:moveTo>
                  <a:pt x="3169197" y="1068124"/>
                </a:moveTo>
                <a:cubicBezTo>
                  <a:pt x="3201142" y="1075350"/>
                  <a:pt x="3149421" y="1093477"/>
                  <a:pt x="3169197" y="1068124"/>
                </a:cubicBezTo>
                <a:close/>
                <a:moveTo>
                  <a:pt x="3196578" y="1597876"/>
                </a:moveTo>
                <a:lnTo>
                  <a:pt x="3196578" y="1586974"/>
                </a:lnTo>
                <a:cubicBezTo>
                  <a:pt x="3201142" y="1587988"/>
                  <a:pt x="3201648" y="1584819"/>
                  <a:pt x="3202029" y="1581523"/>
                </a:cubicBezTo>
                <a:cubicBezTo>
                  <a:pt x="3212551" y="1579241"/>
                  <a:pt x="3210015" y="1606876"/>
                  <a:pt x="3196578" y="1597876"/>
                </a:cubicBezTo>
                <a:close/>
                <a:moveTo>
                  <a:pt x="3218381" y="1286540"/>
                </a:moveTo>
                <a:cubicBezTo>
                  <a:pt x="3206719" y="1283118"/>
                  <a:pt x="3213311" y="1252948"/>
                  <a:pt x="3218381" y="1248511"/>
                </a:cubicBezTo>
                <a:cubicBezTo>
                  <a:pt x="3240819" y="1246736"/>
                  <a:pt x="3218381" y="1277033"/>
                  <a:pt x="3218381" y="1286540"/>
                </a:cubicBezTo>
                <a:close/>
                <a:moveTo>
                  <a:pt x="3239932" y="1085111"/>
                </a:moveTo>
                <a:cubicBezTo>
                  <a:pt x="3228016" y="1084350"/>
                  <a:pt x="3228269" y="1071420"/>
                  <a:pt x="3229030" y="1057856"/>
                </a:cubicBezTo>
                <a:cubicBezTo>
                  <a:pt x="3240946" y="1058616"/>
                  <a:pt x="3240819" y="1071547"/>
                  <a:pt x="3239932" y="1085111"/>
                </a:cubicBezTo>
                <a:close/>
                <a:moveTo>
                  <a:pt x="4991311" y="1361839"/>
                </a:moveTo>
                <a:cubicBezTo>
                  <a:pt x="4980790" y="1320260"/>
                  <a:pt x="4923239" y="1355754"/>
                  <a:pt x="4916521" y="1318232"/>
                </a:cubicBezTo>
                <a:cubicBezTo>
                  <a:pt x="4922351" y="1046067"/>
                  <a:pt x="4911957" y="809523"/>
                  <a:pt x="4943901" y="537358"/>
                </a:cubicBezTo>
                <a:cubicBezTo>
                  <a:pt x="4958480" y="529625"/>
                  <a:pt x="5011721" y="535456"/>
                  <a:pt x="5015397" y="515808"/>
                </a:cubicBezTo>
                <a:cubicBezTo>
                  <a:pt x="5025665" y="460918"/>
                  <a:pt x="4953789" y="489694"/>
                  <a:pt x="4925901" y="490455"/>
                </a:cubicBezTo>
                <a:cubicBezTo>
                  <a:pt x="4806869" y="494891"/>
                  <a:pt x="4656907" y="523414"/>
                  <a:pt x="4561580" y="564486"/>
                </a:cubicBezTo>
                <a:cubicBezTo>
                  <a:pt x="4573115" y="610882"/>
                  <a:pt x="4588581" y="598966"/>
                  <a:pt x="4637638" y="582740"/>
                </a:cubicBezTo>
                <a:cubicBezTo>
                  <a:pt x="4654498" y="798241"/>
                  <a:pt x="4636370" y="1119591"/>
                  <a:pt x="4610257" y="1378065"/>
                </a:cubicBezTo>
                <a:cubicBezTo>
                  <a:pt x="4573875" y="1388967"/>
                  <a:pt x="4531536" y="1394164"/>
                  <a:pt x="4528367" y="1438152"/>
                </a:cubicBezTo>
                <a:cubicBezTo>
                  <a:pt x="4594665" y="1423320"/>
                  <a:pt x="4857068" y="1377558"/>
                  <a:pt x="4990804" y="1362092"/>
                </a:cubicBezTo>
                <a:close/>
                <a:moveTo>
                  <a:pt x="4834630" y="635601"/>
                </a:moveTo>
                <a:cubicBezTo>
                  <a:pt x="4838941" y="659813"/>
                  <a:pt x="4829560" y="670461"/>
                  <a:pt x="4807376" y="668306"/>
                </a:cubicBezTo>
                <a:cubicBezTo>
                  <a:pt x="4802939" y="643841"/>
                  <a:pt x="4817010" y="638009"/>
                  <a:pt x="4834630" y="635601"/>
                </a:cubicBezTo>
                <a:close/>
                <a:moveTo>
                  <a:pt x="4812827" y="974191"/>
                </a:moveTo>
                <a:lnTo>
                  <a:pt x="4834630" y="974191"/>
                </a:lnTo>
                <a:cubicBezTo>
                  <a:pt x="4820940" y="1015516"/>
                  <a:pt x="4841222" y="1077885"/>
                  <a:pt x="4807376" y="1088280"/>
                </a:cubicBezTo>
                <a:cubicBezTo>
                  <a:pt x="4825631" y="1047588"/>
                  <a:pt x="4799390" y="1019193"/>
                  <a:pt x="4812827" y="974191"/>
                </a:cubicBezTo>
                <a:close/>
                <a:moveTo>
                  <a:pt x="4791023" y="602769"/>
                </a:moveTo>
                <a:cubicBezTo>
                  <a:pt x="4795676" y="606445"/>
                  <a:pt x="4801456" y="608372"/>
                  <a:pt x="4807376" y="608220"/>
                </a:cubicBezTo>
                <a:cubicBezTo>
                  <a:pt x="4804333" y="619628"/>
                  <a:pt x="4798883" y="619882"/>
                  <a:pt x="4791023" y="613670"/>
                </a:cubicBezTo>
                <a:lnTo>
                  <a:pt x="4791023" y="602769"/>
                </a:lnTo>
                <a:close/>
                <a:moveTo>
                  <a:pt x="4791023" y="695561"/>
                </a:moveTo>
                <a:cubicBezTo>
                  <a:pt x="4806489" y="696321"/>
                  <a:pt x="4801418" y="718886"/>
                  <a:pt x="4785446" y="717491"/>
                </a:cubicBezTo>
                <a:cubicBezTo>
                  <a:pt x="4783164" y="706082"/>
                  <a:pt x="4789248" y="703040"/>
                  <a:pt x="4791023" y="695561"/>
                </a:cubicBezTo>
                <a:close/>
                <a:moveTo>
                  <a:pt x="4812827" y="777578"/>
                </a:moveTo>
                <a:cubicBezTo>
                  <a:pt x="4820040" y="779543"/>
                  <a:pt x="4824692" y="786528"/>
                  <a:pt x="4823729" y="793931"/>
                </a:cubicBezTo>
                <a:cubicBezTo>
                  <a:pt x="4806742" y="798748"/>
                  <a:pt x="4798376" y="812185"/>
                  <a:pt x="4779995" y="815734"/>
                </a:cubicBezTo>
                <a:cubicBezTo>
                  <a:pt x="4781643" y="793804"/>
                  <a:pt x="4806235" y="794691"/>
                  <a:pt x="4812827" y="777705"/>
                </a:cubicBezTo>
                <a:close/>
                <a:moveTo>
                  <a:pt x="4807376" y="832087"/>
                </a:moveTo>
                <a:cubicBezTo>
                  <a:pt x="4796474" y="843116"/>
                  <a:pt x="4782023" y="849961"/>
                  <a:pt x="4774544" y="864919"/>
                </a:cubicBezTo>
                <a:cubicBezTo>
                  <a:pt x="4765290" y="852243"/>
                  <a:pt x="4773023" y="826890"/>
                  <a:pt x="4807376" y="832087"/>
                </a:cubicBezTo>
                <a:close/>
                <a:moveTo>
                  <a:pt x="4731318" y="668306"/>
                </a:moveTo>
                <a:cubicBezTo>
                  <a:pt x="4738492" y="670322"/>
                  <a:pt x="4743119" y="677269"/>
                  <a:pt x="4742219" y="684659"/>
                </a:cubicBezTo>
                <a:cubicBezTo>
                  <a:pt x="4723205" y="689476"/>
                  <a:pt x="4723458" y="676293"/>
                  <a:pt x="4731318" y="668306"/>
                </a:cubicBezTo>
                <a:close/>
                <a:moveTo>
                  <a:pt x="4731318" y="1094238"/>
                </a:moveTo>
                <a:cubicBezTo>
                  <a:pt x="4730557" y="1084477"/>
                  <a:pt x="4737909" y="1082702"/>
                  <a:pt x="4736768" y="1072434"/>
                </a:cubicBezTo>
                <a:cubicBezTo>
                  <a:pt x="4752233" y="1073068"/>
                  <a:pt x="4747289" y="1095759"/>
                  <a:pt x="4731318" y="1094238"/>
                </a:cubicBezTo>
                <a:close/>
                <a:moveTo>
                  <a:pt x="4731318" y="750197"/>
                </a:moveTo>
                <a:cubicBezTo>
                  <a:pt x="4728782" y="738534"/>
                  <a:pt x="4739050" y="739802"/>
                  <a:pt x="4747670" y="739295"/>
                </a:cubicBezTo>
                <a:cubicBezTo>
                  <a:pt x="4745705" y="746508"/>
                  <a:pt x="4738721" y="751160"/>
                  <a:pt x="4731318" y="750197"/>
                </a:cubicBezTo>
                <a:close/>
                <a:moveTo>
                  <a:pt x="4758572" y="1236215"/>
                </a:moveTo>
                <a:cubicBezTo>
                  <a:pt x="4746529" y="1236215"/>
                  <a:pt x="4756290" y="1213017"/>
                  <a:pt x="4753121" y="1203509"/>
                </a:cubicBezTo>
                <a:cubicBezTo>
                  <a:pt x="4771248" y="1205918"/>
                  <a:pt x="4760853" y="1224679"/>
                  <a:pt x="4758572" y="1236215"/>
                </a:cubicBezTo>
                <a:close/>
                <a:moveTo>
                  <a:pt x="4785826" y="1034151"/>
                </a:moveTo>
                <a:lnTo>
                  <a:pt x="4763642" y="1034151"/>
                </a:lnTo>
                <a:cubicBezTo>
                  <a:pt x="4770108" y="1020714"/>
                  <a:pt x="4773023" y="1003474"/>
                  <a:pt x="4791023" y="1001446"/>
                </a:cubicBezTo>
                <a:cubicBezTo>
                  <a:pt x="4791023" y="1014122"/>
                  <a:pt x="4781516" y="1017545"/>
                  <a:pt x="4785446" y="1034151"/>
                </a:cubicBezTo>
                <a:close/>
                <a:moveTo>
                  <a:pt x="4802306" y="1159775"/>
                </a:moveTo>
                <a:cubicBezTo>
                  <a:pt x="4809607" y="1144893"/>
                  <a:pt x="4823894" y="1134650"/>
                  <a:pt x="4840335" y="1132521"/>
                </a:cubicBezTo>
                <a:cubicBezTo>
                  <a:pt x="4838776" y="1149533"/>
                  <a:pt x="4823729" y="1162057"/>
                  <a:pt x="4806717" y="1160498"/>
                </a:cubicBezTo>
                <a:cubicBezTo>
                  <a:pt x="4805234" y="1160371"/>
                  <a:pt x="4803751" y="1160118"/>
                  <a:pt x="4802306" y="1159775"/>
                </a:cubicBezTo>
                <a:close/>
                <a:moveTo>
                  <a:pt x="4867843" y="1001446"/>
                </a:moveTo>
                <a:cubicBezTo>
                  <a:pt x="4865942" y="1020587"/>
                  <a:pt x="4881660" y="1052152"/>
                  <a:pt x="4856814" y="1061532"/>
                </a:cubicBezTo>
                <a:cubicBezTo>
                  <a:pt x="4862772" y="1025658"/>
                  <a:pt x="4844138" y="994220"/>
                  <a:pt x="4878745" y="995995"/>
                </a:cubicBezTo>
                <a:cubicBezTo>
                  <a:pt x="4878745" y="1001319"/>
                  <a:pt x="4872026" y="1000178"/>
                  <a:pt x="4867843" y="1001446"/>
                </a:cubicBezTo>
                <a:close/>
                <a:moveTo>
                  <a:pt x="4889647" y="826636"/>
                </a:moveTo>
                <a:cubicBezTo>
                  <a:pt x="4873040" y="819918"/>
                  <a:pt x="4895604" y="807875"/>
                  <a:pt x="4889647" y="793931"/>
                </a:cubicBezTo>
                <a:lnTo>
                  <a:pt x="4900548" y="793931"/>
                </a:lnTo>
                <a:cubicBezTo>
                  <a:pt x="4899534" y="798621"/>
                  <a:pt x="4902703" y="799128"/>
                  <a:pt x="4905999" y="799382"/>
                </a:cubicBezTo>
                <a:cubicBezTo>
                  <a:pt x="4904351" y="812058"/>
                  <a:pt x="4887111" y="809523"/>
                  <a:pt x="4889647" y="826636"/>
                </a:cubicBezTo>
                <a:close/>
                <a:moveTo>
                  <a:pt x="4900548" y="602769"/>
                </a:moveTo>
                <a:cubicBezTo>
                  <a:pt x="4889647" y="595543"/>
                  <a:pt x="4887872" y="578557"/>
                  <a:pt x="4884196" y="564739"/>
                </a:cubicBezTo>
                <a:cubicBezTo>
                  <a:pt x="4894591" y="562330"/>
                  <a:pt x="4897886" y="552950"/>
                  <a:pt x="4911450" y="553711"/>
                </a:cubicBezTo>
                <a:cubicBezTo>
                  <a:pt x="4919943" y="564866"/>
                  <a:pt x="4907267" y="589965"/>
                  <a:pt x="4900548" y="602896"/>
                </a:cubicBezTo>
                <a:close/>
                <a:moveTo>
                  <a:pt x="5064075" y="1352839"/>
                </a:moveTo>
                <a:cubicBezTo>
                  <a:pt x="5191106" y="1329273"/>
                  <a:pt x="5319543" y="1313947"/>
                  <a:pt x="5448551" y="1306950"/>
                </a:cubicBezTo>
                <a:lnTo>
                  <a:pt x="5448551" y="1274244"/>
                </a:lnTo>
                <a:cubicBezTo>
                  <a:pt x="5354746" y="1212510"/>
                  <a:pt x="5428015" y="787846"/>
                  <a:pt x="5413564" y="517329"/>
                </a:cubicBezTo>
                <a:cubicBezTo>
                  <a:pt x="5525244" y="674011"/>
                  <a:pt x="5734532" y="1029080"/>
                  <a:pt x="5709306" y="1214538"/>
                </a:cubicBezTo>
                <a:cubicBezTo>
                  <a:pt x="5704997" y="1245595"/>
                  <a:pt x="5652770" y="1229749"/>
                  <a:pt x="5653783" y="1288696"/>
                </a:cubicBezTo>
                <a:cubicBezTo>
                  <a:pt x="5741315" y="1290559"/>
                  <a:pt x="5828871" y="1286832"/>
                  <a:pt x="5915932" y="1277540"/>
                </a:cubicBezTo>
                <a:cubicBezTo>
                  <a:pt x="5925060" y="1229749"/>
                  <a:pt x="5847987" y="1233553"/>
                  <a:pt x="5852550" y="1205284"/>
                </a:cubicBezTo>
                <a:cubicBezTo>
                  <a:pt x="5883354" y="1005121"/>
                  <a:pt x="5875241" y="744619"/>
                  <a:pt x="5910608" y="457369"/>
                </a:cubicBezTo>
                <a:cubicBezTo>
                  <a:pt x="5913904" y="451411"/>
                  <a:pt x="6015570" y="414015"/>
                  <a:pt x="5980710" y="404001"/>
                </a:cubicBezTo>
                <a:cubicBezTo>
                  <a:pt x="5981039" y="403595"/>
                  <a:pt x="5981330" y="403177"/>
                  <a:pt x="5981597" y="402733"/>
                </a:cubicBezTo>
                <a:cubicBezTo>
                  <a:pt x="5916313" y="409198"/>
                  <a:pt x="5769392" y="386254"/>
                  <a:pt x="5732758" y="416424"/>
                </a:cubicBezTo>
                <a:cubicBezTo>
                  <a:pt x="5732758" y="462186"/>
                  <a:pt x="5811986" y="436199"/>
                  <a:pt x="5811986" y="501737"/>
                </a:cubicBezTo>
                <a:cubicBezTo>
                  <a:pt x="5811986" y="677941"/>
                  <a:pt x="5792211" y="910428"/>
                  <a:pt x="5790436" y="1090815"/>
                </a:cubicBezTo>
                <a:cubicBezTo>
                  <a:pt x="5740997" y="849074"/>
                  <a:pt x="5598134" y="664884"/>
                  <a:pt x="5473524" y="435565"/>
                </a:cubicBezTo>
                <a:cubicBezTo>
                  <a:pt x="5365014" y="410212"/>
                  <a:pt x="5156613" y="427452"/>
                  <a:pt x="5069399" y="490201"/>
                </a:cubicBezTo>
                <a:cubicBezTo>
                  <a:pt x="5077131" y="515554"/>
                  <a:pt x="5107428" y="517202"/>
                  <a:pt x="5134936" y="522907"/>
                </a:cubicBezTo>
                <a:cubicBezTo>
                  <a:pt x="5155979" y="727506"/>
                  <a:pt x="5135950" y="1069392"/>
                  <a:pt x="5134936" y="1281090"/>
                </a:cubicBezTo>
                <a:cubicBezTo>
                  <a:pt x="5118076" y="1307837"/>
                  <a:pt x="5061539" y="1306443"/>
                  <a:pt x="5063948" y="1352965"/>
                </a:cubicBezTo>
                <a:close/>
                <a:moveTo>
                  <a:pt x="5877777" y="517329"/>
                </a:moveTo>
                <a:cubicBezTo>
                  <a:pt x="5863300" y="491583"/>
                  <a:pt x="5852271" y="464049"/>
                  <a:pt x="5844944" y="435439"/>
                </a:cubicBezTo>
                <a:cubicBezTo>
                  <a:pt x="5876002" y="443805"/>
                  <a:pt x="5871818" y="474609"/>
                  <a:pt x="5877777" y="517329"/>
                </a:cubicBezTo>
                <a:close/>
                <a:moveTo>
                  <a:pt x="5369577" y="784930"/>
                </a:moveTo>
                <a:cubicBezTo>
                  <a:pt x="5384281" y="826636"/>
                  <a:pt x="5369577" y="870243"/>
                  <a:pt x="5369577" y="904977"/>
                </a:cubicBezTo>
                <a:cubicBezTo>
                  <a:pt x="5356901" y="856172"/>
                  <a:pt x="5364253" y="823721"/>
                  <a:pt x="5369577" y="784930"/>
                </a:cubicBezTo>
                <a:close/>
                <a:moveTo>
                  <a:pt x="5222150" y="1210862"/>
                </a:moveTo>
                <a:cubicBezTo>
                  <a:pt x="5224052" y="1203636"/>
                  <a:pt x="5231784" y="1202242"/>
                  <a:pt x="5233051" y="1194509"/>
                </a:cubicBezTo>
                <a:cubicBezTo>
                  <a:pt x="5246742" y="1196664"/>
                  <a:pt x="5233051" y="1215679"/>
                  <a:pt x="5222150" y="1210862"/>
                </a:cubicBezTo>
                <a:close/>
                <a:moveTo>
                  <a:pt x="5282109" y="626601"/>
                </a:moveTo>
                <a:cubicBezTo>
                  <a:pt x="5301124" y="646883"/>
                  <a:pt x="5267278" y="654235"/>
                  <a:pt x="5282109" y="626601"/>
                </a:cubicBezTo>
                <a:close/>
                <a:moveTo>
                  <a:pt x="5293012" y="697589"/>
                </a:moveTo>
                <a:cubicBezTo>
                  <a:pt x="5302645" y="698857"/>
                  <a:pt x="5305688" y="706970"/>
                  <a:pt x="5303913" y="719393"/>
                </a:cubicBezTo>
                <a:cubicBezTo>
                  <a:pt x="5286799" y="716731"/>
                  <a:pt x="5289462" y="738154"/>
                  <a:pt x="5276658" y="724844"/>
                </a:cubicBezTo>
                <a:cubicBezTo>
                  <a:pt x="5274123" y="707730"/>
                  <a:pt x="5291364" y="710392"/>
                  <a:pt x="5293012" y="697589"/>
                </a:cubicBezTo>
                <a:close/>
                <a:moveTo>
                  <a:pt x="5260306" y="839566"/>
                </a:moveTo>
                <a:cubicBezTo>
                  <a:pt x="5274884" y="847552"/>
                  <a:pt x="5258024" y="869483"/>
                  <a:pt x="5243827" y="866821"/>
                </a:cubicBezTo>
                <a:cubicBezTo>
                  <a:pt x="5238122" y="846411"/>
                  <a:pt x="5264363" y="858201"/>
                  <a:pt x="5260306" y="839566"/>
                </a:cubicBezTo>
                <a:close/>
                <a:moveTo>
                  <a:pt x="5222277" y="664757"/>
                </a:moveTo>
                <a:lnTo>
                  <a:pt x="5233178" y="664757"/>
                </a:lnTo>
                <a:lnTo>
                  <a:pt x="5233178" y="675659"/>
                </a:lnTo>
                <a:lnTo>
                  <a:pt x="5222277" y="675659"/>
                </a:lnTo>
                <a:lnTo>
                  <a:pt x="5222277" y="664630"/>
                </a:lnTo>
                <a:close/>
                <a:moveTo>
                  <a:pt x="5227728" y="692011"/>
                </a:moveTo>
                <a:cubicBezTo>
                  <a:pt x="5236094" y="692011"/>
                  <a:pt x="5240404" y="732576"/>
                  <a:pt x="5222277" y="724844"/>
                </a:cubicBezTo>
                <a:cubicBezTo>
                  <a:pt x="5220007" y="713600"/>
                  <a:pt x="5221947" y="701912"/>
                  <a:pt x="5227728" y="692011"/>
                </a:cubicBezTo>
                <a:close/>
                <a:moveTo>
                  <a:pt x="5233178" y="954162"/>
                </a:moveTo>
                <a:cubicBezTo>
                  <a:pt x="5240632" y="953135"/>
                  <a:pt x="5247693" y="957800"/>
                  <a:pt x="5249658" y="965064"/>
                </a:cubicBezTo>
                <a:cubicBezTo>
                  <a:pt x="5233432" y="982811"/>
                  <a:pt x="5243827" y="992952"/>
                  <a:pt x="5216826" y="997896"/>
                </a:cubicBezTo>
                <a:cubicBezTo>
                  <a:pt x="5215558" y="976599"/>
                  <a:pt x="5228615" y="969500"/>
                  <a:pt x="5233178" y="954162"/>
                </a:cubicBezTo>
                <a:close/>
                <a:moveTo>
                  <a:pt x="5205924" y="921456"/>
                </a:moveTo>
                <a:cubicBezTo>
                  <a:pt x="5221262" y="930203"/>
                  <a:pt x="5194008" y="941866"/>
                  <a:pt x="5195022" y="954162"/>
                </a:cubicBezTo>
                <a:cubicBezTo>
                  <a:pt x="5177022" y="942753"/>
                  <a:pt x="5204149" y="931217"/>
                  <a:pt x="5205924" y="921456"/>
                </a:cubicBezTo>
                <a:close/>
                <a:moveTo>
                  <a:pt x="5189571" y="992445"/>
                </a:moveTo>
                <a:cubicBezTo>
                  <a:pt x="5212136" y="990670"/>
                  <a:pt x="5193248" y="1024136"/>
                  <a:pt x="5189571" y="1030474"/>
                </a:cubicBezTo>
                <a:cubicBezTo>
                  <a:pt x="5165739" y="1030474"/>
                  <a:pt x="5196163" y="1009051"/>
                  <a:pt x="5189571" y="992445"/>
                </a:cubicBezTo>
                <a:close/>
                <a:moveTo>
                  <a:pt x="5189571" y="1047081"/>
                </a:moveTo>
                <a:cubicBezTo>
                  <a:pt x="5191473" y="1056525"/>
                  <a:pt x="5189508" y="1066349"/>
                  <a:pt x="5184120" y="1074336"/>
                </a:cubicBezTo>
                <a:cubicBezTo>
                  <a:pt x="5176007" y="1069772"/>
                  <a:pt x="5176134" y="1056715"/>
                  <a:pt x="5173092" y="1047081"/>
                </a:cubicBezTo>
                <a:close/>
                <a:moveTo>
                  <a:pt x="6758030" y="1472759"/>
                </a:moveTo>
                <a:cubicBezTo>
                  <a:pt x="6890626" y="1491520"/>
                  <a:pt x="7206397" y="1624877"/>
                  <a:pt x="7129957" y="1780672"/>
                </a:cubicBezTo>
                <a:cubicBezTo>
                  <a:pt x="6860456" y="1878788"/>
                  <a:pt x="6624927" y="1656822"/>
                  <a:pt x="6588799" y="1543747"/>
                </a:cubicBezTo>
                <a:cubicBezTo>
                  <a:pt x="5874354" y="1543747"/>
                  <a:pt x="4631934" y="1764699"/>
                  <a:pt x="4028154" y="2286465"/>
                </a:cubicBezTo>
                <a:cubicBezTo>
                  <a:pt x="3884149" y="2170094"/>
                  <a:pt x="3631635" y="2148798"/>
                  <a:pt x="3465699" y="2106205"/>
                </a:cubicBezTo>
                <a:cubicBezTo>
                  <a:pt x="4383855" y="1755825"/>
                  <a:pt x="5337252" y="1426743"/>
                  <a:pt x="6551023" y="1445377"/>
                </a:cubicBezTo>
                <a:cubicBezTo>
                  <a:pt x="6539386" y="1386026"/>
                  <a:pt x="6533276" y="1325724"/>
                  <a:pt x="6532769" y="1265244"/>
                </a:cubicBezTo>
                <a:cubicBezTo>
                  <a:pt x="6231323" y="1370079"/>
                  <a:pt x="5939384" y="1254976"/>
                  <a:pt x="5966385" y="903202"/>
                </a:cubicBezTo>
                <a:cubicBezTo>
                  <a:pt x="5988061" y="618234"/>
                  <a:pt x="6196589" y="363436"/>
                  <a:pt x="6521360" y="358999"/>
                </a:cubicBezTo>
                <a:cubicBezTo>
                  <a:pt x="6644576" y="357351"/>
                  <a:pt x="6818117" y="409705"/>
                  <a:pt x="6852469" y="549147"/>
                </a:cubicBezTo>
                <a:cubicBezTo>
                  <a:pt x="6858301" y="572725"/>
                  <a:pt x="6897978" y="584514"/>
                  <a:pt x="6889611" y="615699"/>
                </a:cubicBezTo>
                <a:cubicBezTo>
                  <a:pt x="6790735" y="592247"/>
                  <a:pt x="6651801" y="617600"/>
                  <a:pt x="6578404" y="588444"/>
                </a:cubicBezTo>
                <a:cubicBezTo>
                  <a:pt x="6561418" y="558528"/>
                  <a:pt x="6627462" y="569936"/>
                  <a:pt x="6627462" y="539259"/>
                </a:cubicBezTo>
                <a:cubicBezTo>
                  <a:pt x="6627462" y="459144"/>
                  <a:pt x="6534797" y="426438"/>
                  <a:pt x="6489923" y="429861"/>
                </a:cubicBezTo>
                <a:cubicBezTo>
                  <a:pt x="6263648" y="447101"/>
                  <a:pt x="6107727" y="1316457"/>
                  <a:pt x="6534670" y="1177776"/>
                </a:cubicBezTo>
                <a:cubicBezTo>
                  <a:pt x="6537966" y="1107675"/>
                  <a:pt x="6537713" y="1002713"/>
                  <a:pt x="6551023" y="926527"/>
                </a:cubicBezTo>
                <a:lnTo>
                  <a:pt x="6463682" y="926527"/>
                </a:lnTo>
                <a:cubicBezTo>
                  <a:pt x="6459499" y="906790"/>
                  <a:pt x="6457674" y="886609"/>
                  <a:pt x="6458232" y="866440"/>
                </a:cubicBezTo>
                <a:cubicBezTo>
                  <a:pt x="6577391" y="878103"/>
                  <a:pt x="6731916" y="893441"/>
                  <a:pt x="6862357" y="899146"/>
                </a:cubicBezTo>
                <a:cubicBezTo>
                  <a:pt x="6806834" y="1050504"/>
                  <a:pt x="6717339" y="1286794"/>
                  <a:pt x="6758537" y="1472632"/>
                </a:cubicBezTo>
                <a:close/>
                <a:moveTo>
                  <a:pt x="6539614" y="402353"/>
                </a:moveTo>
                <a:cubicBezTo>
                  <a:pt x="6562306" y="407550"/>
                  <a:pt x="6540756" y="386000"/>
                  <a:pt x="6539614" y="402353"/>
                </a:cubicBezTo>
                <a:close/>
                <a:moveTo>
                  <a:pt x="6036993" y="981543"/>
                </a:moveTo>
                <a:lnTo>
                  <a:pt x="6036993" y="970642"/>
                </a:lnTo>
                <a:lnTo>
                  <a:pt x="6026091" y="970642"/>
                </a:lnTo>
                <a:lnTo>
                  <a:pt x="6026091" y="981543"/>
                </a:lnTo>
                <a:close/>
                <a:moveTo>
                  <a:pt x="6031542" y="965064"/>
                </a:moveTo>
                <a:cubicBezTo>
                  <a:pt x="6026864" y="961451"/>
                  <a:pt x="6021096" y="959537"/>
                  <a:pt x="6015189" y="959613"/>
                </a:cubicBezTo>
                <a:cubicBezTo>
                  <a:pt x="6033190" y="946936"/>
                  <a:pt x="6008090" y="923865"/>
                  <a:pt x="6036993" y="921583"/>
                </a:cubicBezTo>
                <a:cubicBezTo>
                  <a:pt x="6028499" y="929443"/>
                  <a:pt x="6032176" y="949472"/>
                  <a:pt x="6031542" y="965191"/>
                </a:cubicBezTo>
                <a:close/>
                <a:moveTo>
                  <a:pt x="6047895" y="1112619"/>
                </a:moveTo>
                <a:cubicBezTo>
                  <a:pt x="6045993" y="1095125"/>
                  <a:pt x="6085924" y="1070152"/>
                  <a:pt x="6058796" y="1063434"/>
                </a:cubicBezTo>
                <a:cubicBezTo>
                  <a:pt x="6061078" y="1082322"/>
                  <a:pt x="6027232" y="1093223"/>
                  <a:pt x="6047895" y="1112619"/>
                </a:cubicBezTo>
                <a:close/>
                <a:moveTo>
                  <a:pt x="6069698" y="1030601"/>
                </a:moveTo>
                <a:cubicBezTo>
                  <a:pt x="6076036" y="1052278"/>
                  <a:pt x="6076036" y="1009051"/>
                  <a:pt x="6069698" y="1030601"/>
                </a:cubicBezTo>
                <a:close/>
                <a:moveTo>
                  <a:pt x="6386609" y="402606"/>
                </a:moveTo>
                <a:cubicBezTo>
                  <a:pt x="6373933" y="420987"/>
                  <a:pt x="6404990" y="389930"/>
                  <a:pt x="6386609" y="402606"/>
                </a:cubicBezTo>
                <a:close/>
                <a:moveTo>
                  <a:pt x="6282916" y="440636"/>
                </a:moveTo>
                <a:cubicBezTo>
                  <a:pt x="6274169" y="440002"/>
                  <a:pt x="6265765" y="444185"/>
                  <a:pt x="6260986" y="451538"/>
                </a:cubicBezTo>
                <a:cubicBezTo>
                  <a:pt x="6270747" y="450270"/>
                  <a:pt x="6288367" y="456989"/>
                  <a:pt x="6282916" y="440636"/>
                </a:cubicBezTo>
                <a:close/>
                <a:moveTo>
                  <a:pt x="6184547" y="511624"/>
                </a:moveTo>
                <a:cubicBezTo>
                  <a:pt x="6161729" y="506934"/>
                  <a:pt x="6172631" y="536090"/>
                  <a:pt x="6162743" y="544330"/>
                </a:cubicBezTo>
                <a:cubicBezTo>
                  <a:pt x="6177575" y="541034"/>
                  <a:pt x="6184167" y="529372"/>
                  <a:pt x="6184547" y="511624"/>
                </a:cubicBezTo>
                <a:close/>
                <a:moveTo>
                  <a:pt x="6173645" y="609867"/>
                </a:moveTo>
                <a:cubicBezTo>
                  <a:pt x="6192026" y="626474"/>
                  <a:pt x="6190251" y="589712"/>
                  <a:pt x="6173645" y="609867"/>
                </a:cubicBezTo>
                <a:close/>
                <a:moveTo>
                  <a:pt x="6168194" y="730041"/>
                </a:moveTo>
                <a:cubicBezTo>
                  <a:pt x="6168194" y="738661"/>
                  <a:pt x="6154250" y="734351"/>
                  <a:pt x="6157293" y="746394"/>
                </a:cubicBezTo>
                <a:cubicBezTo>
                  <a:pt x="6168448" y="751211"/>
                  <a:pt x="6181758" y="732323"/>
                  <a:pt x="6168194" y="730041"/>
                </a:cubicBezTo>
                <a:close/>
                <a:moveTo>
                  <a:pt x="6097206" y="986741"/>
                </a:moveTo>
                <a:cubicBezTo>
                  <a:pt x="6103545" y="1008291"/>
                  <a:pt x="6103545" y="965191"/>
                  <a:pt x="6097206" y="986741"/>
                </a:cubicBezTo>
                <a:close/>
                <a:moveTo>
                  <a:pt x="6080853" y="1161423"/>
                </a:moveTo>
                <a:cubicBezTo>
                  <a:pt x="6079878" y="1168864"/>
                  <a:pt x="6084530" y="1175887"/>
                  <a:pt x="6091755" y="1177903"/>
                </a:cubicBezTo>
                <a:cubicBezTo>
                  <a:pt x="6092731" y="1170462"/>
                  <a:pt x="6088079" y="1163439"/>
                  <a:pt x="6080853" y="1161423"/>
                </a:cubicBezTo>
                <a:close/>
                <a:moveTo>
                  <a:pt x="6108108" y="1041376"/>
                </a:moveTo>
                <a:lnTo>
                  <a:pt x="6108108" y="1030348"/>
                </a:lnTo>
                <a:lnTo>
                  <a:pt x="6097206" y="1030348"/>
                </a:lnTo>
                <a:lnTo>
                  <a:pt x="6097206" y="1041376"/>
                </a:lnTo>
                <a:close/>
                <a:moveTo>
                  <a:pt x="6124460" y="828284"/>
                </a:moveTo>
                <a:cubicBezTo>
                  <a:pt x="6147152" y="833608"/>
                  <a:pt x="6125601" y="811931"/>
                  <a:pt x="6124460" y="828284"/>
                </a:cubicBezTo>
                <a:close/>
                <a:moveTo>
                  <a:pt x="6135362" y="1046827"/>
                </a:moveTo>
                <a:cubicBezTo>
                  <a:pt x="6143348" y="1064828"/>
                  <a:pt x="6149053" y="1025531"/>
                  <a:pt x="6135362" y="1046827"/>
                </a:cubicBezTo>
                <a:close/>
                <a:moveTo>
                  <a:pt x="6146391" y="1035799"/>
                </a:moveTo>
                <a:lnTo>
                  <a:pt x="6146391" y="1024897"/>
                </a:lnTo>
                <a:lnTo>
                  <a:pt x="6135362" y="1024897"/>
                </a:lnTo>
                <a:lnTo>
                  <a:pt x="6135362" y="1035799"/>
                </a:lnTo>
                <a:close/>
                <a:moveTo>
                  <a:pt x="6140939" y="997769"/>
                </a:moveTo>
                <a:cubicBezTo>
                  <a:pt x="6142208" y="989910"/>
                  <a:pt x="6149813" y="988515"/>
                  <a:pt x="6151842" y="981416"/>
                </a:cubicBezTo>
                <a:cubicBezTo>
                  <a:pt x="6140560" y="976599"/>
                  <a:pt x="6127249" y="995488"/>
                  <a:pt x="6140939" y="997769"/>
                </a:cubicBezTo>
                <a:close/>
                <a:moveTo>
                  <a:pt x="6146391" y="970515"/>
                </a:moveTo>
                <a:cubicBezTo>
                  <a:pt x="6147531" y="966205"/>
                  <a:pt x="6150954" y="964050"/>
                  <a:pt x="6157293" y="964937"/>
                </a:cubicBezTo>
                <a:cubicBezTo>
                  <a:pt x="6118376" y="891667"/>
                  <a:pt x="6136757" y="966205"/>
                  <a:pt x="6146391" y="970515"/>
                </a:cubicBezTo>
                <a:close/>
                <a:moveTo>
                  <a:pt x="6130165" y="817382"/>
                </a:moveTo>
                <a:cubicBezTo>
                  <a:pt x="6147405" y="820044"/>
                  <a:pt x="6142841" y="800649"/>
                  <a:pt x="6162997" y="806480"/>
                </a:cubicBezTo>
                <a:cubicBezTo>
                  <a:pt x="6164011" y="777198"/>
                  <a:pt x="6122179" y="792029"/>
                  <a:pt x="6130165" y="817382"/>
                </a:cubicBezTo>
                <a:close/>
                <a:moveTo>
                  <a:pt x="6168194" y="1024897"/>
                </a:moveTo>
                <a:cubicBezTo>
                  <a:pt x="6173949" y="1027458"/>
                  <a:pt x="6180693" y="1024872"/>
                  <a:pt x="6183254" y="1019116"/>
                </a:cubicBezTo>
                <a:cubicBezTo>
                  <a:pt x="6185815" y="1013349"/>
                  <a:pt x="6183228" y="1006605"/>
                  <a:pt x="6177473" y="1004044"/>
                </a:cubicBezTo>
                <a:cubicBezTo>
                  <a:pt x="6176256" y="1003512"/>
                  <a:pt x="6174963" y="1003182"/>
                  <a:pt x="6173645" y="1003094"/>
                </a:cubicBezTo>
                <a:cubicBezTo>
                  <a:pt x="6174913" y="1013361"/>
                  <a:pt x="6167434" y="1015136"/>
                  <a:pt x="6168194" y="1024897"/>
                </a:cubicBezTo>
                <a:close/>
                <a:moveTo>
                  <a:pt x="6179096" y="1068631"/>
                </a:moveTo>
                <a:cubicBezTo>
                  <a:pt x="6179983" y="1075096"/>
                  <a:pt x="6178208" y="1084096"/>
                  <a:pt x="6184547" y="1084984"/>
                </a:cubicBezTo>
                <a:cubicBezTo>
                  <a:pt x="6184547" y="1076364"/>
                  <a:pt x="6198491" y="1080674"/>
                  <a:pt x="6195449" y="1068631"/>
                </a:cubicBezTo>
                <a:close/>
                <a:moveTo>
                  <a:pt x="6200900" y="1161423"/>
                </a:moveTo>
                <a:lnTo>
                  <a:pt x="6200900" y="1145070"/>
                </a:lnTo>
                <a:cubicBezTo>
                  <a:pt x="6194561" y="1145958"/>
                  <a:pt x="6185434" y="1144183"/>
                  <a:pt x="6184547" y="1150521"/>
                </a:cubicBezTo>
                <a:cubicBezTo>
                  <a:pt x="6193166" y="1150521"/>
                  <a:pt x="6188857" y="1164465"/>
                  <a:pt x="6200900" y="1161423"/>
                </a:cubicBezTo>
                <a:close/>
                <a:moveTo>
                  <a:pt x="6200900" y="588064"/>
                </a:moveTo>
                <a:cubicBezTo>
                  <a:pt x="6174786" y="572852"/>
                  <a:pt x="6188223" y="605938"/>
                  <a:pt x="6200900" y="588064"/>
                </a:cubicBezTo>
                <a:close/>
                <a:moveTo>
                  <a:pt x="6222830" y="1106787"/>
                </a:moveTo>
                <a:cubicBezTo>
                  <a:pt x="6217506" y="1128211"/>
                  <a:pt x="6244887" y="1144817"/>
                  <a:pt x="6250084" y="1123267"/>
                </a:cubicBezTo>
                <a:cubicBezTo>
                  <a:pt x="6235506" y="1123267"/>
                  <a:pt x="6238295" y="1106027"/>
                  <a:pt x="6222830" y="1106787"/>
                </a:cubicBezTo>
                <a:close/>
                <a:moveTo>
                  <a:pt x="6282916" y="1101337"/>
                </a:moveTo>
                <a:cubicBezTo>
                  <a:pt x="6288621" y="1087519"/>
                  <a:pt x="6264409" y="1077124"/>
                  <a:pt x="6260986" y="1090435"/>
                </a:cubicBezTo>
                <a:cubicBezTo>
                  <a:pt x="6278733" y="1083716"/>
                  <a:pt x="6265169" y="1108182"/>
                  <a:pt x="6282916" y="1101337"/>
                </a:cubicBezTo>
                <a:close/>
                <a:moveTo>
                  <a:pt x="6304720" y="1210608"/>
                </a:moveTo>
                <a:cubicBezTo>
                  <a:pt x="6376341" y="1206171"/>
                  <a:pt x="6312325" y="1174480"/>
                  <a:pt x="6304720" y="1210608"/>
                </a:cubicBezTo>
                <a:close/>
                <a:moveTo>
                  <a:pt x="5234320" y="1581903"/>
                </a:moveTo>
                <a:cubicBezTo>
                  <a:pt x="5257010" y="1587101"/>
                  <a:pt x="5235460" y="1565551"/>
                  <a:pt x="5234320" y="1581903"/>
                </a:cubicBezTo>
                <a:close/>
                <a:moveTo>
                  <a:pt x="5065342" y="1647441"/>
                </a:moveTo>
                <a:cubicBezTo>
                  <a:pt x="5092977" y="1662399"/>
                  <a:pt x="5085624" y="1628426"/>
                  <a:pt x="5065342" y="1647441"/>
                </a:cubicBezTo>
                <a:close/>
                <a:moveTo>
                  <a:pt x="4797742" y="1712979"/>
                </a:moveTo>
                <a:cubicBezTo>
                  <a:pt x="4783545" y="1707908"/>
                  <a:pt x="4758065" y="1709556"/>
                  <a:pt x="4754008" y="1729331"/>
                </a:cubicBezTo>
                <a:cubicBezTo>
                  <a:pt x="4770361" y="1731144"/>
                  <a:pt x="4786599" y="1725072"/>
                  <a:pt x="4797742" y="1712979"/>
                </a:cubicBezTo>
                <a:close/>
                <a:moveTo>
                  <a:pt x="4748557" y="1718430"/>
                </a:moveTo>
                <a:cubicBezTo>
                  <a:pt x="4730303" y="1725782"/>
                  <a:pt x="4687330" y="1737064"/>
                  <a:pt x="4688598" y="1745811"/>
                </a:cubicBezTo>
                <a:cubicBezTo>
                  <a:pt x="4708120" y="1736177"/>
                  <a:pt x="4740444" y="1739473"/>
                  <a:pt x="4748557" y="1718430"/>
                </a:cubicBezTo>
                <a:close/>
                <a:moveTo>
                  <a:pt x="4694049" y="1789418"/>
                </a:moveTo>
                <a:cubicBezTo>
                  <a:pt x="4677443" y="1791193"/>
                  <a:pt x="4651455" y="1783334"/>
                  <a:pt x="4650315" y="1800320"/>
                </a:cubicBezTo>
                <a:cubicBezTo>
                  <a:pt x="4661977" y="1810335"/>
                  <a:pt x="4685048" y="1798799"/>
                  <a:pt x="4694049" y="1789418"/>
                </a:cubicBezTo>
                <a:close/>
                <a:moveTo>
                  <a:pt x="4301079" y="1980580"/>
                </a:moveTo>
                <a:cubicBezTo>
                  <a:pt x="4288402" y="1998834"/>
                  <a:pt x="4319333" y="1967904"/>
                  <a:pt x="4301079" y="1980580"/>
                </a:cubicBezTo>
                <a:close/>
                <a:moveTo>
                  <a:pt x="4202709" y="1893239"/>
                </a:moveTo>
                <a:cubicBezTo>
                  <a:pt x="4195445" y="1886863"/>
                  <a:pt x="4184391" y="1887585"/>
                  <a:pt x="4178028" y="1894836"/>
                </a:cubicBezTo>
                <a:cubicBezTo>
                  <a:pt x="4177001" y="1896002"/>
                  <a:pt x="4176139" y="1897295"/>
                  <a:pt x="4175454" y="1898690"/>
                </a:cubicBezTo>
                <a:cubicBezTo>
                  <a:pt x="4183314" y="1895647"/>
                  <a:pt x="4203723" y="1905028"/>
                  <a:pt x="4202709" y="1893239"/>
                </a:cubicBezTo>
                <a:close/>
                <a:moveTo>
                  <a:pt x="4175454" y="1958777"/>
                </a:moveTo>
                <a:cubicBezTo>
                  <a:pt x="4147186" y="1955481"/>
                  <a:pt x="4157454" y="1981848"/>
                  <a:pt x="4175454" y="1958777"/>
                </a:cubicBezTo>
                <a:close/>
                <a:moveTo>
                  <a:pt x="4066183" y="1958777"/>
                </a:moveTo>
                <a:cubicBezTo>
                  <a:pt x="4088874" y="1963974"/>
                  <a:pt x="4067324" y="1942424"/>
                  <a:pt x="4066183" y="1958777"/>
                </a:cubicBezTo>
                <a:close/>
                <a:moveTo>
                  <a:pt x="4060732" y="1958777"/>
                </a:moveTo>
                <a:cubicBezTo>
                  <a:pt x="4048056" y="1957255"/>
                  <a:pt x="4040197" y="1960044"/>
                  <a:pt x="4038929" y="1969679"/>
                </a:cubicBezTo>
                <a:cubicBezTo>
                  <a:pt x="4047637" y="1970287"/>
                  <a:pt x="4055991" y="1966116"/>
                  <a:pt x="4060732" y="1958777"/>
                </a:cubicBezTo>
                <a:close/>
                <a:moveTo>
                  <a:pt x="4055282" y="2046118"/>
                </a:moveTo>
                <a:cubicBezTo>
                  <a:pt x="4046573" y="2045509"/>
                  <a:pt x="4038219" y="2049680"/>
                  <a:pt x="4033478" y="2057020"/>
                </a:cubicBezTo>
                <a:cubicBezTo>
                  <a:pt x="4043112" y="2055752"/>
                  <a:pt x="4060859" y="2062597"/>
                  <a:pt x="4055282" y="2046118"/>
                </a:cubicBezTo>
                <a:close/>
                <a:moveTo>
                  <a:pt x="3902404" y="2013412"/>
                </a:moveTo>
                <a:cubicBezTo>
                  <a:pt x="3892009" y="2015694"/>
                  <a:pt x="3878952" y="2015314"/>
                  <a:pt x="3880600" y="2029765"/>
                </a:cubicBezTo>
                <a:cubicBezTo>
                  <a:pt x="3894797" y="2031286"/>
                  <a:pt x="3904052" y="2027737"/>
                  <a:pt x="3902404" y="2013412"/>
                </a:cubicBezTo>
                <a:close/>
                <a:moveTo>
                  <a:pt x="3809612" y="2002384"/>
                </a:moveTo>
                <a:cubicBezTo>
                  <a:pt x="3800992" y="2002384"/>
                  <a:pt x="3790597" y="2002384"/>
                  <a:pt x="3793133" y="2013412"/>
                </a:cubicBezTo>
                <a:cubicBezTo>
                  <a:pt x="3800586" y="2014262"/>
                  <a:pt x="3807558" y="2009597"/>
                  <a:pt x="3809612" y="2002384"/>
                </a:cubicBezTo>
                <a:close/>
                <a:moveTo>
                  <a:pt x="3617817" y="2084401"/>
                </a:moveTo>
                <a:cubicBezTo>
                  <a:pt x="3640507" y="2089598"/>
                  <a:pt x="3618958" y="2067922"/>
                  <a:pt x="3617817" y="2084401"/>
                </a:cubicBezTo>
                <a:close/>
                <a:moveTo>
                  <a:pt x="3645072" y="2067922"/>
                </a:moveTo>
                <a:cubicBezTo>
                  <a:pt x="3659649" y="2067922"/>
                  <a:pt x="3677269" y="2070964"/>
                  <a:pt x="3677903" y="2057020"/>
                </a:cubicBezTo>
                <a:cubicBezTo>
                  <a:pt x="3666621" y="2060316"/>
                  <a:pt x="3639874" y="2048273"/>
                  <a:pt x="3645072" y="2067922"/>
                </a:cubicBezTo>
                <a:close/>
                <a:moveTo>
                  <a:pt x="3716059" y="2117106"/>
                </a:moveTo>
                <a:lnTo>
                  <a:pt x="3716059" y="2106205"/>
                </a:lnTo>
                <a:lnTo>
                  <a:pt x="3705158" y="2106205"/>
                </a:lnTo>
                <a:lnTo>
                  <a:pt x="3705158" y="2117106"/>
                </a:lnTo>
                <a:close/>
                <a:moveTo>
                  <a:pt x="3705158" y="2041047"/>
                </a:moveTo>
                <a:cubicBezTo>
                  <a:pt x="3675495" y="2057020"/>
                  <a:pt x="3747751" y="2025455"/>
                  <a:pt x="3705158" y="2041047"/>
                </a:cubicBezTo>
                <a:close/>
                <a:moveTo>
                  <a:pt x="3770695" y="2013793"/>
                </a:moveTo>
                <a:cubicBezTo>
                  <a:pt x="3758018" y="2032047"/>
                  <a:pt x="3789076" y="2001116"/>
                  <a:pt x="3770695" y="2013793"/>
                </a:cubicBezTo>
                <a:close/>
                <a:moveTo>
                  <a:pt x="3776146" y="2062851"/>
                </a:moveTo>
                <a:cubicBezTo>
                  <a:pt x="3799344" y="2064118"/>
                  <a:pt x="3819373" y="2062851"/>
                  <a:pt x="3825330" y="2046498"/>
                </a:cubicBezTo>
                <a:cubicBezTo>
                  <a:pt x="3803274" y="2046498"/>
                  <a:pt x="3783245" y="2048019"/>
                  <a:pt x="3776146" y="2062851"/>
                </a:cubicBezTo>
                <a:close/>
                <a:moveTo>
                  <a:pt x="3836232" y="2041047"/>
                </a:moveTo>
                <a:cubicBezTo>
                  <a:pt x="3852838" y="2055879"/>
                  <a:pt x="3821401" y="2024441"/>
                  <a:pt x="3836232" y="2041047"/>
                </a:cubicBezTo>
                <a:close/>
                <a:moveTo>
                  <a:pt x="3852585" y="2073753"/>
                </a:moveTo>
                <a:cubicBezTo>
                  <a:pt x="3861078" y="2060316"/>
                  <a:pt x="3834077" y="2057780"/>
                  <a:pt x="3836232" y="2068302"/>
                </a:cubicBezTo>
                <a:cubicBezTo>
                  <a:pt x="3839528" y="2068302"/>
                  <a:pt x="3842697" y="2069189"/>
                  <a:pt x="3841683" y="2073753"/>
                </a:cubicBezTo>
                <a:close/>
                <a:moveTo>
                  <a:pt x="3863487" y="2062851"/>
                </a:moveTo>
                <a:cubicBezTo>
                  <a:pt x="3884023" y="2066400"/>
                  <a:pt x="3913432" y="2047766"/>
                  <a:pt x="3890868" y="2041047"/>
                </a:cubicBezTo>
                <a:cubicBezTo>
                  <a:pt x="3894417" y="2060949"/>
                  <a:pt x="3864881" y="2047766"/>
                  <a:pt x="3863487" y="2062851"/>
                </a:cubicBezTo>
                <a:close/>
                <a:moveTo>
                  <a:pt x="3896319" y="2138910"/>
                </a:moveTo>
                <a:cubicBezTo>
                  <a:pt x="3925221" y="2144868"/>
                  <a:pt x="3902783" y="2122304"/>
                  <a:pt x="3896319" y="2138910"/>
                </a:cubicBezTo>
                <a:close/>
                <a:moveTo>
                  <a:pt x="4032844" y="1970312"/>
                </a:moveTo>
                <a:cubicBezTo>
                  <a:pt x="3985307" y="1977284"/>
                  <a:pt x="3940433" y="1987045"/>
                  <a:pt x="3912671" y="2014046"/>
                </a:cubicBezTo>
                <a:cubicBezTo>
                  <a:pt x="3961223" y="2007835"/>
                  <a:pt x="3994688" y="1986792"/>
                  <a:pt x="4032844" y="1970312"/>
                </a:cubicBezTo>
                <a:close/>
                <a:moveTo>
                  <a:pt x="4016492" y="2063104"/>
                </a:moveTo>
                <a:cubicBezTo>
                  <a:pt x="3976308" y="2059301"/>
                  <a:pt x="3962109" y="2081612"/>
                  <a:pt x="3934601" y="2090486"/>
                </a:cubicBezTo>
                <a:cubicBezTo>
                  <a:pt x="3959954" y="2099486"/>
                  <a:pt x="3994688" y="2075401"/>
                  <a:pt x="4016492" y="2063104"/>
                </a:cubicBezTo>
                <a:close/>
                <a:moveTo>
                  <a:pt x="3923573" y="2183278"/>
                </a:moveTo>
                <a:cubicBezTo>
                  <a:pt x="3937518" y="2177320"/>
                  <a:pt x="3942715" y="2206729"/>
                  <a:pt x="3950955" y="2188729"/>
                </a:cubicBezTo>
                <a:cubicBezTo>
                  <a:pt x="3944490" y="2187081"/>
                  <a:pt x="3930292" y="2166798"/>
                  <a:pt x="3923573" y="2183278"/>
                </a:cubicBezTo>
                <a:close/>
                <a:moveTo>
                  <a:pt x="3978209" y="2199631"/>
                </a:moveTo>
                <a:cubicBezTo>
                  <a:pt x="3974152" y="2238675"/>
                  <a:pt x="4025618" y="2247421"/>
                  <a:pt x="4038295" y="2221561"/>
                </a:cubicBezTo>
                <a:cubicBezTo>
                  <a:pt x="4005209" y="2242097"/>
                  <a:pt x="4003815" y="2202673"/>
                  <a:pt x="3978209" y="2199631"/>
                </a:cubicBezTo>
                <a:close/>
                <a:moveTo>
                  <a:pt x="4021942" y="2172376"/>
                </a:moveTo>
                <a:cubicBezTo>
                  <a:pt x="4030183" y="2144107"/>
                  <a:pt x="4075311" y="2152981"/>
                  <a:pt x="4082029" y="2123191"/>
                </a:cubicBezTo>
                <a:cubicBezTo>
                  <a:pt x="4059718" y="2133839"/>
                  <a:pt x="4011041" y="2146770"/>
                  <a:pt x="4021942" y="2172376"/>
                </a:cubicBezTo>
                <a:close/>
                <a:moveTo>
                  <a:pt x="3978209" y="2122431"/>
                </a:moveTo>
                <a:cubicBezTo>
                  <a:pt x="4027774" y="2117487"/>
                  <a:pt x="4055535" y="2090612"/>
                  <a:pt x="4087480" y="2067795"/>
                </a:cubicBezTo>
                <a:cubicBezTo>
                  <a:pt x="4047042" y="2071091"/>
                  <a:pt x="4032210" y="2099993"/>
                  <a:pt x="3989110" y="2100627"/>
                </a:cubicBezTo>
                <a:cubicBezTo>
                  <a:pt x="3995448" y="2117740"/>
                  <a:pt x="3980617" y="2113303"/>
                  <a:pt x="3978209" y="2122431"/>
                </a:cubicBezTo>
                <a:close/>
                <a:moveTo>
                  <a:pt x="4125636" y="2002257"/>
                </a:moveTo>
                <a:cubicBezTo>
                  <a:pt x="4131974" y="2023934"/>
                  <a:pt x="4131974" y="1980707"/>
                  <a:pt x="4125636" y="2002257"/>
                </a:cubicBezTo>
                <a:close/>
                <a:moveTo>
                  <a:pt x="4153017" y="1996806"/>
                </a:moveTo>
                <a:cubicBezTo>
                  <a:pt x="4160420" y="1997769"/>
                  <a:pt x="4167405" y="1993117"/>
                  <a:pt x="4169370" y="1985905"/>
                </a:cubicBezTo>
                <a:cubicBezTo>
                  <a:pt x="4160750" y="1985905"/>
                  <a:pt x="4150482" y="1985144"/>
                  <a:pt x="4153017" y="1996806"/>
                </a:cubicBezTo>
                <a:close/>
                <a:moveTo>
                  <a:pt x="4207653" y="2078823"/>
                </a:moveTo>
                <a:cubicBezTo>
                  <a:pt x="4220330" y="2078823"/>
                  <a:pt x="4245682" y="2063231"/>
                  <a:pt x="4234907" y="2056893"/>
                </a:cubicBezTo>
                <a:cubicBezTo>
                  <a:pt x="4227935" y="2066274"/>
                  <a:pt x="4209554" y="2063611"/>
                  <a:pt x="4207653" y="2078823"/>
                </a:cubicBezTo>
                <a:close/>
                <a:moveTo>
                  <a:pt x="4174821" y="2029638"/>
                </a:moveTo>
                <a:cubicBezTo>
                  <a:pt x="4197511" y="2010497"/>
                  <a:pt x="4238203" y="2008722"/>
                  <a:pt x="4250879" y="1980453"/>
                </a:cubicBezTo>
                <a:cubicBezTo>
                  <a:pt x="4221597" y="1993130"/>
                  <a:pt x="4189525" y="2002764"/>
                  <a:pt x="4174821" y="2029638"/>
                </a:cubicBezTo>
                <a:close/>
                <a:moveTo>
                  <a:pt x="4245809" y="2024187"/>
                </a:moveTo>
                <a:cubicBezTo>
                  <a:pt x="4253187" y="2025037"/>
                  <a:pt x="4260108" y="2020423"/>
                  <a:pt x="4262162" y="2013286"/>
                </a:cubicBezTo>
                <a:cubicBezTo>
                  <a:pt x="4254759" y="2012322"/>
                  <a:pt x="4247774" y="2016975"/>
                  <a:pt x="4245809" y="2024187"/>
                </a:cubicBezTo>
                <a:close/>
                <a:moveTo>
                  <a:pt x="4267612" y="2045991"/>
                </a:moveTo>
                <a:cubicBezTo>
                  <a:pt x="4315910" y="2030399"/>
                  <a:pt x="4365982" y="2016835"/>
                  <a:pt x="4387785" y="1975002"/>
                </a:cubicBezTo>
                <a:cubicBezTo>
                  <a:pt x="4339868" y="1990848"/>
                  <a:pt x="4307670" y="2022286"/>
                  <a:pt x="4267612" y="2045991"/>
                </a:cubicBezTo>
                <a:close/>
                <a:moveTo>
                  <a:pt x="4376884" y="1936720"/>
                </a:moveTo>
                <a:cubicBezTo>
                  <a:pt x="4392475" y="1945593"/>
                  <a:pt x="4420110" y="1927719"/>
                  <a:pt x="4431519" y="1914916"/>
                </a:cubicBezTo>
                <a:cubicBezTo>
                  <a:pt x="4411122" y="1914561"/>
                  <a:pt x="4391436" y="1922420"/>
                  <a:pt x="4376884" y="1936720"/>
                </a:cubicBezTo>
                <a:close/>
                <a:moveTo>
                  <a:pt x="4393236" y="1909465"/>
                </a:moveTo>
                <a:cubicBezTo>
                  <a:pt x="4415927" y="1914662"/>
                  <a:pt x="4394377" y="1893112"/>
                  <a:pt x="4393236" y="1909465"/>
                </a:cubicBezTo>
                <a:close/>
                <a:moveTo>
                  <a:pt x="4387785" y="1838476"/>
                </a:moveTo>
                <a:cubicBezTo>
                  <a:pt x="4407117" y="1834407"/>
                  <a:pt x="4425599" y="1827029"/>
                  <a:pt x="4442421" y="1816673"/>
                </a:cubicBezTo>
                <a:cubicBezTo>
                  <a:pt x="4422392" y="1822124"/>
                  <a:pt x="4388673" y="1813884"/>
                  <a:pt x="4387785" y="1838476"/>
                </a:cubicBezTo>
                <a:close/>
                <a:moveTo>
                  <a:pt x="4458774" y="1909465"/>
                </a:moveTo>
                <a:cubicBezTo>
                  <a:pt x="4486915" y="1896789"/>
                  <a:pt x="4440012" y="1895394"/>
                  <a:pt x="4458774" y="1909465"/>
                </a:cubicBezTo>
                <a:close/>
                <a:moveTo>
                  <a:pt x="4540663" y="1778389"/>
                </a:moveTo>
                <a:cubicBezTo>
                  <a:pt x="4563355" y="1783587"/>
                  <a:pt x="4541804" y="1762037"/>
                  <a:pt x="4540663" y="1778389"/>
                </a:cubicBezTo>
                <a:close/>
                <a:moveTo>
                  <a:pt x="4639033" y="1805771"/>
                </a:moveTo>
                <a:cubicBezTo>
                  <a:pt x="4626356" y="1824025"/>
                  <a:pt x="4657287" y="1793094"/>
                  <a:pt x="4639033" y="1805771"/>
                </a:cubicBezTo>
                <a:close/>
                <a:moveTo>
                  <a:pt x="4649934" y="1854829"/>
                </a:moveTo>
                <a:cubicBezTo>
                  <a:pt x="4657920" y="1872957"/>
                  <a:pt x="4663498" y="1833532"/>
                  <a:pt x="4649934" y="1854829"/>
                </a:cubicBezTo>
                <a:close/>
                <a:moveTo>
                  <a:pt x="4655385" y="1827574"/>
                </a:moveTo>
                <a:cubicBezTo>
                  <a:pt x="4705204" y="1811856"/>
                  <a:pt x="4768206" y="1809320"/>
                  <a:pt x="4802812" y="1778389"/>
                </a:cubicBezTo>
                <a:cubicBezTo>
                  <a:pt x="4763642" y="1794362"/>
                  <a:pt x="4690372" y="1792968"/>
                  <a:pt x="4655385" y="1827574"/>
                </a:cubicBezTo>
                <a:close/>
                <a:moveTo>
                  <a:pt x="4802812" y="1712852"/>
                </a:moveTo>
                <a:cubicBezTo>
                  <a:pt x="4812447" y="1711584"/>
                  <a:pt x="4830194" y="1718430"/>
                  <a:pt x="4824616" y="1701950"/>
                </a:cubicBezTo>
                <a:cubicBezTo>
                  <a:pt x="4811940" y="1700429"/>
                  <a:pt x="4804080" y="1703218"/>
                  <a:pt x="4802812" y="1712852"/>
                </a:cubicBezTo>
                <a:close/>
                <a:moveTo>
                  <a:pt x="4808263" y="1762037"/>
                </a:moveTo>
                <a:cubicBezTo>
                  <a:pt x="4820940" y="1762037"/>
                  <a:pt x="4824362" y="1752656"/>
                  <a:pt x="4841095" y="1756586"/>
                </a:cubicBezTo>
                <a:cubicBezTo>
                  <a:pt x="4843758" y="1735036"/>
                  <a:pt x="4803066" y="1746572"/>
                  <a:pt x="4808263" y="1762037"/>
                </a:cubicBezTo>
                <a:close/>
                <a:moveTo>
                  <a:pt x="4895604" y="1783841"/>
                </a:moveTo>
                <a:cubicBezTo>
                  <a:pt x="4877223" y="1767234"/>
                  <a:pt x="4879125" y="1803996"/>
                  <a:pt x="4895604" y="1783841"/>
                </a:cubicBezTo>
                <a:close/>
                <a:moveTo>
                  <a:pt x="4901055" y="1783841"/>
                </a:moveTo>
                <a:cubicBezTo>
                  <a:pt x="4913731" y="1785362"/>
                  <a:pt x="4921591" y="1782573"/>
                  <a:pt x="4922986" y="1772939"/>
                </a:cubicBezTo>
                <a:cubicBezTo>
                  <a:pt x="4913225" y="1774206"/>
                  <a:pt x="4895604" y="1767488"/>
                  <a:pt x="4901055" y="1783841"/>
                </a:cubicBezTo>
                <a:close/>
                <a:moveTo>
                  <a:pt x="4933887" y="1772939"/>
                </a:moveTo>
                <a:cubicBezTo>
                  <a:pt x="4950747" y="1769770"/>
                  <a:pt x="4971917" y="1771544"/>
                  <a:pt x="4971917" y="1751135"/>
                </a:cubicBezTo>
                <a:cubicBezTo>
                  <a:pt x="4955184" y="1754304"/>
                  <a:pt x="4933887" y="1752530"/>
                  <a:pt x="4933887" y="1772939"/>
                </a:cubicBezTo>
                <a:close/>
                <a:moveTo>
                  <a:pt x="4950240" y="1663667"/>
                </a:moveTo>
                <a:cubicBezTo>
                  <a:pt x="4977621" y="1661893"/>
                  <a:pt x="5014256" y="1669372"/>
                  <a:pt x="5021228" y="1647314"/>
                </a:cubicBezTo>
                <a:cubicBezTo>
                  <a:pt x="5000945" y="1656061"/>
                  <a:pt x="4961522" y="1645920"/>
                  <a:pt x="4950240" y="1663667"/>
                </a:cubicBezTo>
                <a:close/>
                <a:moveTo>
                  <a:pt x="5021228" y="1734656"/>
                </a:moveTo>
                <a:cubicBezTo>
                  <a:pt x="5046581" y="1733261"/>
                  <a:pt x="5063314" y="1721979"/>
                  <a:pt x="5092216" y="1723754"/>
                </a:cubicBezTo>
                <a:cubicBezTo>
                  <a:pt x="5081694" y="1699288"/>
                  <a:pt x="5028834" y="1720078"/>
                  <a:pt x="5021228" y="1734656"/>
                </a:cubicBezTo>
                <a:close/>
                <a:moveTo>
                  <a:pt x="5097287" y="1641863"/>
                </a:moveTo>
                <a:cubicBezTo>
                  <a:pt x="5106034" y="1642497"/>
                  <a:pt x="5114438" y="1638314"/>
                  <a:pt x="5119217" y="1630962"/>
                </a:cubicBezTo>
                <a:cubicBezTo>
                  <a:pt x="5109456" y="1632229"/>
                  <a:pt x="5091836" y="1625511"/>
                  <a:pt x="5097287" y="1641863"/>
                </a:cubicBezTo>
                <a:close/>
                <a:moveTo>
                  <a:pt x="5130119" y="1658216"/>
                </a:moveTo>
                <a:cubicBezTo>
                  <a:pt x="5101977" y="1670893"/>
                  <a:pt x="5148880" y="1672414"/>
                  <a:pt x="5130119" y="1658216"/>
                </a:cubicBezTo>
                <a:close/>
                <a:moveTo>
                  <a:pt x="5135569" y="1636413"/>
                </a:moveTo>
                <a:cubicBezTo>
                  <a:pt x="5149133" y="1637173"/>
                  <a:pt x="5162064" y="1637427"/>
                  <a:pt x="5162824" y="1625511"/>
                </a:cubicBezTo>
                <a:cubicBezTo>
                  <a:pt x="5152556" y="1627919"/>
                  <a:pt x="5129992" y="1618032"/>
                  <a:pt x="5135569" y="1636413"/>
                </a:cubicBezTo>
                <a:close/>
                <a:moveTo>
                  <a:pt x="5206558" y="1603707"/>
                </a:moveTo>
                <a:cubicBezTo>
                  <a:pt x="5213403" y="1648329"/>
                  <a:pt x="5271208" y="1604468"/>
                  <a:pt x="5288447" y="1592678"/>
                </a:cubicBezTo>
                <a:cubicBezTo>
                  <a:pt x="5258277" y="1596862"/>
                  <a:pt x="5226967" y="1604721"/>
                  <a:pt x="5206558" y="1603707"/>
                </a:cubicBezTo>
                <a:close/>
                <a:moveTo>
                  <a:pt x="5332181" y="1587228"/>
                </a:moveTo>
                <a:cubicBezTo>
                  <a:pt x="5358929" y="1576706"/>
                  <a:pt x="5391507" y="1577974"/>
                  <a:pt x="5403170" y="1565424"/>
                </a:cubicBezTo>
                <a:cubicBezTo>
                  <a:pt x="5371732" y="1565424"/>
                  <a:pt x="5348027" y="1572143"/>
                  <a:pt x="5332181" y="1587228"/>
                </a:cubicBezTo>
                <a:close/>
                <a:moveTo>
                  <a:pt x="5408240" y="1565424"/>
                </a:moveTo>
                <a:cubicBezTo>
                  <a:pt x="5427002" y="1567706"/>
                  <a:pt x="5441199" y="1570875"/>
                  <a:pt x="5457425" y="1559973"/>
                </a:cubicBezTo>
                <a:cubicBezTo>
                  <a:pt x="5441059" y="1554193"/>
                  <a:pt x="5422945" y="1556208"/>
                  <a:pt x="5408240" y="1565424"/>
                </a:cubicBezTo>
                <a:close/>
                <a:moveTo>
                  <a:pt x="5484299" y="1630962"/>
                </a:moveTo>
                <a:cubicBezTo>
                  <a:pt x="5488356" y="1616891"/>
                  <a:pt x="5524737" y="1635018"/>
                  <a:pt x="5522328" y="1614609"/>
                </a:cubicBezTo>
                <a:cubicBezTo>
                  <a:pt x="5515103" y="1622341"/>
                  <a:pt x="5464777" y="1614609"/>
                  <a:pt x="5484299" y="1630962"/>
                </a:cubicBezTo>
                <a:close/>
                <a:moveTo>
                  <a:pt x="5549836" y="1614609"/>
                </a:moveTo>
                <a:cubicBezTo>
                  <a:pt x="5578739" y="1620440"/>
                  <a:pt x="5556301" y="1598003"/>
                  <a:pt x="5549836" y="1614609"/>
                </a:cubicBezTo>
                <a:close/>
                <a:moveTo>
                  <a:pt x="5577091" y="1609158"/>
                </a:moveTo>
                <a:cubicBezTo>
                  <a:pt x="5583429" y="1630708"/>
                  <a:pt x="5583429" y="1587481"/>
                  <a:pt x="5577091" y="1609158"/>
                </a:cubicBezTo>
                <a:close/>
                <a:moveTo>
                  <a:pt x="5615120" y="1603707"/>
                </a:moveTo>
                <a:cubicBezTo>
                  <a:pt x="5624881" y="1600665"/>
                  <a:pt x="5637811" y="1600792"/>
                  <a:pt x="5642375" y="1592678"/>
                </a:cubicBezTo>
                <a:cubicBezTo>
                  <a:pt x="5628811" y="1591918"/>
                  <a:pt x="5615881" y="1591665"/>
                  <a:pt x="5615120" y="1603707"/>
                </a:cubicBezTo>
                <a:close/>
                <a:moveTo>
                  <a:pt x="5664305" y="1587228"/>
                </a:moveTo>
                <a:cubicBezTo>
                  <a:pt x="5651628" y="1605609"/>
                  <a:pt x="5682559" y="1574551"/>
                  <a:pt x="5664305" y="1587228"/>
                </a:cubicBezTo>
                <a:close/>
                <a:moveTo>
                  <a:pt x="5718813" y="1521690"/>
                </a:moveTo>
                <a:cubicBezTo>
                  <a:pt x="5616008" y="1527014"/>
                  <a:pt x="5641867" y="1552874"/>
                  <a:pt x="5718813" y="1521690"/>
                </a:cubicBezTo>
                <a:close/>
                <a:moveTo>
                  <a:pt x="5724264" y="1527141"/>
                </a:moveTo>
                <a:cubicBezTo>
                  <a:pt x="5735673" y="1523972"/>
                  <a:pt x="5760139" y="1533986"/>
                  <a:pt x="5762294" y="1521690"/>
                </a:cubicBezTo>
                <a:cubicBezTo>
                  <a:pt x="5749617" y="1519282"/>
                  <a:pt x="5734659" y="1513450"/>
                  <a:pt x="5724264" y="1527141"/>
                </a:cubicBezTo>
                <a:close/>
                <a:moveTo>
                  <a:pt x="6172124" y="1483534"/>
                </a:moveTo>
                <a:cubicBezTo>
                  <a:pt x="6201027" y="1489492"/>
                  <a:pt x="6178589" y="1466928"/>
                  <a:pt x="6172124" y="1483534"/>
                </a:cubicBezTo>
                <a:close/>
                <a:moveTo>
                  <a:pt x="6395990" y="1478083"/>
                </a:moveTo>
                <a:cubicBezTo>
                  <a:pt x="6409554" y="1499379"/>
                  <a:pt x="6403976" y="1459955"/>
                  <a:pt x="6395990" y="1478083"/>
                </a:cubicBezTo>
                <a:close/>
                <a:moveTo>
                  <a:pt x="6439724" y="1483534"/>
                </a:moveTo>
                <a:cubicBezTo>
                  <a:pt x="6462415" y="1488731"/>
                  <a:pt x="6440865" y="1467181"/>
                  <a:pt x="6439724" y="1483534"/>
                </a:cubicBezTo>
                <a:close/>
                <a:moveTo>
                  <a:pt x="6494359" y="1488985"/>
                </a:moveTo>
                <a:cubicBezTo>
                  <a:pt x="6535178" y="1495450"/>
                  <a:pt x="6511980" y="1472251"/>
                  <a:pt x="6494359" y="1488985"/>
                </a:cubicBezTo>
                <a:close/>
                <a:moveTo>
                  <a:pt x="6532389" y="1488985"/>
                </a:moveTo>
                <a:cubicBezTo>
                  <a:pt x="6561418" y="1494943"/>
                  <a:pt x="6538854" y="1472378"/>
                  <a:pt x="6532389" y="1488985"/>
                </a:cubicBezTo>
                <a:close/>
                <a:moveTo>
                  <a:pt x="6756255" y="1046701"/>
                </a:moveTo>
                <a:cubicBezTo>
                  <a:pt x="6763722" y="1047601"/>
                  <a:pt x="6770719" y="1042910"/>
                  <a:pt x="6772735" y="1035672"/>
                </a:cubicBezTo>
                <a:cubicBezTo>
                  <a:pt x="6765268" y="1034772"/>
                  <a:pt x="6758271" y="1039462"/>
                  <a:pt x="6756255" y="1046701"/>
                </a:cubicBezTo>
                <a:close/>
                <a:moveTo>
                  <a:pt x="6778185" y="926527"/>
                </a:moveTo>
                <a:cubicBezTo>
                  <a:pt x="6704535" y="916893"/>
                  <a:pt x="6751692" y="949598"/>
                  <a:pt x="6778185" y="926527"/>
                </a:cubicBezTo>
                <a:close/>
                <a:moveTo>
                  <a:pt x="6718099" y="970261"/>
                </a:moveTo>
                <a:cubicBezTo>
                  <a:pt x="6710658" y="969285"/>
                  <a:pt x="6703635" y="973937"/>
                  <a:pt x="6701620" y="981163"/>
                </a:cubicBezTo>
                <a:cubicBezTo>
                  <a:pt x="6709048" y="982076"/>
                  <a:pt x="6716033" y="977449"/>
                  <a:pt x="6718099" y="970261"/>
                </a:cubicBezTo>
                <a:close/>
                <a:moveTo>
                  <a:pt x="6707198" y="1019319"/>
                </a:moveTo>
                <a:cubicBezTo>
                  <a:pt x="6688918" y="1021272"/>
                  <a:pt x="6673769" y="1034353"/>
                  <a:pt x="6669168" y="1052152"/>
                </a:cubicBezTo>
                <a:cubicBezTo>
                  <a:pt x="6693253" y="1052152"/>
                  <a:pt x="6696930" y="1032503"/>
                  <a:pt x="6707198" y="1019319"/>
                </a:cubicBezTo>
                <a:close/>
                <a:moveTo>
                  <a:pt x="6658013" y="959233"/>
                </a:moveTo>
                <a:lnTo>
                  <a:pt x="6658013" y="970261"/>
                </a:lnTo>
                <a:lnTo>
                  <a:pt x="6668914" y="970261"/>
                </a:lnTo>
                <a:lnTo>
                  <a:pt x="6668914" y="959233"/>
                </a:lnTo>
                <a:close/>
                <a:moveTo>
                  <a:pt x="6608828" y="1008417"/>
                </a:moveTo>
                <a:cubicBezTo>
                  <a:pt x="6608828" y="1018685"/>
                  <a:pt x="6590828" y="1012221"/>
                  <a:pt x="6592475" y="1024770"/>
                </a:cubicBezTo>
                <a:cubicBezTo>
                  <a:pt x="6599448" y="1038588"/>
                  <a:pt x="6623659" y="1014375"/>
                  <a:pt x="6608828" y="1008417"/>
                </a:cubicBezTo>
                <a:close/>
                <a:moveTo>
                  <a:pt x="6587024" y="1248638"/>
                </a:moveTo>
                <a:cubicBezTo>
                  <a:pt x="6587024" y="1211876"/>
                  <a:pt x="6557235" y="1254849"/>
                  <a:pt x="6587024" y="1248638"/>
                </a:cubicBezTo>
                <a:close/>
                <a:moveTo>
                  <a:pt x="6592475" y="1199580"/>
                </a:moveTo>
                <a:cubicBezTo>
                  <a:pt x="6600842" y="1183100"/>
                  <a:pt x="6564207" y="1185128"/>
                  <a:pt x="6565221" y="1194128"/>
                </a:cubicBezTo>
                <a:cubicBezTo>
                  <a:pt x="6573182" y="1199592"/>
                  <a:pt x="6583031" y="1201557"/>
                  <a:pt x="6592475" y="1199580"/>
                </a:cubicBezTo>
                <a:close/>
                <a:moveTo>
                  <a:pt x="6570672" y="1161550"/>
                </a:moveTo>
                <a:cubicBezTo>
                  <a:pt x="6570672" y="1142028"/>
                  <a:pt x="6604645" y="1155592"/>
                  <a:pt x="6597927" y="1128844"/>
                </a:cubicBezTo>
                <a:cubicBezTo>
                  <a:pt x="6584363" y="1132014"/>
                  <a:pt x="6553812" y="1146085"/>
                  <a:pt x="6570672" y="1161550"/>
                </a:cubicBezTo>
                <a:close/>
                <a:moveTo>
                  <a:pt x="6592475" y="1085491"/>
                </a:moveTo>
                <a:cubicBezTo>
                  <a:pt x="6598053" y="1076237"/>
                  <a:pt x="6630504" y="1065335"/>
                  <a:pt x="6614279" y="1052785"/>
                </a:cubicBezTo>
                <a:cubicBezTo>
                  <a:pt x="6609969" y="1064828"/>
                  <a:pt x="6588926" y="1059884"/>
                  <a:pt x="6587024" y="1074589"/>
                </a:cubicBezTo>
                <a:cubicBezTo>
                  <a:pt x="6597292" y="1075857"/>
                  <a:pt x="6583855" y="1083589"/>
                  <a:pt x="6592475" y="1085491"/>
                </a:cubicBezTo>
                <a:close/>
                <a:moveTo>
                  <a:pt x="6597927" y="916259"/>
                </a:moveTo>
                <a:cubicBezTo>
                  <a:pt x="6608321" y="913851"/>
                  <a:pt x="6630885" y="923611"/>
                  <a:pt x="6625180" y="905357"/>
                </a:cubicBezTo>
                <a:cubicBezTo>
                  <a:pt x="6614735" y="903164"/>
                  <a:pt x="6603985" y="907462"/>
                  <a:pt x="6597927" y="916259"/>
                </a:cubicBezTo>
                <a:close/>
                <a:moveTo>
                  <a:pt x="6625180" y="1052785"/>
                </a:moveTo>
                <a:cubicBezTo>
                  <a:pt x="6636463" y="1057476"/>
                  <a:pt x="6649773" y="1038588"/>
                  <a:pt x="6636209" y="1036306"/>
                </a:cubicBezTo>
                <a:cubicBezTo>
                  <a:pt x="6636209" y="1044926"/>
                  <a:pt x="6622265" y="1040616"/>
                  <a:pt x="6625180" y="1052785"/>
                </a:cubicBezTo>
                <a:close/>
                <a:moveTo>
                  <a:pt x="6658013" y="1232919"/>
                </a:moveTo>
                <a:lnTo>
                  <a:pt x="6641660" y="1232919"/>
                </a:lnTo>
                <a:cubicBezTo>
                  <a:pt x="6642420" y="1239384"/>
                  <a:pt x="6640646" y="1248384"/>
                  <a:pt x="6647111" y="1249271"/>
                </a:cubicBezTo>
                <a:cubicBezTo>
                  <a:pt x="6648379" y="1241539"/>
                  <a:pt x="6656111" y="1240144"/>
                  <a:pt x="6658013" y="1232919"/>
                </a:cubicBezTo>
                <a:close/>
                <a:moveTo>
                  <a:pt x="6652562" y="1456786"/>
                </a:moveTo>
                <a:cubicBezTo>
                  <a:pt x="6655857" y="1456786"/>
                  <a:pt x="6659026" y="1456026"/>
                  <a:pt x="6658013" y="1451335"/>
                </a:cubicBezTo>
                <a:cubicBezTo>
                  <a:pt x="6650787" y="1451335"/>
                  <a:pt x="6653069" y="1441828"/>
                  <a:pt x="6647111" y="1440434"/>
                </a:cubicBezTo>
                <a:cubicBezTo>
                  <a:pt x="6647263" y="1446353"/>
                  <a:pt x="6645336" y="1452134"/>
                  <a:pt x="6641660" y="1456786"/>
                </a:cubicBezTo>
                <a:close/>
                <a:moveTo>
                  <a:pt x="6668914" y="1407728"/>
                </a:moveTo>
                <a:cubicBezTo>
                  <a:pt x="6672971" y="1395051"/>
                  <a:pt x="6648758" y="1385164"/>
                  <a:pt x="6647111" y="1396826"/>
                </a:cubicBezTo>
                <a:cubicBezTo>
                  <a:pt x="6655604" y="1399108"/>
                  <a:pt x="6651801" y="1413939"/>
                  <a:pt x="6668914" y="1407728"/>
                </a:cubicBezTo>
                <a:close/>
                <a:moveTo>
                  <a:pt x="6701620" y="1336739"/>
                </a:moveTo>
                <a:cubicBezTo>
                  <a:pt x="6691479" y="1349416"/>
                  <a:pt x="6675379" y="1400122"/>
                  <a:pt x="6701620" y="1402277"/>
                </a:cubicBezTo>
                <a:cubicBezTo>
                  <a:pt x="6703014" y="1393657"/>
                  <a:pt x="6714296" y="1354740"/>
                  <a:pt x="6701620" y="1336739"/>
                </a:cubicBezTo>
                <a:close/>
                <a:moveTo>
                  <a:pt x="6701620" y="1571509"/>
                </a:moveTo>
                <a:cubicBezTo>
                  <a:pt x="6718099" y="1577087"/>
                  <a:pt x="6711380" y="1558832"/>
                  <a:pt x="6712648" y="1549705"/>
                </a:cubicBezTo>
                <a:cubicBezTo>
                  <a:pt x="6706183" y="1550466"/>
                  <a:pt x="6697183" y="1548691"/>
                  <a:pt x="6696295" y="1555156"/>
                </a:cubicBezTo>
                <a:cubicBezTo>
                  <a:pt x="6707577" y="1558198"/>
                  <a:pt x="6707831" y="1563649"/>
                  <a:pt x="6701620" y="1571509"/>
                </a:cubicBezTo>
                <a:close/>
                <a:moveTo>
                  <a:pt x="6707198" y="1331289"/>
                </a:moveTo>
                <a:cubicBezTo>
                  <a:pt x="6710240" y="1327866"/>
                  <a:pt x="6719874" y="1305302"/>
                  <a:pt x="6707198" y="1303907"/>
                </a:cubicBezTo>
                <a:cubicBezTo>
                  <a:pt x="6704028" y="1307203"/>
                  <a:pt x="6694521" y="1329894"/>
                  <a:pt x="6707198" y="1331289"/>
                </a:cubicBezTo>
                <a:close/>
                <a:moveTo>
                  <a:pt x="6707198" y="1293259"/>
                </a:moveTo>
                <a:cubicBezTo>
                  <a:pt x="6713536" y="1314809"/>
                  <a:pt x="6713536" y="1271709"/>
                  <a:pt x="6707198" y="1293259"/>
                </a:cubicBezTo>
                <a:close/>
                <a:moveTo>
                  <a:pt x="6701620" y="1276906"/>
                </a:moveTo>
                <a:cubicBezTo>
                  <a:pt x="6720127" y="1293512"/>
                  <a:pt x="6718226" y="1256624"/>
                  <a:pt x="6701620" y="1276906"/>
                </a:cubicBezTo>
                <a:close/>
                <a:moveTo>
                  <a:pt x="6739649" y="1604594"/>
                </a:moveTo>
                <a:cubicBezTo>
                  <a:pt x="6739649" y="1601172"/>
                  <a:pt x="6740537" y="1598130"/>
                  <a:pt x="6745100" y="1599144"/>
                </a:cubicBezTo>
                <a:cubicBezTo>
                  <a:pt x="6745100" y="1592425"/>
                  <a:pt x="6743452" y="1586467"/>
                  <a:pt x="6734198" y="1588115"/>
                </a:cubicBezTo>
                <a:cubicBezTo>
                  <a:pt x="6735085" y="1594580"/>
                  <a:pt x="6733311" y="1603707"/>
                  <a:pt x="6739649" y="1604594"/>
                </a:cubicBezTo>
                <a:close/>
                <a:moveTo>
                  <a:pt x="6712395" y="1014756"/>
                </a:moveTo>
                <a:cubicBezTo>
                  <a:pt x="6726846" y="1014756"/>
                  <a:pt x="6744466" y="1017798"/>
                  <a:pt x="6745100" y="1003854"/>
                </a:cubicBezTo>
                <a:cubicBezTo>
                  <a:pt x="6734832" y="993459"/>
                  <a:pt x="6716705" y="1003220"/>
                  <a:pt x="6712395" y="1014756"/>
                </a:cubicBezTo>
                <a:close/>
                <a:moveTo>
                  <a:pt x="6783383" y="1675583"/>
                </a:moveTo>
                <a:cubicBezTo>
                  <a:pt x="6778566" y="1686738"/>
                  <a:pt x="6797454" y="1700049"/>
                  <a:pt x="6799736" y="1686485"/>
                </a:cubicBezTo>
                <a:cubicBezTo>
                  <a:pt x="6791116" y="1686485"/>
                  <a:pt x="6795425" y="1672541"/>
                  <a:pt x="6783383" y="1675583"/>
                </a:cubicBezTo>
                <a:close/>
                <a:moveTo>
                  <a:pt x="6777932" y="1544508"/>
                </a:moveTo>
                <a:cubicBezTo>
                  <a:pt x="6805313" y="1654920"/>
                  <a:pt x="6942726" y="1752403"/>
                  <a:pt x="7040082" y="1713740"/>
                </a:cubicBezTo>
                <a:cubicBezTo>
                  <a:pt x="7025123" y="1616764"/>
                  <a:pt x="6883273" y="1544508"/>
                  <a:pt x="6777932" y="1544508"/>
                </a:cubicBezTo>
                <a:close/>
                <a:moveTo>
                  <a:pt x="7078237" y="1713740"/>
                </a:moveTo>
                <a:cubicBezTo>
                  <a:pt x="7105619" y="1724134"/>
                  <a:pt x="7108661" y="1675710"/>
                  <a:pt x="7083688" y="1681034"/>
                </a:cubicBezTo>
                <a:cubicBezTo>
                  <a:pt x="7087618" y="1697640"/>
                  <a:pt x="7078111" y="1700936"/>
                  <a:pt x="7078237" y="1713740"/>
                </a:cubicBezTo>
                <a:close/>
                <a:moveTo>
                  <a:pt x="3854486" y="2456711"/>
                </a:moveTo>
                <a:cubicBezTo>
                  <a:pt x="4024605" y="2837006"/>
                  <a:pt x="3623648" y="3053902"/>
                  <a:pt x="3235368" y="3044014"/>
                </a:cubicBezTo>
                <a:cubicBezTo>
                  <a:pt x="2687238" y="3029943"/>
                  <a:pt x="2295662" y="2555968"/>
                  <a:pt x="1933242" y="2210786"/>
                </a:cubicBezTo>
                <a:cubicBezTo>
                  <a:pt x="1891574" y="2169385"/>
                  <a:pt x="1837547" y="2142688"/>
                  <a:pt x="1779350" y="2134727"/>
                </a:cubicBezTo>
                <a:cubicBezTo>
                  <a:pt x="1877846" y="2097458"/>
                  <a:pt x="2011963" y="1980327"/>
                  <a:pt x="2020202" y="1865604"/>
                </a:cubicBezTo>
                <a:cubicBezTo>
                  <a:pt x="2031485" y="1708415"/>
                  <a:pt x="1856676" y="1693204"/>
                  <a:pt x="1850338" y="1757854"/>
                </a:cubicBezTo>
                <a:cubicBezTo>
                  <a:pt x="1858704" y="1800447"/>
                  <a:pt x="1903706" y="1806405"/>
                  <a:pt x="1937679" y="1823391"/>
                </a:cubicBezTo>
                <a:cubicBezTo>
                  <a:pt x="1954412" y="1909085"/>
                  <a:pt x="1854395" y="1943058"/>
                  <a:pt x="1812055" y="1905282"/>
                </a:cubicBezTo>
                <a:cubicBezTo>
                  <a:pt x="1703291" y="1762924"/>
                  <a:pt x="1920058" y="1581016"/>
                  <a:pt x="2025020" y="1741501"/>
                </a:cubicBezTo>
                <a:cubicBezTo>
                  <a:pt x="2035795" y="1595087"/>
                  <a:pt x="1745503" y="1520676"/>
                  <a:pt x="1689220" y="1655301"/>
                </a:cubicBezTo>
                <a:cubicBezTo>
                  <a:pt x="1673501" y="1702077"/>
                  <a:pt x="1678318" y="2270492"/>
                  <a:pt x="1675529" y="2407779"/>
                </a:cubicBezTo>
                <a:cubicBezTo>
                  <a:pt x="1713559" y="2399539"/>
                  <a:pt x="1728771" y="2408920"/>
                  <a:pt x="1763124" y="2439977"/>
                </a:cubicBezTo>
                <a:cubicBezTo>
                  <a:pt x="1656642" y="2495247"/>
                  <a:pt x="1460410" y="2570672"/>
                  <a:pt x="1340618" y="2644323"/>
                </a:cubicBezTo>
                <a:lnTo>
                  <a:pt x="1331491" y="2590194"/>
                </a:lnTo>
                <a:cubicBezTo>
                  <a:pt x="1495524" y="2419695"/>
                  <a:pt x="1384985" y="1994398"/>
                  <a:pt x="1435311" y="1714246"/>
                </a:cubicBezTo>
                <a:cubicBezTo>
                  <a:pt x="1412873" y="1700049"/>
                  <a:pt x="1391323" y="1726923"/>
                  <a:pt x="1359252" y="1719697"/>
                </a:cubicBezTo>
                <a:cubicBezTo>
                  <a:pt x="1461678" y="1622722"/>
                  <a:pt x="1751335" y="1442715"/>
                  <a:pt x="1976342" y="1539437"/>
                </a:cubicBezTo>
                <a:cubicBezTo>
                  <a:pt x="2196786" y="1634257"/>
                  <a:pt x="2158376" y="2040413"/>
                  <a:pt x="1927157" y="2118248"/>
                </a:cubicBezTo>
                <a:cubicBezTo>
                  <a:pt x="2159517" y="2265675"/>
                  <a:pt x="2455259" y="2847148"/>
                  <a:pt x="3136238" y="2845626"/>
                </a:cubicBezTo>
                <a:cubicBezTo>
                  <a:pt x="3430205" y="2844993"/>
                  <a:pt x="3735455" y="2740538"/>
                  <a:pt x="3729243" y="2484219"/>
                </a:cubicBezTo>
                <a:cubicBezTo>
                  <a:pt x="3727215" y="2400300"/>
                  <a:pt x="3609197" y="2332100"/>
                  <a:pt x="3500053" y="2332861"/>
                </a:cubicBezTo>
                <a:cubicBezTo>
                  <a:pt x="3438952" y="2332861"/>
                  <a:pt x="3374049" y="2351369"/>
                  <a:pt x="3346921" y="2407779"/>
                </a:cubicBezTo>
                <a:cubicBezTo>
                  <a:pt x="3262749" y="2582969"/>
                  <a:pt x="3462530" y="2619604"/>
                  <a:pt x="3614521" y="2582462"/>
                </a:cubicBezTo>
                <a:cubicBezTo>
                  <a:pt x="3562548" y="2681465"/>
                  <a:pt x="3372274" y="2649647"/>
                  <a:pt x="3314215" y="2587913"/>
                </a:cubicBezTo>
                <a:cubicBezTo>
                  <a:pt x="3197719" y="2464063"/>
                  <a:pt x="3310413" y="2283676"/>
                  <a:pt x="3484587" y="2272394"/>
                </a:cubicBezTo>
                <a:cubicBezTo>
                  <a:pt x="3618071" y="2264154"/>
                  <a:pt x="3797950" y="2329692"/>
                  <a:pt x="3854867" y="2456837"/>
                </a:cubicBezTo>
                <a:close/>
                <a:moveTo>
                  <a:pt x="3406627" y="2336664"/>
                </a:moveTo>
                <a:lnTo>
                  <a:pt x="3406627" y="2325255"/>
                </a:lnTo>
                <a:lnTo>
                  <a:pt x="3395725" y="2325255"/>
                </a:lnTo>
                <a:lnTo>
                  <a:pt x="3395725" y="2336284"/>
                </a:lnTo>
                <a:close/>
                <a:moveTo>
                  <a:pt x="3674227" y="2353017"/>
                </a:moveTo>
                <a:cubicBezTo>
                  <a:pt x="3679424" y="2365693"/>
                  <a:pt x="3691594" y="2388638"/>
                  <a:pt x="3707059" y="2374820"/>
                </a:cubicBezTo>
                <a:cubicBezTo>
                  <a:pt x="3708580" y="2355045"/>
                  <a:pt x="3683101" y="2362144"/>
                  <a:pt x="3674227" y="2353017"/>
                </a:cubicBezTo>
                <a:close/>
                <a:moveTo>
                  <a:pt x="1635852" y="1705626"/>
                </a:moveTo>
                <a:cubicBezTo>
                  <a:pt x="1628753" y="1716135"/>
                  <a:pt x="1625445" y="1728736"/>
                  <a:pt x="1626472" y="1741374"/>
                </a:cubicBezTo>
                <a:cubicBezTo>
                  <a:pt x="1635218" y="1739980"/>
                  <a:pt x="1637373" y="1731994"/>
                  <a:pt x="1639148" y="1723500"/>
                </a:cubicBezTo>
                <a:lnTo>
                  <a:pt x="1635852" y="1705626"/>
                </a:lnTo>
                <a:close/>
                <a:moveTo>
                  <a:pt x="1577287" y="1866999"/>
                </a:moveTo>
                <a:cubicBezTo>
                  <a:pt x="1574118" y="1870294"/>
                  <a:pt x="1564610" y="1892352"/>
                  <a:pt x="1577287" y="1894253"/>
                </a:cubicBezTo>
                <a:cubicBezTo>
                  <a:pt x="1580456" y="1890957"/>
                  <a:pt x="1589963" y="1868900"/>
                  <a:pt x="1577287" y="1866999"/>
                </a:cubicBezTo>
                <a:close/>
                <a:moveTo>
                  <a:pt x="1533553" y="1976143"/>
                </a:moveTo>
                <a:cubicBezTo>
                  <a:pt x="1536596" y="1984130"/>
                  <a:pt x="1527215" y="2004412"/>
                  <a:pt x="1539004" y="2003525"/>
                </a:cubicBezTo>
                <a:cubicBezTo>
                  <a:pt x="1533046" y="1989580"/>
                  <a:pt x="1557639" y="1975383"/>
                  <a:pt x="1533553" y="1976143"/>
                </a:cubicBezTo>
                <a:close/>
                <a:moveTo>
                  <a:pt x="1511750" y="1768629"/>
                </a:moveTo>
                <a:cubicBezTo>
                  <a:pt x="1506806" y="1778389"/>
                  <a:pt x="1499073" y="1784601"/>
                  <a:pt x="1495397" y="1796010"/>
                </a:cubicBezTo>
                <a:cubicBezTo>
                  <a:pt x="1509468" y="1798672"/>
                  <a:pt x="1526328" y="1776615"/>
                  <a:pt x="1511750" y="1768629"/>
                </a:cubicBezTo>
                <a:close/>
                <a:moveTo>
                  <a:pt x="1500848" y="1927085"/>
                </a:moveTo>
                <a:cubicBezTo>
                  <a:pt x="1499454" y="1934818"/>
                  <a:pt x="1491848" y="1936212"/>
                  <a:pt x="1489946" y="1943438"/>
                </a:cubicBezTo>
                <a:cubicBezTo>
                  <a:pt x="1501101" y="1948255"/>
                  <a:pt x="1514412" y="1929240"/>
                  <a:pt x="1500848" y="1927085"/>
                </a:cubicBezTo>
                <a:close/>
                <a:moveTo>
                  <a:pt x="1451663" y="2161854"/>
                </a:moveTo>
                <a:lnTo>
                  <a:pt x="1451663" y="2150953"/>
                </a:lnTo>
                <a:lnTo>
                  <a:pt x="1440762" y="2150953"/>
                </a:lnTo>
                <a:lnTo>
                  <a:pt x="1440762" y="2161854"/>
                </a:lnTo>
                <a:close/>
                <a:moveTo>
                  <a:pt x="1457114" y="1937987"/>
                </a:moveTo>
                <a:cubicBezTo>
                  <a:pt x="1458889" y="1925311"/>
                  <a:pt x="1465734" y="1917451"/>
                  <a:pt x="1462565" y="1899958"/>
                </a:cubicBezTo>
                <a:cubicBezTo>
                  <a:pt x="1434423" y="1901225"/>
                  <a:pt x="1460537" y="1926578"/>
                  <a:pt x="1457114" y="1937987"/>
                </a:cubicBezTo>
                <a:close/>
                <a:moveTo>
                  <a:pt x="1478917" y="2129022"/>
                </a:moveTo>
                <a:cubicBezTo>
                  <a:pt x="1491594" y="2130670"/>
                  <a:pt x="1499454" y="2127755"/>
                  <a:pt x="1500848" y="2118121"/>
                </a:cubicBezTo>
                <a:cubicBezTo>
                  <a:pt x="1491087" y="2119388"/>
                  <a:pt x="1473467" y="2112670"/>
                  <a:pt x="1478917" y="2129022"/>
                </a:cubicBezTo>
                <a:close/>
                <a:moveTo>
                  <a:pt x="1506299" y="2145502"/>
                </a:moveTo>
                <a:cubicBezTo>
                  <a:pt x="1508454" y="2158178"/>
                  <a:pt x="1480946" y="2142459"/>
                  <a:pt x="1489946" y="2161854"/>
                </a:cubicBezTo>
                <a:lnTo>
                  <a:pt x="1511750" y="2161854"/>
                </a:lnTo>
                <a:cubicBezTo>
                  <a:pt x="1510862" y="2155390"/>
                  <a:pt x="1512637" y="2146389"/>
                  <a:pt x="1506299" y="2145502"/>
                </a:cubicBezTo>
                <a:close/>
                <a:moveTo>
                  <a:pt x="1517201" y="2227392"/>
                </a:moveTo>
                <a:cubicBezTo>
                  <a:pt x="1514158" y="2219406"/>
                  <a:pt x="1523539" y="2199123"/>
                  <a:pt x="1511750" y="2200138"/>
                </a:cubicBezTo>
                <a:cubicBezTo>
                  <a:pt x="1510735" y="2215476"/>
                  <a:pt x="1493876" y="2214969"/>
                  <a:pt x="1489946" y="2227392"/>
                </a:cubicBezTo>
                <a:cubicBezTo>
                  <a:pt x="1500341" y="2237660"/>
                  <a:pt x="1499834" y="2224096"/>
                  <a:pt x="1517201" y="2227392"/>
                </a:cubicBezTo>
                <a:close/>
                <a:moveTo>
                  <a:pt x="1549906" y="2036230"/>
                </a:moveTo>
                <a:cubicBezTo>
                  <a:pt x="1531525" y="2029258"/>
                  <a:pt x="1527342" y="2063992"/>
                  <a:pt x="1539004" y="2069062"/>
                </a:cubicBezTo>
                <a:cubicBezTo>
                  <a:pt x="1539004" y="2061837"/>
                  <a:pt x="1548638" y="2063992"/>
                  <a:pt x="1549906" y="2058034"/>
                </a:cubicBezTo>
                <a:cubicBezTo>
                  <a:pt x="1535835" y="2056766"/>
                  <a:pt x="1557512" y="2048653"/>
                  <a:pt x="1549906" y="2036230"/>
                </a:cubicBezTo>
                <a:close/>
                <a:moveTo>
                  <a:pt x="1555483" y="2172756"/>
                </a:moveTo>
                <a:lnTo>
                  <a:pt x="1555483" y="2161854"/>
                </a:lnTo>
                <a:lnTo>
                  <a:pt x="1539004" y="2161854"/>
                </a:lnTo>
                <a:lnTo>
                  <a:pt x="1539004" y="2173137"/>
                </a:lnTo>
                <a:close/>
                <a:moveTo>
                  <a:pt x="1582738" y="1931902"/>
                </a:moveTo>
                <a:cubicBezTo>
                  <a:pt x="1572977" y="1938114"/>
                  <a:pt x="1558779" y="1967777"/>
                  <a:pt x="1577287" y="1969932"/>
                </a:cubicBezTo>
                <a:cubicBezTo>
                  <a:pt x="1583245" y="1964481"/>
                  <a:pt x="1597696" y="1940142"/>
                  <a:pt x="1582738" y="1931902"/>
                </a:cubicBezTo>
                <a:close/>
                <a:moveTo>
                  <a:pt x="1582738" y="2051949"/>
                </a:moveTo>
                <a:cubicBezTo>
                  <a:pt x="1593893" y="2043202"/>
                  <a:pt x="1582738" y="2011764"/>
                  <a:pt x="1593640" y="2002891"/>
                </a:cubicBezTo>
                <a:lnTo>
                  <a:pt x="1571836" y="2002891"/>
                </a:lnTo>
                <a:cubicBezTo>
                  <a:pt x="1579442" y="2026469"/>
                  <a:pt x="1562836" y="2040921"/>
                  <a:pt x="1582738" y="2051949"/>
                </a:cubicBezTo>
                <a:close/>
                <a:moveTo>
                  <a:pt x="1631922" y="1767995"/>
                </a:moveTo>
                <a:cubicBezTo>
                  <a:pt x="1626079" y="1765637"/>
                  <a:pt x="1619436" y="1768477"/>
                  <a:pt x="1617078" y="1774321"/>
                </a:cubicBezTo>
                <a:cubicBezTo>
                  <a:pt x="1614721" y="1780164"/>
                  <a:pt x="1617560" y="1786807"/>
                  <a:pt x="1623404" y="1789165"/>
                </a:cubicBezTo>
                <a:cubicBezTo>
                  <a:pt x="1624380" y="1789558"/>
                  <a:pt x="1625419" y="1789811"/>
                  <a:pt x="1626472" y="1789925"/>
                </a:cubicBezTo>
                <a:cubicBezTo>
                  <a:pt x="1628120" y="1782446"/>
                  <a:pt x="1634204" y="1779404"/>
                  <a:pt x="1631922" y="1767995"/>
                </a:cubicBezTo>
                <a:close/>
                <a:moveTo>
                  <a:pt x="1642824" y="2215857"/>
                </a:moveTo>
                <a:lnTo>
                  <a:pt x="1642824" y="2204955"/>
                </a:lnTo>
                <a:lnTo>
                  <a:pt x="1631922" y="2204955"/>
                </a:lnTo>
                <a:lnTo>
                  <a:pt x="1631922" y="2215857"/>
                </a:lnTo>
                <a:close/>
                <a:moveTo>
                  <a:pt x="2008667" y="1997440"/>
                </a:moveTo>
                <a:cubicBezTo>
                  <a:pt x="2007399" y="2005173"/>
                  <a:pt x="1999667" y="2006567"/>
                  <a:pt x="1997765" y="2013793"/>
                </a:cubicBezTo>
                <a:cubicBezTo>
                  <a:pt x="2009047" y="2018610"/>
                  <a:pt x="2022231" y="1999595"/>
                  <a:pt x="2008667" y="1997440"/>
                </a:cubicBezTo>
                <a:close/>
                <a:moveTo>
                  <a:pt x="2625757" y="2767412"/>
                </a:moveTo>
                <a:cubicBezTo>
                  <a:pt x="2634377" y="2771976"/>
                  <a:pt x="2656181" y="2790990"/>
                  <a:pt x="2663786" y="2778314"/>
                </a:cubicBezTo>
                <a:cubicBezTo>
                  <a:pt x="2653899" y="2774891"/>
                  <a:pt x="2630194" y="2757778"/>
                  <a:pt x="2625757" y="2767412"/>
                </a:cubicBezTo>
                <a:close/>
                <a:moveTo>
                  <a:pt x="2701816" y="2800118"/>
                </a:moveTo>
                <a:cubicBezTo>
                  <a:pt x="2718802" y="2802146"/>
                  <a:pt x="2744029" y="2832696"/>
                  <a:pt x="2751000" y="2811020"/>
                </a:cubicBezTo>
                <a:cubicBezTo>
                  <a:pt x="2735282" y="2810005"/>
                  <a:pt x="2711070" y="2789596"/>
                  <a:pt x="2701816" y="2800118"/>
                </a:cubicBezTo>
                <a:close/>
                <a:moveTo>
                  <a:pt x="3341343" y="2964659"/>
                </a:moveTo>
                <a:cubicBezTo>
                  <a:pt x="3331836" y="2967828"/>
                  <a:pt x="3309271" y="2958067"/>
                  <a:pt x="3308638" y="2970110"/>
                </a:cubicBezTo>
                <a:cubicBezTo>
                  <a:pt x="3317132" y="2979110"/>
                  <a:pt x="3333991" y="2972391"/>
                  <a:pt x="3341343" y="2964659"/>
                </a:cubicBezTo>
                <a:close/>
                <a:moveTo>
                  <a:pt x="3188211" y="2883022"/>
                </a:moveTo>
                <a:cubicBezTo>
                  <a:pt x="3179465" y="2898234"/>
                  <a:pt x="3211790" y="2898234"/>
                  <a:pt x="3210142" y="2888600"/>
                </a:cubicBezTo>
                <a:cubicBezTo>
                  <a:pt x="3199747" y="2889741"/>
                  <a:pt x="3197466" y="2882388"/>
                  <a:pt x="3188211" y="2883022"/>
                </a:cubicBezTo>
                <a:close/>
                <a:moveTo>
                  <a:pt x="3139154" y="2894051"/>
                </a:moveTo>
                <a:cubicBezTo>
                  <a:pt x="3191507" y="2900769"/>
                  <a:pt x="3168056" y="2877318"/>
                  <a:pt x="3139154" y="2894051"/>
                </a:cubicBezTo>
                <a:close/>
                <a:moveTo>
                  <a:pt x="3122674" y="2926756"/>
                </a:moveTo>
                <a:cubicBezTo>
                  <a:pt x="3113928" y="2941968"/>
                  <a:pt x="3146252" y="2941841"/>
                  <a:pt x="3144604" y="2932207"/>
                </a:cubicBezTo>
                <a:cubicBezTo>
                  <a:pt x="3137126" y="2930559"/>
                  <a:pt x="3134083" y="2924474"/>
                  <a:pt x="3122674" y="2926756"/>
                </a:cubicBezTo>
                <a:close/>
                <a:moveTo>
                  <a:pt x="3008586" y="2959588"/>
                </a:moveTo>
                <a:cubicBezTo>
                  <a:pt x="3011375" y="2986843"/>
                  <a:pt x="3066264" y="2963391"/>
                  <a:pt x="3084645" y="2986843"/>
                </a:cubicBezTo>
                <a:cubicBezTo>
                  <a:pt x="3081095" y="2955659"/>
                  <a:pt x="3033939" y="2967701"/>
                  <a:pt x="3008586" y="2959588"/>
                </a:cubicBezTo>
                <a:close/>
                <a:moveTo>
                  <a:pt x="3117730" y="2986843"/>
                </a:moveTo>
                <a:cubicBezTo>
                  <a:pt x="3135351" y="2989251"/>
                  <a:pt x="3147267" y="2997364"/>
                  <a:pt x="3166915" y="2997744"/>
                </a:cubicBezTo>
                <a:cubicBezTo>
                  <a:pt x="3165394" y="2982533"/>
                  <a:pt x="3125590" y="2977589"/>
                  <a:pt x="3117730" y="2986843"/>
                </a:cubicBezTo>
                <a:close/>
                <a:moveTo>
                  <a:pt x="3150563" y="2926756"/>
                </a:moveTo>
                <a:cubicBezTo>
                  <a:pt x="3159056" y="2951475"/>
                  <a:pt x="3201269" y="2947799"/>
                  <a:pt x="3226621" y="2937658"/>
                </a:cubicBezTo>
                <a:cubicBezTo>
                  <a:pt x="3192141" y="2931193"/>
                  <a:pt x="3184915" y="2931320"/>
                  <a:pt x="3150563" y="2926756"/>
                </a:cubicBezTo>
                <a:close/>
                <a:moveTo>
                  <a:pt x="3232452" y="2943109"/>
                </a:moveTo>
                <a:cubicBezTo>
                  <a:pt x="3244115" y="2949447"/>
                  <a:pt x="3295834" y="2958828"/>
                  <a:pt x="3292539" y="2932207"/>
                </a:cubicBezTo>
                <a:cubicBezTo>
                  <a:pt x="3267186" y="2942602"/>
                  <a:pt x="3241833" y="2924601"/>
                  <a:pt x="3232452" y="2943109"/>
                </a:cubicBezTo>
                <a:close/>
                <a:moveTo>
                  <a:pt x="3270482" y="2992294"/>
                </a:moveTo>
                <a:cubicBezTo>
                  <a:pt x="3288989" y="3019422"/>
                  <a:pt x="3360992" y="3020309"/>
                  <a:pt x="3379753" y="3003196"/>
                </a:cubicBezTo>
                <a:cubicBezTo>
                  <a:pt x="3331709" y="3000027"/>
                  <a:pt x="3311300" y="2994956"/>
                  <a:pt x="3270482" y="2992294"/>
                </a:cubicBezTo>
                <a:close/>
                <a:moveTo>
                  <a:pt x="3423360" y="3003196"/>
                </a:moveTo>
                <a:lnTo>
                  <a:pt x="3423360" y="2992294"/>
                </a:lnTo>
                <a:lnTo>
                  <a:pt x="3407007" y="2992294"/>
                </a:lnTo>
                <a:lnTo>
                  <a:pt x="3407007" y="3003196"/>
                </a:lnTo>
                <a:close/>
                <a:moveTo>
                  <a:pt x="3483447" y="2915854"/>
                </a:moveTo>
                <a:cubicBezTo>
                  <a:pt x="3505377" y="2921432"/>
                  <a:pt x="3550632" y="2907741"/>
                  <a:pt x="3565463" y="2888600"/>
                </a:cubicBezTo>
                <a:cubicBezTo>
                  <a:pt x="3536687" y="2896332"/>
                  <a:pt x="3506010" y="2901276"/>
                  <a:pt x="3483447" y="2915854"/>
                </a:cubicBezTo>
                <a:close/>
                <a:moveTo>
                  <a:pt x="3641902" y="2872120"/>
                </a:moveTo>
                <a:cubicBezTo>
                  <a:pt x="3656100" y="2873642"/>
                  <a:pt x="3665354" y="2870219"/>
                  <a:pt x="3663706" y="2855768"/>
                </a:cubicBezTo>
                <a:cubicBezTo>
                  <a:pt x="3649381" y="2854247"/>
                  <a:pt x="3640254" y="2857796"/>
                  <a:pt x="3641902" y="2872120"/>
                </a:cubicBezTo>
                <a:close/>
                <a:moveTo>
                  <a:pt x="3674607" y="2904953"/>
                </a:moveTo>
                <a:cubicBezTo>
                  <a:pt x="3666114" y="2881881"/>
                  <a:pt x="3704904" y="2906093"/>
                  <a:pt x="3696411" y="2883022"/>
                </a:cubicBezTo>
                <a:cubicBezTo>
                  <a:pt x="3679805" y="2881501"/>
                  <a:pt x="3675242" y="2900643"/>
                  <a:pt x="3663706" y="2888600"/>
                </a:cubicBezTo>
                <a:lnTo>
                  <a:pt x="3663706" y="2899501"/>
                </a:lnTo>
                <a:cubicBezTo>
                  <a:pt x="3669156" y="2899501"/>
                  <a:pt x="3670171" y="2903938"/>
                  <a:pt x="3674607" y="2904953"/>
                </a:cubicBezTo>
                <a:close/>
                <a:moveTo>
                  <a:pt x="3718341" y="2648253"/>
                </a:moveTo>
                <a:cubicBezTo>
                  <a:pt x="3719989" y="2662577"/>
                  <a:pt x="3697172" y="2652563"/>
                  <a:pt x="3701862" y="2670057"/>
                </a:cubicBezTo>
                <a:cubicBezTo>
                  <a:pt x="3714538" y="2672465"/>
                  <a:pt x="3732032" y="2653704"/>
                  <a:pt x="3718341" y="2648253"/>
                </a:cubicBezTo>
                <a:close/>
                <a:moveTo>
                  <a:pt x="3729243" y="2812033"/>
                </a:moveTo>
                <a:cubicBezTo>
                  <a:pt x="3717834" y="2800625"/>
                  <a:pt x="3708707" y="2819259"/>
                  <a:pt x="3701862" y="2828513"/>
                </a:cubicBezTo>
                <a:cubicBezTo>
                  <a:pt x="3714538" y="2826611"/>
                  <a:pt x="3725440" y="2822809"/>
                  <a:pt x="3729243" y="2812033"/>
                </a:cubicBezTo>
                <a:close/>
                <a:moveTo>
                  <a:pt x="3723792" y="2861218"/>
                </a:moveTo>
                <a:cubicBezTo>
                  <a:pt x="3741919" y="2867937"/>
                  <a:pt x="3754849" y="2842077"/>
                  <a:pt x="3745596" y="2839415"/>
                </a:cubicBezTo>
                <a:cubicBezTo>
                  <a:pt x="3745596" y="2853486"/>
                  <a:pt x="3724299" y="2847148"/>
                  <a:pt x="3723792" y="2861218"/>
                </a:cubicBezTo>
                <a:close/>
                <a:moveTo>
                  <a:pt x="3767399" y="2560912"/>
                </a:moveTo>
                <a:cubicBezTo>
                  <a:pt x="3768667" y="2554827"/>
                  <a:pt x="3773484" y="2552419"/>
                  <a:pt x="3778427" y="2550010"/>
                </a:cubicBezTo>
                <a:cubicBezTo>
                  <a:pt x="3773357" y="2540503"/>
                  <a:pt x="3778427" y="2520600"/>
                  <a:pt x="3761948" y="2522629"/>
                </a:cubicBezTo>
                <a:cubicBezTo>
                  <a:pt x="3771202" y="2542024"/>
                  <a:pt x="3757258" y="2546587"/>
                  <a:pt x="3767399" y="2560658"/>
                </a:cubicBezTo>
                <a:close/>
                <a:moveTo>
                  <a:pt x="3822034" y="2566362"/>
                </a:moveTo>
                <a:cubicBezTo>
                  <a:pt x="3820386" y="2551911"/>
                  <a:pt x="3852712" y="2571433"/>
                  <a:pt x="3843965" y="2550010"/>
                </a:cubicBezTo>
                <a:cubicBezTo>
                  <a:pt x="3835725" y="2551531"/>
                  <a:pt x="3804415" y="2556982"/>
                  <a:pt x="3822034" y="2566362"/>
                </a:cubicBezTo>
                <a:close/>
                <a:moveTo>
                  <a:pt x="3854867" y="2681085"/>
                </a:moveTo>
                <a:lnTo>
                  <a:pt x="3854867" y="2659155"/>
                </a:lnTo>
                <a:lnTo>
                  <a:pt x="3843965" y="2659155"/>
                </a:lnTo>
                <a:lnTo>
                  <a:pt x="3843965" y="2680198"/>
                </a:lnTo>
                <a:close/>
                <a:moveTo>
                  <a:pt x="3854867" y="2637351"/>
                </a:moveTo>
                <a:cubicBezTo>
                  <a:pt x="3863741" y="2638238"/>
                  <a:pt x="3863741" y="2603631"/>
                  <a:pt x="3854867" y="2604519"/>
                </a:cubicBezTo>
                <a:cubicBezTo>
                  <a:pt x="3854867" y="2613393"/>
                  <a:pt x="3831542" y="2638872"/>
                  <a:pt x="3854867" y="2637351"/>
                </a:cubicBezTo>
                <a:close/>
                <a:moveTo>
                  <a:pt x="4228189" y="722181"/>
                </a:moveTo>
                <a:cubicBezTo>
                  <a:pt x="4286500" y="704434"/>
                  <a:pt x="4336065" y="684152"/>
                  <a:pt x="4390827" y="680476"/>
                </a:cubicBezTo>
                <a:cubicBezTo>
                  <a:pt x="4399447" y="718505"/>
                  <a:pt x="4389306" y="741830"/>
                  <a:pt x="4401856" y="773395"/>
                </a:cubicBezTo>
                <a:cubicBezTo>
                  <a:pt x="4422899" y="780747"/>
                  <a:pt x="4454590" y="768831"/>
                  <a:pt x="4477915" y="762493"/>
                </a:cubicBezTo>
                <a:cubicBezTo>
                  <a:pt x="4497310" y="700124"/>
                  <a:pt x="4496169" y="635728"/>
                  <a:pt x="4499718" y="571331"/>
                </a:cubicBezTo>
                <a:cubicBezTo>
                  <a:pt x="4218935" y="622037"/>
                  <a:pt x="3906840" y="692392"/>
                  <a:pt x="3658762" y="795198"/>
                </a:cubicBezTo>
                <a:cubicBezTo>
                  <a:pt x="3662184" y="851229"/>
                  <a:pt x="3639621" y="961388"/>
                  <a:pt x="3669664" y="1029968"/>
                </a:cubicBezTo>
                <a:cubicBezTo>
                  <a:pt x="3700595" y="1033644"/>
                  <a:pt x="3712003" y="1017291"/>
                  <a:pt x="3735201" y="1013615"/>
                </a:cubicBezTo>
                <a:cubicBezTo>
                  <a:pt x="3731905" y="959740"/>
                  <a:pt x="3745596" y="913090"/>
                  <a:pt x="3735201" y="849834"/>
                </a:cubicBezTo>
                <a:cubicBezTo>
                  <a:pt x="3809358" y="825622"/>
                  <a:pt x="3871600" y="789621"/>
                  <a:pt x="3959067" y="778846"/>
                </a:cubicBezTo>
                <a:cubicBezTo>
                  <a:pt x="3940560" y="872525"/>
                  <a:pt x="3915207" y="1452983"/>
                  <a:pt x="3913939" y="1552114"/>
                </a:cubicBezTo>
                <a:cubicBezTo>
                  <a:pt x="3896927" y="1564068"/>
                  <a:pt x="3875808" y="1568631"/>
                  <a:pt x="3855374" y="1564790"/>
                </a:cubicBezTo>
                <a:cubicBezTo>
                  <a:pt x="3848782" y="1594961"/>
                  <a:pt x="3862980" y="1604468"/>
                  <a:pt x="3871727" y="1619426"/>
                </a:cubicBezTo>
                <a:cubicBezTo>
                  <a:pt x="4004830" y="1568720"/>
                  <a:pt x="4202328" y="1518014"/>
                  <a:pt x="4292205" y="1498365"/>
                </a:cubicBezTo>
                <a:cubicBezTo>
                  <a:pt x="4296514" y="1444110"/>
                  <a:pt x="4212216" y="1487844"/>
                  <a:pt x="4188511" y="1482900"/>
                </a:cubicBezTo>
                <a:cubicBezTo>
                  <a:pt x="4213864" y="1248131"/>
                  <a:pt x="4225907" y="959486"/>
                  <a:pt x="4227808" y="722308"/>
                </a:cubicBezTo>
                <a:close/>
                <a:moveTo>
                  <a:pt x="4085071" y="838932"/>
                </a:moveTo>
                <a:cubicBezTo>
                  <a:pt x="4082789" y="849327"/>
                  <a:pt x="4069479" y="848820"/>
                  <a:pt x="4074169" y="866187"/>
                </a:cubicBezTo>
                <a:cubicBezTo>
                  <a:pt x="4091663" y="868342"/>
                  <a:pt x="4105354" y="842989"/>
                  <a:pt x="4085071" y="838932"/>
                </a:cubicBezTo>
                <a:close/>
                <a:moveTo>
                  <a:pt x="4095973" y="887990"/>
                </a:moveTo>
                <a:cubicBezTo>
                  <a:pt x="4078860" y="885455"/>
                  <a:pt x="4073663" y="894836"/>
                  <a:pt x="4068719" y="904470"/>
                </a:cubicBezTo>
                <a:cubicBezTo>
                  <a:pt x="4085832" y="907005"/>
                  <a:pt x="4091029" y="897625"/>
                  <a:pt x="4095973" y="887990"/>
                </a:cubicBezTo>
                <a:close/>
                <a:moveTo>
                  <a:pt x="4052366" y="1019066"/>
                </a:moveTo>
                <a:cubicBezTo>
                  <a:pt x="4038042" y="1017545"/>
                  <a:pt x="4028788" y="1021094"/>
                  <a:pt x="4030436" y="1035545"/>
                </a:cubicBezTo>
                <a:cubicBezTo>
                  <a:pt x="4044760" y="1037067"/>
                  <a:pt x="4054014" y="1033517"/>
                  <a:pt x="4052366" y="1019066"/>
                </a:cubicBezTo>
                <a:close/>
                <a:moveTo>
                  <a:pt x="4074169" y="1084604"/>
                </a:moveTo>
                <a:cubicBezTo>
                  <a:pt x="4050135" y="1085630"/>
                  <a:pt x="4028839" y="1100449"/>
                  <a:pt x="4019534" y="1122633"/>
                </a:cubicBezTo>
                <a:cubicBezTo>
                  <a:pt x="4052746" y="1124788"/>
                  <a:pt x="4062887" y="1103999"/>
                  <a:pt x="4074169" y="1084604"/>
                </a:cubicBezTo>
                <a:close/>
                <a:moveTo>
                  <a:pt x="4041337" y="1259413"/>
                </a:moveTo>
                <a:cubicBezTo>
                  <a:pt x="4028661" y="1256751"/>
                  <a:pt x="4008632" y="1273103"/>
                  <a:pt x="4024985" y="1281217"/>
                </a:cubicBezTo>
                <a:cubicBezTo>
                  <a:pt x="4026633" y="1270061"/>
                  <a:pt x="4039816" y="1270441"/>
                  <a:pt x="4041337" y="1259413"/>
                </a:cubicBezTo>
                <a:close/>
                <a:moveTo>
                  <a:pt x="3975166" y="1171691"/>
                </a:moveTo>
                <a:cubicBezTo>
                  <a:pt x="3976434" y="1181325"/>
                  <a:pt x="3969716" y="1198946"/>
                  <a:pt x="3986195" y="1193495"/>
                </a:cubicBezTo>
                <a:cubicBezTo>
                  <a:pt x="3987716" y="1180818"/>
                  <a:pt x="3984801" y="1172959"/>
                  <a:pt x="3975166" y="1171691"/>
                </a:cubicBezTo>
                <a:close/>
                <a:moveTo>
                  <a:pt x="3975166" y="1302640"/>
                </a:moveTo>
                <a:cubicBezTo>
                  <a:pt x="3994435" y="1307457"/>
                  <a:pt x="4004069" y="1289329"/>
                  <a:pt x="3986195" y="1286287"/>
                </a:cubicBezTo>
                <a:cubicBezTo>
                  <a:pt x="3984801" y="1294146"/>
                  <a:pt x="3977194" y="1295541"/>
                  <a:pt x="3975166" y="1302640"/>
                </a:cubicBezTo>
                <a:close/>
                <a:moveTo>
                  <a:pt x="3986195" y="833608"/>
                </a:moveTo>
                <a:cubicBezTo>
                  <a:pt x="4001863" y="824329"/>
                  <a:pt x="4014945" y="811247"/>
                  <a:pt x="4024224" y="795579"/>
                </a:cubicBezTo>
                <a:cubicBezTo>
                  <a:pt x="3994815" y="791649"/>
                  <a:pt x="3992153" y="814467"/>
                  <a:pt x="3986195" y="833608"/>
                </a:cubicBezTo>
                <a:close/>
                <a:moveTo>
                  <a:pt x="4018900" y="1429405"/>
                </a:moveTo>
                <a:cubicBezTo>
                  <a:pt x="4031577" y="1442081"/>
                  <a:pt x="4070494" y="1410390"/>
                  <a:pt x="4051732" y="1391375"/>
                </a:cubicBezTo>
                <a:cubicBezTo>
                  <a:pt x="4041591" y="1404813"/>
                  <a:pt x="4021816" y="1408742"/>
                  <a:pt x="4018900" y="1429405"/>
                </a:cubicBezTo>
                <a:close/>
                <a:moveTo>
                  <a:pt x="4018900" y="1353346"/>
                </a:moveTo>
                <a:cubicBezTo>
                  <a:pt x="4038624" y="1348212"/>
                  <a:pt x="4054813" y="1334141"/>
                  <a:pt x="4062634" y="1315316"/>
                </a:cubicBezTo>
                <a:cubicBezTo>
                  <a:pt x="4041591" y="1318232"/>
                  <a:pt x="4010787" y="1339782"/>
                  <a:pt x="4018900" y="1353346"/>
                </a:cubicBezTo>
                <a:close/>
                <a:moveTo>
                  <a:pt x="4089888" y="1391375"/>
                </a:moveTo>
                <a:cubicBezTo>
                  <a:pt x="4096480" y="1378699"/>
                  <a:pt x="4105734" y="1367290"/>
                  <a:pt x="4089888" y="1358543"/>
                </a:cubicBezTo>
                <a:cubicBezTo>
                  <a:pt x="4086719" y="1370206"/>
                  <a:pt x="4071127" y="1388333"/>
                  <a:pt x="4089888" y="1391375"/>
                </a:cubicBezTo>
                <a:close/>
                <a:moveTo>
                  <a:pt x="4090649" y="1200213"/>
                </a:moveTo>
                <a:cubicBezTo>
                  <a:pt x="4112959" y="1200213"/>
                  <a:pt x="4091917" y="1220749"/>
                  <a:pt x="4090649" y="1200213"/>
                </a:cubicBezTo>
                <a:cubicBezTo>
                  <a:pt x="4105037" y="1191986"/>
                  <a:pt x="4114988" y="1177763"/>
                  <a:pt x="4117777" y="1161423"/>
                </a:cubicBezTo>
                <a:cubicBezTo>
                  <a:pt x="4089635" y="1189692"/>
                  <a:pt x="4052366" y="1208833"/>
                  <a:pt x="4024985" y="1237482"/>
                </a:cubicBezTo>
                <a:cubicBezTo>
                  <a:pt x="4047726" y="1226340"/>
                  <a:pt x="4069670" y="1213638"/>
                  <a:pt x="4090649" y="1199453"/>
                </a:cubicBezTo>
                <a:cubicBezTo>
                  <a:pt x="4090649" y="1199453"/>
                  <a:pt x="4090649" y="1199453"/>
                  <a:pt x="4090649" y="1199453"/>
                </a:cubicBezTo>
                <a:close/>
                <a:moveTo>
                  <a:pt x="4182680" y="735999"/>
                </a:moveTo>
                <a:cubicBezTo>
                  <a:pt x="4159482" y="738281"/>
                  <a:pt x="4139454" y="743605"/>
                  <a:pt x="4128171" y="757929"/>
                </a:cubicBezTo>
                <a:cubicBezTo>
                  <a:pt x="4140848" y="767817"/>
                  <a:pt x="4160496" y="750197"/>
                  <a:pt x="4171778" y="768831"/>
                </a:cubicBezTo>
                <a:cubicBezTo>
                  <a:pt x="4176722" y="759070"/>
                  <a:pt x="4187116" y="754887"/>
                  <a:pt x="4182680" y="735999"/>
                </a:cubicBezTo>
                <a:close/>
                <a:moveTo>
                  <a:pt x="4149974" y="981797"/>
                </a:moveTo>
                <a:lnTo>
                  <a:pt x="4160877" y="981797"/>
                </a:lnTo>
                <a:lnTo>
                  <a:pt x="4160877" y="959866"/>
                </a:lnTo>
                <a:lnTo>
                  <a:pt x="4149974" y="959866"/>
                </a:lnTo>
                <a:lnTo>
                  <a:pt x="4149974" y="981797"/>
                </a:lnTo>
                <a:close/>
                <a:moveTo>
                  <a:pt x="4155425" y="998149"/>
                </a:moveTo>
                <a:cubicBezTo>
                  <a:pt x="4155425" y="991431"/>
                  <a:pt x="4153778" y="985473"/>
                  <a:pt x="4144524" y="987248"/>
                </a:cubicBezTo>
                <a:cubicBezTo>
                  <a:pt x="4145411" y="993586"/>
                  <a:pt x="4143636" y="1002713"/>
                  <a:pt x="4149974" y="1003600"/>
                </a:cubicBezTo>
                <a:cubicBezTo>
                  <a:pt x="4149974" y="1000305"/>
                  <a:pt x="4150735" y="997136"/>
                  <a:pt x="4155425" y="998149"/>
                </a:cubicBezTo>
                <a:close/>
                <a:moveTo>
                  <a:pt x="4149974" y="861623"/>
                </a:moveTo>
                <a:cubicBezTo>
                  <a:pt x="4164680" y="865426"/>
                  <a:pt x="4160496" y="850341"/>
                  <a:pt x="4166328" y="845271"/>
                </a:cubicBezTo>
                <a:cubicBezTo>
                  <a:pt x="4151622" y="841468"/>
                  <a:pt x="4155806" y="856553"/>
                  <a:pt x="4149974" y="861623"/>
                </a:cubicBezTo>
                <a:close/>
                <a:moveTo>
                  <a:pt x="4144524" y="1500520"/>
                </a:moveTo>
                <a:lnTo>
                  <a:pt x="4144524" y="1488604"/>
                </a:lnTo>
                <a:lnTo>
                  <a:pt x="4133622" y="1488604"/>
                </a:lnTo>
                <a:lnTo>
                  <a:pt x="4133622" y="1499506"/>
                </a:lnTo>
                <a:close/>
                <a:moveTo>
                  <a:pt x="4171778" y="1200213"/>
                </a:moveTo>
                <a:lnTo>
                  <a:pt x="4171778" y="1189312"/>
                </a:lnTo>
                <a:lnTo>
                  <a:pt x="4155425" y="1189312"/>
                </a:lnTo>
                <a:lnTo>
                  <a:pt x="4155425" y="1200213"/>
                </a:lnTo>
                <a:close/>
                <a:moveTo>
                  <a:pt x="4133749" y="1162184"/>
                </a:moveTo>
                <a:cubicBezTo>
                  <a:pt x="4159736" y="1160916"/>
                  <a:pt x="4169877" y="1143803"/>
                  <a:pt x="4177356" y="1124154"/>
                </a:cubicBezTo>
                <a:cubicBezTo>
                  <a:pt x="4159102" y="1133154"/>
                  <a:pt x="4139327" y="1140253"/>
                  <a:pt x="4133749" y="1162184"/>
                </a:cubicBezTo>
                <a:close/>
                <a:moveTo>
                  <a:pt x="4182807" y="1063941"/>
                </a:moveTo>
                <a:cubicBezTo>
                  <a:pt x="4182807" y="1058490"/>
                  <a:pt x="4187243" y="1057476"/>
                  <a:pt x="4188384" y="1053039"/>
                </a:cubicBezTo>
                <a:cubicBezTo>
                  <a:pt x="4181413" y="1053039"/>
                  <a:pt x="4180778" y="1046067"/>
                  <a:pt x="4171905" y="1047588"/>
                </a:cubicBezTo>
                <a:lnTo>
                  <a:pt x="4171905" y="1063941"/>
                </a:lnTo>
                <a:close/>
                <a:moveTo>
                  <a:pt x="4188384" y="1042137"/>
                </a:moveTo>
                <a:cubicBezTo>
                  <a:pt x="4189145" y="1028573"/>
                  <a:pt x="4189399" y="1015643"/>
                  <a:pt x="4177356" y="1014756"/>
                </a:cubicBezTo>
                <a:cubicBezTo>
                  <a:pt x="4169116" y="1022615"/>
                  <a:pt x="4172032" y="1043278"/>
                  <a:pt x="4188384" y="1042137"/>
                </a:cubicBezTo>
                <a:close/>
                <a:moveTo>
                  <a:pt x="961971" y="1178917"/>
                </a:moveTo>
                <a:cubicBezTo>
                  <a:pt x="1487284" y="634840"/>
                  <a:pt x="2646927" y="525695"/>
                  <a:pt x="3326512" y="0"/>
                </a:cubicBezTo>
                <a:cubicBezTo>
                  <a:pt x="3485601" y="107370"/>
                  <a:pt x="3743187" y="176330"/>
                  <a:pt x="3943602" y="191162"/>
                </a:cubicBezTo>
                <a:cubicBezTo>
                  <a:pt x="3075391" y="620136"/>
                  <a:pt x="1931848" y="736252"/>
                  <a:pt x="1133611" y="1226454"/>
                </a:cubicBezTo>
                <a:cubicBezTo>
                  <a:pt x="1339223" y="1348275"/>
                  <a:pt x="1125751" y="1611820"/>
                  <a:pt x="1023199" y="1632103"/>
                </a:cubicBezTo>
                <a:cubicBezTo>
                  <a:pt x="836855" y="1605228"/>
                  <a:pt x="813910" y="1422686"/>
                  <a:pt x="901885" y="1283752"/>
                </a:cubicBezTo>
                <a:cubicBezTo>
                  <a:pt x="475956" y="1372487"/>
                  <a:pt x="387348" y="1832645"/>
                  <a:pt x="378854" y="2289761"/>
                </a:cubicBezTo>
                <a:cubicBezTo>
                  <a:pt x="374924" y="2497022"/>
                  <a:pt x="313824" y="2938418"/>
                  <a:pt x="607030" y="2937911"/>
                </a:cubicBezTo>
                <a:cubicBezTo>
                  <a:pt x="688287" y="2937911"/>
                  <a:pt x="774994" y="2897347"/>
                  <a:pt x="836474" y="2812794"/>
                </a:cubicBezTo>
                <a:cubicBezTo>
                  <a:pt x="820122" y="2594124"/>
                  <a:pt x="811122" y="2416146"/>
                  <a:pt x="847503" y="2223082"/>
                </a:cubicBezTo>
                <a:cubicBezTo>
                  <a:pt x="773092" y="2230561"/>
                  <a:pt x="718964" y="2258450"/>
                  <a:pt x="645440" y="2266690"/>
                </a:cubicBezTo>
                <a:cubicBezTo>
                  <a:pt x="649370" y="2241336"/>
                  <a:pt x="639229" y="2228660"/>
                  <a:pt x="639989" y="2206729"/>
                </a:cubicBezTo>
                <a:cubicBezTo>
                  <a:pt x="934717" y="2175672"/>
                  <a:pt x="1104201" y="2019243"/>
                  <a:pt x="1317039" y="1906296"/>
                </a:cubicBezTo>
                <a:cubicBezTo>
                  <a:pt x="1321223" y="1923409"/>
                  <a:pt x="1318307" y="1939001"/>
                  <a:pt x="1318814" y="1981087"/>
                </a:cubicBezTo>
                <a:cubicBezTo>
                  <a:pt x="1291864" y="1992610"/>
                  <a:pt x="1265738" y="2005946"/>
                  <a:pt x="1240600" y="2021018"/>
                </a:cubicBezTo>
                <a:cubicBezTo>
                  <a:pt x="1180007" y="2256168"/>
                  <a:pt x="1146667" y="2614153"/>
                  <a:pt x="1213346" y="2900262"/>
                </a:cubicBezTo>
                <a:cubicBezTo>
                  <a:pt x="1488552" y="2725326"/>
                  <a:pt x="1950862" y="2877571"/>
                  <a:pt x="1981413" y="3041225"/>
                </a:cubicBezTo>
                <a:cubicBezTo>
                  <a:pt x="2000047" y="3141116"/>
                  <a:pt x="1863014" y="3194358"/>
                  <a:pt x="1786702" y="3216922"/>
                </a:cubicBezTo>
                <a:cubicBezTo>
                  <a:pt x="1751968" y="2973279"/>
                  <a:pt x="1479298" y="2900769"/>
                  <a:pt x="1240600" y="2982153"/>
                </a:cubicBezTo>
                <a:cubicBezTo>
                  <a:pt x="1334279" y="3365998"/>
                  <a:pt x="1022058" y="3775576"/>
                  <a:pt x="644806" y="3604697"/>
                </a:cubicBezTo>
                <a:cubicBezTo>
                  <a:pt x="523366" y="3389196"/>
                  <a:pt x="752810" y="3166850"/>
                  <a:pt x="896180" y="3047690"/>
                </a:cubicBezTo>
                <a:cubicBezTo>
                  <a:pt x="885786" y="3005161"/>
                  <a:pt x="873084" y="2963226"/>
                  <a:pt x="858151" y="2922066"/>
                </a:cubicBezTo>
                <a:cubicBezTo>
                  <a:pt x="760162" y="3050606"/>
                  <a:pt x="559113" y="3150243"/>
                  <a:pt x="376446" y="3151004"/>
                </a:cubicBezTo>
                <a:cubicBezTo>
                  <a:pt x="-40736" y="3152905"/>
                  <a:pt x="-8158" y="2667014"/>
                  <a:pt x="8195" y="2365059"/>
                </a:cubicBezTo>
                <a:cubicBezTo>
                  <a:pt x="40646" y="1768502"/>
                  <a:pt x="303176" y="1217073"/>
                  <a:pt x="961845" y="1179551"/>
                </a:cubicBezTo>
                <a:close/>
                <a:moveTo>
                  <a:pt x="1453438" y="1020587"/>
                </a:moveTo>
                <a:cubicBezTo>
                  <a:pt x="1273432" y="1062293"/>
                  <a:pt x="1323124" y="1112111"/>
                  <a:pt x="1453438" y="1020587"/>
                </a:cubicBezTo>
                <a:close/>
                <a:moveTo>
                  <a:pt x="1622795" y="955049"/>
                </a:moveTo>
                <a:cubicBezTo>
                  <a:pt x="1640796" y="955049"/>
                  <a:pt x="1661459" y="957204"/>
                  <a:pt x="1660825" y="938570"/>
                </a:cubicBezTo>
                <a:cubicBezTo>
                  <a:pt x="1641430" y="942373"/>
                  <a:pt x="1636993" y="939457"/>
                  <a:pt x="1622795" y="955049"/>
                </a:cubicBezTo>
                <a:close/>
                <a:moveTo>
                  <a:pt x="1688333" y="933119"/>
                </a:moveTo>
                <a:cubicBezTo>
                  <a:pt x="1784674" y="898005"/>
                  <a:pt x="1877339" y="892934"/>
                  <a:pt x="1961384" y="845778"/>
                </a:cubicBezTo>
                <a:cubicBezTo>
                  <a:pt x="1936031" y="839059"/>
                  <a:pt x="1890522" y="857187"/>
                  <a:pt x="1885325" y="873032"/>
                </a:cubicBezTo>
                <a:cubicBezTo>
                  <a:pt x="1850338" y="867835"/>
                  <a:pt x="1815224" y="882540"/>
                  <a:pt x="1781505" y="889512"/>
                </a:cubicBezTo>
                <a:cubicBezTo>
                  <a:pt x="1779983" y="847806"/>
                  <a:pt x="1649669" y="907259"/>
                  <a:pt x="1612274" y="933119"/>
                </a:cubicBezTo>
                <a:cubicBezTo>
                  <a:pt x="1662346" y="930837"/>
                  <a:pt x="1723954" y="866694"/>
                  <a:pt x="1770603" y="900414"/>
                </a:cubicBezTo>
                <a:cubicBezTo>
                  <a:pt x="1760842" y="900414"/>
                  <a:pt x="1739039" y="914992"/>
                  <a:pt x="1732574" y="900414"/>
                </a:cubicBezTo>
                <a:cubicBezTo>
                  <a:pt x="1717235" y="910555"/>
                  <a:pt x="1707981" y="926654"/>
                  <a:pt x="1688840" y="932992"/>
                </a:cubicBezTo>
                <a:close/>
                <a:moveTo>
                  <a:pt x="1994089" y="834876"/>
                </a:moveTo>
                <a:cubicBezTo>
                  <a:pt x="2022662" y="842406"/>
                  <a:pt x="2052933" y="831517"/>
                  <a:pt x="2070148" y="807495"/>
                </a:cubicBezTo>
                <a:cubicBezTo>
                  <a:pt x="2043083" y="810905"/>
                  <a:pt x="2017110" y="820247"/>
                  <a:pt x="1994089" y="834876"/>
                </a:cubicBezTo>
                <a:close/>
                <a:moveTo>
                  <a:pt x="2092458" y="813072"/>
                </a:moveTo>
                <a:lnTo>
                  <a:pt x="2092458" y="802044"/>
                </a:lnTo>
                <a:lnTo>
                  <a:pt x="2081430" y="802044"/>
                </a:lnTo>
                <a:lnTo>
                  <a:pt x="2081430" y="813072"/>
                </a:lnTo>
                <a:close/>
                <a:moveTo>
                  <a:pt x="2179799" y="785691"/>
                </a:moveTo>
                <a:cubicBezTo>
                  <a:pt x="2173207" y="767690"/>
                  <a:pt x="2216688" y="772381"/>
                  <a:pt x="2196152" y="758436"/>
                </a:cubicBezTo>
                <a:cubicBezTo>
                  <a:pt x="2197039" y="770226"/>
                  <a:pt x="2176757" y="760845"/>
                  <a:pt x="2168898" y="763887"/>
                </a:cubicBezTo>
                <a:cubicBezTo>
                  <a:pt x="2168910" y="769782"/>
                  <a:pt x="2166996" y="775524"/>
                  <a:pt x="2163446" y="780240"/>
                </a:cubicBezTo>
                <a:lnTo>
                  <a:pt x="2174348" y="780240"/>
                </a:lnTo>
                <a:cubicBezTo>
                  <a:pt x="2174348" y="783536"/>
                  <a:pt x="2175109" y="786705"/>
                  <a:pt x="2179799" y="785691"/>
                </a:cubicBezTo>
                <a:close/>
                <a:moveTo>
                  <a:pt x="2250787" y="741957"/>
                </a:moveTo>
                <a:cubicBezTo>
                  <a:pt x="2249773" y="754634"/>
                  <a:pt x="2255224" y="759450"/>
                  <a:pt x="2267140" y="758436"/>
                </a:cubicBezTo>
                <a:cubicBezTo>
                  <a:pt x="2268154" y="746521"/>
                  <a:pt x="2262703" y="741070"/>
                  <a:pt x="2250787" y="741957"/>
                </a:cubicBezTo>
                <a:close/>
                <a:moveTo>
                  <a:pt x="2201603" y="720153"/>
                </a:moveTo>
                <a:cubicBezTo>
                  <a:pt x="2229478" y="720927"/>
                  <a:pt x="2256618" y="711204"/>
                  <a:pt x="2277661" y="692899"/>
                </a:cubicBezTo>
                <a:cubicBezTo>
                  <a:pt x="2260548" y="678828"/>
                  <a:pt x="2251041" y="683011"/>
                  <a:pt x="2228477" y="687448"/>
                </a:cubicBezTo>
                <a:cubicBezTo>
                  <a:pt x="2249393" y="717365"/>
                  <a:pt x="2203124" y="698096"/>
                  <a:pt x="2201222" y="720153"/>
                </a:cubicBezTo>
                <a:close/>
                <a:moveTo>
                  <a:pt x="2212505" y="671095"/>
                </a:moveTo>
                <a:cubicBezTo>
                  <a:pt x="2254970" y="663236"/>
                  <a:pt x="2326593" y="645742"/>
                  <a:pt x="2365383" y="616459"/>
                </a:cubicBezTo>
                <a:cubicBezTo>
                  <a:pt x="2308465" y="636362"/>
                  <a:pt x="2236210" y="632685"/>
                  <a:pt x="2212505" y="671095"/>
                </a:cubicBezTo>
                <a:close/>
                <a:moveTo>
                  <a:pt x="2294394" y="709125"/>
                </a:moveTo>
                <a:cubicBezTo>
                  <a:pt x="2301836" y="710101"/>
                  <a:pt x="2308858" y="705449"/>
                  <a:pt x="2310874" y="698223"/>
                </a:cubicBezTo>
                <a:cubicBezTo>
                  <a:pt x="2302254" y="698223"/>
                  <a:pt x="2291859" y="697462"/>
                  <a:pt x="2294394" y="709125"/>
                </a:cubicBezTo>
                <a:close/>
                <a:moveTo>
                  <a:pt x="2283492" y="687321"/>
                </a:moveTo>
                <a:cubicBezTo>
                  <a:pt x="2296169" y="698223"/>
                  <a:pt x="2328114" y="681236"/>
                  <a:pt x="2332677" y="665391"/>
                </a:cubicBezTo>
                <a:cubicBezTo>
                  <a:pt x="2318353" y="680856"/>
                  <a:pt x="2288436" y="675532"/>
                  <a:pt x="2283492" y="687321"/>
                </a:cubicBezTo>
                <a:close/>
                <a:moveTo>
                  <a:pt x="2332677" y="698223"/>
                </a:moveTo>
                <a:cubicBezTo>
                  <a:pt x="2343833" y="683899"/>
                  <a:pt x="2380341" y="694927"/>
                  <a:pt x="2381862" y="670968"/>
                </a:cubicBezTo>
                <a:cubicBezTo>
                  <a:pt x="2365002" y="676166"/>
                  <a:pt x="2326593" y="688208"/>
                  <a:pt x="2332677" y="698223"/>
                </a:cubicBezTo>
                <a:close/>
                <a:moveTo>
                  <a:pt x="2507359" y="670968"/>
                </a:moveTo>
                <a:cubicBezTo>
                  <a:pt x="2521937" y="670968"/>
                  <a:pt x="2539557" y="673884"/>
                  <a:pt x="2540191" y="659940"/>
                </a:cubicBezTo>
                <a:cubicBezTo>
                  <a:pt x="2524472" y="658799"/>
                  <a:pt x="2512429" y="661334"/>
                  <a:pt x="2507359" y="670968"/>
                </a:cubicBezTo>
                <a:close/>
                <a:moveTo>
                  <a:pt x="2567446" y="654489"/>
                </a:moveTo>
                <a:cubicBezTo>
                  <a:pt x="2586333" y="626220"/>
                  <a:pt x="2671899" y="608220"/>
                  <a:pt x="2720450" y="578430"/>
                </a:cubicBezTo>
                <a:cubicBezTo>
                  <a:pt x="2639575" y="596050"/>
                  <a:pt x="2506472" y="637376"/>
                  <a:pt x="2447399" y="676800"/>
                </a:cubicBezTo>
                <a:cubicBezTo>
                  <a:pt x="2482716" y="668370"/>
                  <a:pt x="2517361" y="657404"/>
                  <a:pt x="2551093" y="643967"/>
                </a:cubicBezTo>
                <a:cubicBezTo>
                  <a:pt x="2535881" y="652080"/>
                  <a:pt x="2564530" y="667546"/>
                  <a:pt x="2567446" y="654869"/>
                </a:cubicBezTo>
                <a:close/>
                <a:moveTo>
                  <a:pt x="2523838" y="621783"/>
                </a:moveTo>
                <a:cubicBezTo>
                  <a:pt x="2534284" y="623938"/>
                  <a:pt x="2545008" y="619654"/>
                  <a:pt x="2551093" y="610882"/>
                </a:cubicBezTo>
                <a:cubicBezTo>
                  <a:pt x="2537529" y="609994"/>
                  <a:pt x="2524599" y="609867"/>
                  <a:pt x="2523838" y="621783"/>
                </a:cubicBezTo>
                <a:close/>
                <a:moveTo>
                  <a:pt x="2611179" y="588571"/>
                </a:moveTo>
                <a:cubicBezTo>
                  <a:pt x="2649208" y="586796"/>
                  <a:pt x="2741113" y="553837"/>
                  <a:pt x="2671266" y="555866"/>
                </a:cubicBezTo>
                <a:cubicBezTo>
                  <a:pt x="2664167" y="579697"/>
                  <a:pt x="2620560" y="566641"/>
                  <a:pt x="2611179" y="588571"/>
                </a:cubicBezTo>
                <a:close/>
                <a:moveTo>
                  <a:pt x="2709422" y="555866"/>
                </a:moveTo>
                <a:cubicBezTo>
                  <a:pt x="2731986" y="554725"/>
                  <a:pt x="2757339" y="555866"/>
                  <a:pt x="2758606" y="534062"/>
                </a:cubicBezTo>
                <a:cubicBezTo>
                  <a:pt x="2739085" y="550288"/>
                  <a:pt x="2718168" y="532287"/>
                  <a:pt x="2709422" y="555866"/>
                </a:cubicBezTo>
                <a:close/>
                <a:moveTo>
                  <a:pt x="2747451" y="566767"/>
                </a:moveTo>
                <a:cubicBezTo>
                  <a:pt x="2770522" y="568035"/>
                  <a:pt x="2782565" y="558147"/>
                  <a:pt x="2796636" y="550415"/>
                </a:cubicBezTo>
                <a:cubicBezTo>
                  <a:pt x="2778698" y="548932"/>
                  <a:pt x="2760939" y="554839"/>
                  <a:pt x="2747451" y="566767"/>
                </a:cubicBezTo>
                <a:close/>
                <a:moveTo>
                  <a:pt x="2758353" y="441143"/>
                </a:moveTo>
                <a:cubicBezTo>
                  <a:pt x="2782413" y="435413"/>
                  <a:pt x="2804837" y="424220"/>
                  <a:pt x="2823890" y="408437"/>
                </a:cubicBezTo>
                <a:cubicBezTo>
                  <a:pt x="2796002" y="413255"/>
                  <a:pt x="2765959" y="415917"/>
                  <a:pt x="2758353" y="441143"/>
                </a:cubicBezTo>
                <a:close/>
                <a:moveTo>
                  <a:pt x="2867624" y="457496"/>
                </a:moveTo>
                <a:cubicBezTo>
                  <a:pt x="2860905" y="471186"/>
                  <a:pt x="2813242" y="472074"/>
                  <a:pt x="2823890" y="484877"/>
                </a:cubicBezTo>
                <a:cubicBezTo>
                  <a:pt x="2833905" y="474609"/>
                  <a:pt x="2886385" y="478539"/>
                  <a:pt x="2867624" y="457496"/>
                </a:cubicBezTo>
                <a:close/>
                <a:moveTo>
                  <a:pt x="2840243" y="544964"/>
                </a:moveTo>
                <a:cubicBezTo>
                  <a:pt x="2856596" y="531020"/>
                  <a:pt x="2876751" y="562457"/>
                  <a:pt x="2883977" y="539513"/>
                </a:cubicBezTo>
                <a:cubicBezTo>
                  <a:pt x="2865849" y="543189"/>
                  <a:pt x="2875230" y="528231"/>
                  <a:pt x="2878526" y="523033"/>
                </a:cubicBezTo>
                <a:cubicBezTo>
                  <a:pt x="2862173" y="526836"/>
                  <a:pt x="2845060" y="529752"/>
                  <a:pt x="2840496" y="544964"/>
                </a:cubicBezTo>
                <a:close/>
                <a:moveTo>
                  <a:pt x="2873075" y="435692"/>
                </a:moveTo>
                <a:cubicBezTo>
                  <a:pt x="2888540" y="429354"/>
                  <a:pt x="2909202" y="428086"/>
                  <a:pt x="2916682" y="413888"/>
                </a:cubicBezTo>
                <a:cubicBezTo>
                  <a:pt x="2892977" y="411987"/>
                  <a:pt x="2877131" y="417945"/>
                  <a:pt x="2873075" y="435692"/>
                </a:cubicBezTo>
                <a:close/>
                <a:moveTo>
                  <a:pt x="2960416" y="501230"/>
                </a:moveTo>
                <a:cubicBezTo>
                  <a:pt x="2970874" y="503461"/>
                  <a:pt x="2981636" y="499151"/>
                  <a:pt x="2987670" y="490328"/>
                </a:cubicBezTo>
                <a:cubicBezTo>
                  <a:pt x="2979937" y="481961"/>
                  <a:pt x="2959275" y="485004"/>
                  <a:pt x="2960416" y="501230"/>
                </a:cubicBezTo>
                <a:close/>
                <a:moveTo>
                  <a:pt x="2965867" y="375605"/>
                </a:moveTo>
                <a:cubicBezTo>
                  <a:pt x="2986022" y="375605"/>
                  <a:pt x="2991219" y="360267"/>
                  <a:pt x="3003896" y="353802"/>
                </a:cubicBezTo>
                <a:cubicBezTo>
                  <a:pt x="2988050" y="357985"/>
                  <a:pt x="2972459" y="362422"/>
                  <a:pt x="2965867" y="375605"/>
                </a:cubicBezTo>
                <a:close/>
                <a:moveTo>
                  <a:pt x="3091490" y="489694"/>
                </a:moveTo>
                <a:cubicBezTo>
                  <a:pt x="3093265" y="477018"/>
                  <a:pt x="3116843" y="486398"/>
                  <a:pt x="3113294" y="467890"/>
                </a:cubicBezTo>
                <a:cubicBezTo>
                  <a:pt x="3100617" y="466876"/>
                  <a:pt x="3081476" y="486271"/>
                  <a:pt x="3091490" y="489694"/>
                </a:cubicBezTo>
                <a:close/>
                <a:moveTo>
                  <a:pt x="3004150" y="424156"/>
                </a:moveTo>
                <a:cubicBezTo>
                  <a:pt x="3039644" y="405015"/>
                  <a:pt x="3096307" y="407043"/>
                  <a:pt x="3124195" y="380422"/>
                </a:cubicBezTo>
                <a:cubicBezTo>
                  <a:pt x="3093519" y="379662"/>
                  <a:pt x="3014798" y="405776"/>
                  <a:pt x="3004150" y="424156"/>
                </a:cubicBezTo>
                <a:close/>
                <a:moveTo>
                  <a:pt x="3025953" y="386127"/>
                </a:moveTo>
                <a:cubicBezTo>
                  <a:pt x="2995910" y="372056"/>
                  <a:pt x="2998318" y="405522"/>
                  <a:pt x="3025953" y="386127"/>
                </a:cubicBezTo>
                <a:close/>
                <a:moveTo>
                  <a:pt x="3124195" y="348097"/>
                </a:moveTo>
                <a:cubicBezTo>
                  <a:pt x="3117603" y="346956"/>
                  <a:pt x="3120899" y="342013"/>
                  <a:pt x="3124195" y="337195"/>
                </a:cubicBezTo>
                <a:cubicBezTo>
                  <a:pt x="3082997" y="343787"/>
                  <a:pt x="3060813" y="349872"/>
                  <a:pt x="3031404" y="375225"/>
                </a:cubicBezTo>
                <a:cubicBezTo>
                  <a:pt x="3046489" y="392845"/>
                  <a:pt x="3082110" y="344675"/>
                  <a:pt x="3075138" y="375225"/>
                </a:cubicBezTo>
                <a:lnTo>
                  <a:pt x="3096941" y="375225"/>
                </a:lnTo>
                <a:cubicBezTo>
                  <a:pt x="3096941" y="352027"/>
                  <a:pt x="3102518" y="352281"/>
                  <a:pt x="3124195" y="347971"/>
                </a:cubicBezTo>
                <a:close/>
                <a:moveTo>
                  <a:pt x="3113294" y="255305"/>
                </a:moveTo>
                <a:cubicBezTo>
                  <a:pt x="3125970" y="256826"/>
                  <a:pt x="3133830" y="253911"/>
                  <a:pt x="3135224" y="244277"/>
                </a:cubicBezTo>
                <a:cubicBezTo>
                  <a:pt x="3125463" y="245544"/>
                  <a:pt x="3107843" y="238826"/>
                  <a:pt x="3113294" y="255305"/>
                </a:cubicBezTo>
                <a:close/>
                <a:moveTo>
                  <a:pt x="3200761" y="391831"/>
                </a:moveTo>
                <a:cubicBezTo>
                  <a:pt x="3220663" y="384352"/>
                  <a:pt x="3267186" y="374718"/>
                  <a:pt x="3260721" y="358999"/>
                </a:cubicBezTo>
                <a:cubicBezTo>
                  <a:pt x="3246397" y="375605"/>
                  <a:pt x="3203170" y="363309"/>
                  <a:pt x="3200761" y="391831"/>
                </a:cubicBezTo>
                <a:close/>
                <a:moveTo>
                  <a:pt x="3828753" y="217022"/>
                </a:moveTo>
                <a:cubicBezTo>
                  <a:pt x="3811387" y="188880"/>
                  <a:pt x="3755483" y="199148"/>
                  <a:pt x="3724933" y="184190"/>
                </a:cubicBezTo>
                <a:cubicBezTo>
                  <a:pt x="3744708" y="216135"/>
                  <a:pt x="3805936" y="216768"/>
                  <a:pt x="3828753" y="217022"/>
                </a:cubicBezTo>
                <a:close/>
                <a:moveTo>
                  <a:pt x="3703129" y="178992"/>
                </a:moveTo>
                <a:cubicBezTo>
                  <a:pt x="3685383" y="174683"/>
                  <a:pt x="3662184" y="147428"/>
                  <a:pt x="3643043" y="162640"/>
                </a:cubicBezTo>
                <a:cubicBezTo>
                  <a:pt x="3665100" y="163400"/>
                  <a:pt x="3683988" y="209796"/>
                  <a:pt x="3703129" y="178992"/>
                </a:cubicBezTo>
                <a:close/>
                <a:moveTo>
                  <a:pt x="3627070" y="195472"/>
                </a:moveTo>
                <a:cubicBezTo>
                  <a:pt x="3622127" y="213092"/>
                  <a:pt x="3644818" y="203078"/>
                  <a:pt x="3648874" y="211825"/>
                </a:cubicBezTo>
                <a:cubicBezTo>
                  <a:pt x="3653311" y="192303"/>
                  <a:pt x="3637212" y="184697"/>
                  <a:pt x="3627070" y="195472"/>
                </a:cubicBezTo>
                <a:close/>
                <a:moveTo>
                  <a:pt x="3643424" y="249981"/>
                </a:moveTo>
                <a:cubicBezTo>
                  <a:pt x="3627705" y="249347"/>
                  <a:pt x="3604634" y="246051"/>
                  <a:pt x="3594239" y="266460"/>
                </a:cubicBezTo>
                <a:cubicBezTo>
                  <a:pt x="3606915" y="256953"/>
                  <a:pt x="3640001" y="268489"/>
                  <a:pt x="3643424" y="249981"/>
                </a:cubicBezTo>
                <a:close/>
                <a:moveTo>
                  <a:pt x="3550632" y="162640"/>
                </a:moveTo>
                <a:cubicBezTo>
                  <a:pt x="3537068" y="161879"/>
                  <a:pt x="3524138" y="161626"/>
                  <a:pt x="3523250" y="173541"/>
                </a:cubicBezTo>
                <a:cubicBezTo>
                  <a:pt x="3533645" y="171133"/>
                  <a:pt x="3556209" y="181021"/>
                  <a:pt x="3550632" y="162640"/>
                </a:cubicBezTo>
                <a:close/>
                <a:moveTo>
                  <a:pt x="3621620" y="277362"/>
                </a:moveTo>
                <a:cubicBezTo>
                  <a:pt x="3581815" y="286743"/>
                  <a:pt x="3512476" y="295616"/>
                  <a:pt x="3512349" y="326547"/>
                </a:cubicBezTo>
                <a:cubicBezTo>
                  <a:pt x="3545054" y="306392"/>
                  <a:pt x="3598675" y="307152"/>
                  <a:pt x="3621620" y="277362"/>
                </a:cubicBezTo>
                <a:close/>
                <a:moveTo>
                  <a:pt x="3506898" y="129934"/>
                </a:moveTo>
                <a:cubicBezTo>
                  <a:pt x="3498278" y="129934"/>
                  <a:pt x="3488010" y="129174"/>
                  <a:pt x="3490545" y="140836"/>
                </a:cubicBezTo>
                <a:cubicBezTo>
                  <a:pt x="3497936" y="141736"/>
                  <a:pt x="3504882" y="137109"/>
                  <a:pt x="3506898" y="129934"/>
                </a:cubicBezTo>
                <a:close/>
                <a:moveTo>
                  <a:pt x="3479643" y="326547"/>
                </a:moveTo>
                <a:cubicBezTo>
                  <a:pt x="3465319" y="324899"/>
                  <a:pt x="3456065" y="328449"/>
                  <a:pt x="3457713" y="342900"/>
                </a:cubicBezTo>
                <a:cubicBezTo>
                  <a:pt x="3468235" y="340618"/>
                  <a:pt x="3481291" y="340872"/>
                  <a:pt x="3479643" y="326547"/>
                </a:cubicBezTo>
                <a:close/>
                <a:moveTo>
                  <a:pt x="3392176" y="97102"/>
                </a:moveTo>
                <a:cubicBezTo>
                  <a:pt x="3381781" y="99384"/>
                  <a:pt x="3368724" y="99130"/>
                  <a:pt x="3370372" y="113455"/>
                </a:cubicBezTo>
                <a:cubicBezTo>
                  <a:pt x="3380767" y="111173"/>
                  <a:pt x="3393824" y="111553"/>
                  <a:pt x="3392176" y="97102"/>
                </a:cubicBezTo>
                <a:close/>
                <a:moveTo>
                  <a:pt x="3370372" y="320970"/>
                </a:moveTo>
                <a:cubicBezTo>
                  <a:pt x="3370372" y="326547"/>
                  <a:pt x="3365936" y="327561"/>
                  <a:pt x="3364921" y="331998"/>
                </a:cubicBezTo>
                <a:cubicBezTo>
                  <a:pt x="3373541" y="331998"/>
                  <a:pt x="3383809" y="331998"/>
                  <a:pt x="3381274" y="320970"/>
                </a:cubicBezTo>
                <a:close/>
                <a:moveTo>
                  <a:pt x="3425008" y="348351"/>
                </a:moveTo>
                <a:cubicBezTo>
                  <a:pt x="3215466" y="390183"/>
                  <a:pt x="3216480" y="438861"/>
                  <a:pt x="3425008" y="348351"/>
                </a:cubicBezTo>
                <a:close/>
                <a:moveTo>
                  <a:pt x="3299384" y="151738"/>
                </a:moveTo>
                <a:cubicBezTo>
                  <a:pt x="3281891" y="150851"/>
                  <a:pt x="3256158" y="169992"/>
                  <a:pt x="3266679" y="178992"/>
                </a:cubicBezTo>
                <a:cubicBezTo>
                  <a:pt x="3276694" y="169105"/>
                  <a:pt x="3292032" y="164161"/>
                  <a:pt x="3299384" y="151738"/>
                </a:cubicBezTo>
                <a:close/>
                <a:moveTo>
                  <a:pt x="3293933" y="211825"/>
                </a:moveTo>
                <a:cubicBezTo>
                  <a:pt x="3286962" y="175189"/>
                  <a:pt x="3222692" y="217402"/>
                  <a:pt x="3239298" y="239079"/>
                </a:cubicBezTo>
                <a:cubicBezTo>
                  <a:pt x="3259834" y="232361"/>
                  <a:pt x="3270735" y="216008"/>
                  <a:pt x="3293933" y="211825"/>
                </a:cubicBezTo>
                <a:close/>
                <a:moveTo>
                  <a:pt x="3212043" y="310068"/>
                </a:moveTo>
                <a:cubicBezTo>
                  <a:pt x="3199367" y="308547"/>
                  <a:pt x="3191507" y="311462"/>
                  <a:pt x="3190113" y="320970"/>
                </a:cubicBezTo>
                <a:cubicBezTo>
                  <a:pt x="3202790" y="322491"/>
                  <a:pt x="3210649" y="319702"/>
                  <a:pt x="3212043" y="310068"/>
                </a:cubicBezTo>
                <a:close/>
                <a:moveTo>
                  <a:pt x="3184662" y="331998"/>
                </a:moveTo>
                <a:lnTo>
                  <a:pt x="3184662" y="342900"/>
                </a:lnTo>
                <a:lnTo>
                  <a:pt x="3195691" y="342900"/>
                </a:lnTo>
                <a:lnTo>
                  <a:pt x="3195691" y="331998"/>
                </a:lnTo>
                <a:close/>
                <a:moveTo>
                  <a:pt x="3217494" y="413888"/>
                </a:moveTo>
                <a:cubicBezTo>
                  <a:pt x="3196705" y="411226"/>
                  <a:pt x="3183394" y="416170"/>
                  <a:pt x="3179465" y="430241"/>
                </a:cubicBezTo>
                <a:cubicBezTo>
                  <a:pt x="3207353" y="433030"/>
                  <a:pt x="3170972" y="440636"/>
                  <a:pt x="3168563" y="446594"/>
                </a:cubicBezTo>
                <a:cubicBezTo>
                  <a:pt x="3179085" y="453186"/>
                  <a:pt x="3210015" y="443678"/>
                  <a:pt x="3217748" y="430241"/>
                </a:cubicBezTo>
                <a:cubicBezTo>
                  <a:pt x="3213437" y="428974"/>
                  <a:pt x="3206973" y="430241"/>
                  <a:pt x="3206846" y="424790"/>
                </a:cubicBezTo>
                <a:cubicBezTo>
                  <a:pt x="3212931" y="423649"/>
                  <a:pt x="3215339" y="418706"/>
                  <a:pt x="3217748" y="413888"/>
                </a:cubicBezTo>
                <a:close/>
                <a:moveTo>
                  <a:pt x="3135605" y="408437"/>
                </a:moveTo>
                <a:cubicBezTo>
                  <a:pt x="3152084" y="406409"/>
                  <a:pt x="3188338" y="395761"/>
                  <a:pt x="3179212" y="386507"/>
                </a:cubicBezTo>
                <a:cubicBezTo>
                  <a:pt x="3169704" y="399184"/>
                  <a:pt x="3139154" y="390183"/>
                  <a:pt x="3135605" y="408437"/>
                </a:cubicBezTo>
                <a:close/>
                <a:moveTo>
                  <a:pt x="3141055" y="239079"/>
                </a:moveTo>
                <a:cubicBezTo>
                  <a:pt x="3154619" y="239967"/>
                  <a:pt x="3167549" y="240093"/>
                  <a:pt x="3168309" y="228177"/>
                </a:cubicBezTo>
                <a:cubicBezTo>
                  <a:pt x="3154746" y="227417"/>
                  <a:pt x="3141816" y="227163"/>
                  <a:pt x="3141055" y="239079"/>
                </a:cubicBezTo>
                <a:close/>
                <a:moveTo>
                  <a:pt x="3162858" y="163020"/>
                </a:moveTo>
                <a:cubicBezTo>
                  <a:pt x="3114054" y="174302"/>
                  <a:pt x="3085659" y="205994"/>
                  <a:pt x="3031784" y="212205"/>
                </a:cubicBezTo>
                <a:cubicBezTo>
                  <a:pt x="3066518" y="247065"/>
                  <a:pt x="3127871" y="180894"/>
                  <a:pt x="3162858" y="163020"/>
                </a:cubicBezTo>
                <a:close/>
                <a:moveTo>
                  <a:pt x="3031784" y="277743"/>
                </a:moveTo>
                <a:cubicBezTo>
                  <a:pt x="3036854" y="295997"/>
                  <a:pt x="2986656" y="286616"/>
                  <a:pt x="3009980" y="304997"/>
                </a:cubicBezTo>
                <a:cubicBezTo>
                  <a:pt x="3017840" y="295997"/>
                  <a:pt x="3057898" y="287884"/>
                  <a:pt x="3031784" y="277743"/>
                </a:cubicBezTo>
                <a:close/>
                <a:moveTo>
                  <a:pt x="3086420" y="304997"/>
                </a:moveTo>
                <a:cubicBezTo>
                  <a:pt x="3052573" y="320970"/>
                  <a:pt x="3018347" y="317674"/>
                  <a:pt x="2999079" y="337829"/>
                </a:cubicBezTo>
                <a:cubicBezTo>
                  <a:pt x="3036221" y="347844"/>
                  <a:pt x="3062461" y="314885"/>
                  <a:pt x="3086420" y="304997"/>
                </a:cubicBezTo>
                <a:close/>
                <a:moveTo>
                  <a:pt x="2972332" y="348731"/>
                </a:moveTo>
                <a:cubicBezTo>
                  <a:pt x="2982092" y="347463"/>
                  <a:pt x="2999713" y="354182"/>
                  <a:pt x="2994262" y="337829"/>
                </a:cubicBezTo>
                <a:cubicBezTo>
                  <a:pt x="2985515" y="337195"/>
                  <a:pt x="2977111" y="341379"/>
                  <a:pt x="2972332" y="348731"/>
                </a:cubicBezTo>
                <a:close/>
                <a:moveTo>
                  <a:pt x="2966881" y="244910"/>
                </a:moveTo>
                <a:cubicBezTo>
                  <a:pt x="2965740" y="249220"/>
                  <a:pt x="2962317" y="251249"/>
                  <a:pt x="2955979" y="250361"/>
                </a:cubicBezTo>
                <a:cubicBezTo>
                  <a:pt x="2957753" y="263038"/>
                  <a:pt x="2961556" y="273940"/>
                  <a:pt x="2972332" y="277743"/>
                </a:cubicBezTo>
                <a:cubicBezTo>
                  <a:pt x="2973599" y="273433"/>
                  <a:pt x="2976895" y="271404"/>
                  <a:pt x="2983233" y="272292"/>
                </a:cubicBezTo>
                <a:cubicBezTo>
                  <a:pt x="2981458" y="259615"/>
                  <a:pt x="2977656" y="248713"/>
                  <a:pt x="2966881" y="244910"/>
                </a:cubicBezTo>
                <a:close/>
                <a:moveTo>
                  <a:pt x="2923020" y="408945"/>
                </a:moveTo>
                <a:cubicBezTo>
                  <a:pt x="2926316" y="410466"/>
                  <a:pt x="2943937" y="422508"/>
                  <a:pt x="2944823" y="408945"/>
                </a:cubicBezTo>
                <a:cubicBezTo>
                  <a:pt x="2941401" y="407297"/>
                  <a:pt x="2923781" y="395381"/>
                  <a:pt x="2923020" y="408945"/>
                </a:cubicBezTo>
                <a:close/>
                <a:moveTo>
                  <a:pt x="2917442" y="392592"/>
                </a:moveTo>
                <a:cubicBezTo>
                  <a:pt x="2930119" y="394113"/>
                  <a:pt x="2937978" y="391197"/>
                  <a:pt x="2939372" y="381563"/>
                </a:cubicBezTo>
                <a:cubicBezTo>
                  <a:pt x="2930613" y="381018"/>
                  <a:pt x="2922222" y="385227"/>
                  <a:pt x="2917442" y="392592"/>
                </a:cubicBezTo>
                <a:close/>
                <a:moveTo>
                  <a:pt x="2933922" y="261517"/>
                </a:moveTo>
                <a:cubicBezTo>
                  <a:pt x="2917823" y="261517"/>
                  <a:pt x="2913640" y="274193"/>
                  <a:pt x="2906541" y="283320"/>
                </a:cubicBezTo>
                <a:cubicBezTo>
                  <a:pt x="2919217" y="285602"/>
                  <a:pt x="2918457" y="273306"/>
                  <a:pt x="2933922" y="277869"/>
                </a:cubicBezTo>
                <a:lnTo>
                  <a:pt x="2933922" y="261517"/>
                </a:lnTo>
                <a:close/>
                <a:moveTo>
                  <a:pt x="2928471" y="359760"/>
                </a:moveTo>
                <a:cubicBezTo>
                  <a:pt x="2915794" y="363182"/>
                  <a:pt x="2882329" y="375098"/>
                  <a:pt x="2890441" y="381563"/>
                </a:cubicBezTo>
                <a:cubicBezTo>
                  <a:pt x="2902230" y="373450"/>
                  <a:pt x="2924414" y="375479"/>
                  <a:pt x="2928471" y="359760"/>
                </a:cubicBezTo>
                <a:close/>
                <a:moveTo>
                  <a:pt x="2862934" y="392592"/>
                </a:moveTo>
                <a:cubicBezTo>
                  <a:pt x="2871427" y="392592"/>
                  <a:pt x="2881822" y="393226"/>
                  <a:pt x="2879286" y="381563"/>
                </a:cubicBezTo>
                <a:lnTo>
                  <a:pt x="2868385" y="381563"/>
                </a:lnTo>
                <a:cubicBezTo>
                  <a:pt x="2868385" y="387141"/>
                  <a:pt x="2863948" y="388155"/>
                  <a:pt x="2862934" y="392592"/>
                </a:cubicBezTo>
                <a:close/>
                <a:moveTo>
                  <a:pt x="2868385" y="294222"/>
                </a:moveTo>
                <a:cubicBezTo>
                  <a:pt x="2873075" y="305504"/>
                  <a:pt x="2840496" y="305124"/>
                  <a:pt x="2857483" y="310575"/>
                </a:cubicBezTo>
                <a:cubicBezTo>
                  <a:pt x="2862300" y="309054"/>
                  <a:pt x="2885118" y="299673"/>
                  <a:pt x="2868385" y="294222"/>
                </a:cubicBezTo>
                <a:close/>
                <a:moveTo>
                  <a:pt x="2846454" y="305124"/>
                </a:moveTo>
                <a:cubicBezTo>
                  <a:pt x="2811974" y="310702"/>
                  <a:pt x="2791058" y="329716"/>
                  <a:pt x="2770395" y="348858"/>
                </a:cubicBezTo>
                <a:cubicBezTo>
                  <a:pt x="2796509" y="334787"/>
                  <a:pt x="2842144" y="340491"/>
                  <a:pt x="2846454" y="305124"/>
                </a:cubicBezTo>
                <a:close/>
                <a:moveTo>
                  <a:pt x="2791946" y="370661"/>
                </a:moveTo>
                <a:cubicBezTo>
                  <a:pt x="2778508" y="370661"/>
                  <a:pt x="2746310" y="379028"/>
                  <a:pt x="2759114" y="387014"/>
                </a:cubicBezTo>
                <a:cubicBezTo>
                  <a:pt x="2764057" y="375605"/>
                  <a:pt x="2789917" y="385113"/>
                  <a:pt x="2791946" y="370661"/>
                </a:cubicBezTo>
                <a:close/>
                <a:moveTo>
                  <a:pt x="2753916" y="348858"/>
                </a:moveTo>
                <a:cubicBezTo>
                  <a:pt x="2572516" y="408311"/>
                  <a:pt x="2700802" y="395127"/>
                  <a:pt x="2753916" y="348858"/>
                </a:cubicBezTo>
                <a:close/>
                <a:moveTo>
                  <a:pt x="2704731" y="408945"/>
                </a:moveTo>
                <a:cubicBezTo>
                  <a:pt x="2681026" y="401466"/>
                  <a:pt x="2651490" y="420987"/>
                  <a:pt x="2633743" y="436199"/>
                </a:cubicBezTo>
                <a:cubicBezTo>
                  <a:pt x="2642617" y="433917"/>
                  <a:pt x="2691421" y="424790"/>
                  <a:pt x="2704731" y="408945"/>
                </a:cubicBezTo>
                <a:close/>
                <a:moveTo>
                  <a:pt x="2616630" y="436453"/>
                </a:moveTo>
                <a:cubicBezTo>
                  <a:pt x="2604968" y="450270"/>
                  <a:pt x="2573530" y="444312"/>
                  <a:pt x="2572896" y="469285"/>
                </a:cubicBezTo>
                <a:cubicBezTo>
                  <a:pt x="2592545" y="466750"/>
                  <a:pt x="2622461" y="446214"/>
                  <a:pt x="2616630" y="436453"/>
                </a:cubicBezTo>
                <a:close/>
                <a:moveTo>
                  <a:pt x="2512936" y="441903"/>
                </a:moveTo>
                <a:lnTo>
                  <a:pt x="2512936" y="452805"/>
                </a:lnTo>
                <a:lnTo>
                  <a:pt x="2523838" y="452805"/>
                </a:lnTo>
                <a:lnTo>
                  <a:pt x="2523838" y="441903"/>
                </a:lnTo>
                <a:close/>
                <a:moveTo>
                  <a:pt x="2622081" y="529245"/>
                </a:moveTo>
                <a:cubicBezTo>
                  <a:pt x="2593052" y="526963"/>
                  <a:pt x="2537022" y="541921"/>
                  <a:pt x="2512936" y="562077"/>
                </a:cubicBezTo>
                <a:cubicBezTo>
                  <a:pt x="2551689" y="561659"/>
                  <a:pt x="2589528" y="550275"/>
                  <a:pt x="2622081" y="529245"/>
                </a:cubicBezTo>
                <a:close/>
                <a:moveTo>
                  <a:pt x="2518387" y="622164"/>
                </a:moveTo>
                <a:cubicBezTo>
                  <a:pt x="2504824" y="621276"/>
                  <a:pt x="2491894" y="621150"/>
                  <a:pt x="2491006" y="633066"/>
                </a:cubicBezTo>
                <a:cubicBezTo>
                  <a:pt x="2500767" y="630023"/>
                  <a:pt x="2513697" y="630277"/>
                  <a:pt x="2518387" y="622164"/>
                </a:cubicBezTo>
                <a:close/>
                <a:moveTo>
                  <a:pt x="2469203" y="638517"/>
                </a:moveTo>
                <a:cubicBezTo>
                  <a:pt x="2455639" y="637756"/>
                  <a:pt x="2442709" y="637502"/>
                  <a:pt x="2441948" y="649418"/>
                </a:cubicBezTo>
                <a:cubicBezTo>
                  <a:pt x="2451582" y="646376"/>
                  <a:pt x="2464639" y="646629"/>
                  <a:pt x="2469203" y="638517"/>
                </a:cubicBezTo>
                <a:close/>
                <a:moveTo>
                  <a:pt x="2310874" y="545724"/>
                </a:moveTo>
                <a:cubicBezTo>
                  <a:pt x="2265746" y="551556"/>
                  <a:pt x="2224927" y="561697"/>
                  <a:pt x="2201603" y="589332"/>
                </a:cubicBezTo>
                <a:cubicBezTo>
                  <a:pt x="2243308" y="580078"/>
                  <a:pt x="2274619" y="560429"/>
                  <a:pt x="2310874" y="545724"/>
                </a:cubicBezTo>
                <a:close/>
                <a:moveTo>
                  <a:pt x="2196786" y="589332"/>
                </a:moveTo>
                <a:cubicBezTo>
                  <a:pt x="2181206" y="589712"/>
                  <a:pt x="2166882" y="597964"/>
                  <a:pt x="2158756" y="611262"/>
                </a:cubicBezTo>
                <a:cubicBezTo>
                  <a:pt x="2172700" y="605051"/>
                  <a:pt x="2189814" y="602135"/>
                  <a:pt x="2196786" y="589332"/>
                </a:cubicBezTo>
                <a:close/>
                <a:moveTo>
                  <a:pt x="2431554" y="523794"/>
                </a:moveTo>
                <a:cubicBezTo>
                  <a:pt x="2333818" y="564486"/>
                  <a:pt x="2225815" y="594783"/>
                  <a:pt x="2136699" y="643967"/>
                </a:cubicBezTo>
                <a:cubicBezTo>
                  <a:pt x="2203884" y="636615"/>
                  <a:pt x="2245337" y="595290"/>
                  <a:pt x="2311508" y="594783"/>
                </a:cubicBezTo>
                <a:cubicBezTo>
                  <a:pt x="2290591" y="595797"/>
                  <a:pt x="2309479" y="590346"/>
                  <a:pt x="2306057" y="578430"/>
                </a:cubicBezTo>
                <a:cubicBezTo>
                  <a:pt x="2344973" y="584641"/>
                  <a:pt x="2434343" y="541414"/>
                  <a:pt x="2431554" y="523794"/>
                </a:cubicBezTo>
                <a:close/>
                <a:moveTo>
                  <a:pt x="2120346" y="627615"/>
                </a:moveTo>
                <a:cubicBezTo>
                  <a:pt x="2102219" y="620009"/>
                  <a:pt x="2081049" y="633319"/>
                  <a:pt x="2065711" y="643967"/>
                </a:cubicBezTo>
                <a:cubicBezTo>
                  <a:pt x="2087641" y="642193"/>
                  <a:pt x="2109191" y="640165"/>
                  <a:pt x="2120346" y="627615"/>
                </a:cubicBezTo>
                <a:close/>
                <a:moveTo>
                  <a:pt x="2000174" y="671349"/>
                </a:moveTo>
                <a:cubicBezTo>
                  <a:pt x="1964172" y="673504"/>
                  <a:pt x="1947693" y="695181"/>
                  <a:pt x="1912833" y="698603"/>
                </a:cubicBezTo>
                <a:cubicBezTo>
                  <a:pt x="1923988" y="713815"/>
                  <a:pt x="1982173" y="685927"/>
                  <a:pt x="2000174" y="671349"/>
                </a:cubicBezTo>
                <a:close/>
                <a:moveTo>
                  <a:pt x="1874550" y="802297"/>
                </a:moveTo>
                <a:cubicBezTo>
                  <a:pt x="1878353" y="793043"/>
                  <a:pt x="1919171" y="792917"/>
                  <a:pt x="1907382" y="785945"/>
                </a:cubicBezTo>
                <a:cubicBezTo>
                  <a:pt x="1892931" y="784677"/>
                  <a:pt x="1865043" y="797734"/>
                  <a:pt x="1874550" y="802297"/>
                </a:cubicBezTo>
                <a:close/>
                <a:moveTo>
                  <a:pt x="1896480" y="709505"/>
                </a:moveTo>
                <a:cubicBezTo>
                  <a:pt x="1878480" y="716984"/>
                  <a:pt x="1849704" y="713815"/>
                  <a:pt x="1841845" y="731309"/>
                </a:cubicBezTo>
                <a:cubicBezTo>
                  <a:pt x="1862431" y="732805"/>
                  <a:pt x="1882574" y="724768"/>
                  <a:pt x="1896480" y="709505"/>
                </a:cubicBezTo>
                <a:close/>
                <a:moveTo>
                  <a:pt x="1863648" y="807748"/>
                </a:moveTo>
                <a:cubicBezTo>
                  <a:pt x="1850084" y="806987"/>
                  <a:pt x="1837154" y="806861"/>
                  <a:pt x="1836394" y="818777"/>
                </a:cubicBezTo>
                <a:cubicBezTo>
                  <a:pt x="1846155" y="815734"/>
                  <a:pt x="1859085" y="815988"/>
                  <a:pt x="1863648" y="807748"/>
                </a:cubicBezTo>
                <a:close/>
                <a:moveTo>
                  <a:pt x="1793421" y="748802"/>
                </a:moveTo>
                <a:cubicBezTo>
                  <a:pt x="1770311" y="764889"/>
                  <a:pt x="1743970" y="775702"/>
                  <a:pt x="1716221" y="780494"/>
                </a:cubicBezTo>
                <a:cubicBezTo>
                  <a:pt x="1744743" y="819791"/>
                  <a:pt x="1795449" y="759450"/>
                  <a:pt x="1820041" y="742464"/>
                </a:cubicBezTo>
                <a:cubicBezTo>
                  <a:pt x="1806478" y="736760"/>
                  <a:pt x="1801153" y="764014"/>
                  <a:pt x="1793421" y="749056"/>
                </a:cubicBezTo>
                <a:close/>
                <a:moveTo>
                  <a:pt x="1749053" y="851482"/>
                </a:moveTo>
                <a:cubicBezTo>
                  <a:pt x="1723700" y="848566"/>
                  <a:pt x="1684276" y="852496"/>
                  <a:pt x="1699868" y="873286"/>
                </a:cubicBezTo>
                <a:cubicBezTo>
                  <a:pt x="1717108" y="866948"/>
                  <a:pt x="1737137" y="863398"/>
                  <a:pt x="1749053" y="851482"/>
                </a:cubicBezTo>
                <a:close/>
                <a:moveTo>
                  <a:pt x="1623429" y="856933"/>
                </a:moveTo>
                <a:cubicBezTo>
                  <a:pt x="1622669" y="888117"/>
                  <a:pt x="1599344" y="864666"/>
                  <a:pt x="1590597" y="889765"/>
                </a:cubicBezTo>
                <a:cubicBezTo>
                  <a:pt x="1623176" y="887610"/>
                  <a:pt x="1638134" y="868088"/>
                  <a:pt x="1661585" y="856933"/>
                </a:cubicBezTo>
                <a:close/>
                <a:moveTo>
                  <a:pt x="1508707" y="955303"/>
                </a:moveTo>
                <a:cubicBezTo>
                  <a:pt x="1529370" y="954035"/>
                  <a:pt x="1558019" y="960754"/>
                  <a:pt x="1557892" y="938823"/>
                </a:cubicBezTo>
                <a:cubicBezTo>
                  <a:pt x="1541666" y="944528"/>
                  <a:pt x="1514158" y="938823"/>
                  <a:pt x="1508707" y="955303"/>
                </a:cubicBezTo>
                <a:close/>
                <a:moveTo>
                  <a:pt x="1476002" y="884314"/>
                </a:moveTo>
                <a:cubicBezTo>
                  <a:pt x="1700249" y="792410"/>
                  <a:pt x="1353294" y="903709"/>
                  <a:pt x="1295743" y="960373"/>
                </a:cubicBezTo>
                <a:cubicBezTo>
                  <a:pt x="1360900" y="940852"/>
                  <a:pt x="1401591" y="908780"/>
                  <a:pt x="1481453" y="894836"/>
                </a:cubicBezTo>
                <a:cubicBezTo>
                  <a:pt x="1475495" y="893441"/>
                  <a:pt x="1468776" y="885835"/>
                  <a:pt x="1476002" y="883934"/>
                </a:cubicBezTo>
                <a:close/>
                <a:moveTo>
                  <a:pt x="1235149" y="998403"/>
                </a:moveTo>
                <a:cubicBezTo>
                  <a:pt x="1219684" y="993966"/>
                  <a:pt x="1221078" y="1006136"/>
                  <a:pt x="1207895" y="1003854"/>
                </a:cubicBezTo>
                <a:cubicBezTo>
                  <a:pt x="1207616" y="1017037"/>
                  <a:pt x="1216781" y="1028548"/>
                  <a:pt x="1229699" y="1031235"/>
                </a:cubicBezTo>
                <a:cubicBezTo>
                  <a:pt x="1235542" y="1021348"/>
                  <a:pt x="1237482" y="1009647"/>
                  <a:pt x="1235149" y="998403"/>
                </a:cubicBezTo>
                <a:close/>
                <a:moveTo>
                  <a:pt x="1142358" y="1162311"/>
                </a:moveTo>
                <a:cubicBezTo>
                  <a:pt x="1126259" y="1162311"/>
                  <a:pt x="1122075" y="1174987"/>
                  <a:pt x="1114976" y="1184114"/>
                </a:cubicBezTo>
                <a:cubicBezTo>
                  <a:pt x="1128287" y="1181072"/>
                  <a:pt x="1143118" y="1179424"/>
                  <a:pt x="1142358" y="1162311"/>
                </a:cubicBezTo>
                <a:close/>
                <a:moveTo>
                  <a:pt x="1104328" y="1211369"/>
                </a:moveTo>
                <a:cubicBezTo>
                  <a:pt x="1090638" y="1210481"/>
                  <a:pt x="1087215" y="1219735"/>
                  <a:pt x="1082525" y="1227848"/>
                </a:cubicBezTo>
                <a:cubicBezTo>
                  <a:pt x="1096215" y="1228736"/>
                  <a:pt x="1099638" y="1219355"/>
                  <a:pt x="1104328" y="1211369"/>
                </a:cubicBezTo>
                <a:close/>
                <a:moveTo>
                  <a:pt x="1017241" y="1554903"/>
                </a:moveTo>
                <a:cubicBezTo>
                  <a:pt x="1170753" y="1487337"/>
                  <a:pt x="1112314" y="1307710"/>
                  <a:pt x="1029917" y="1286794"/>
                </a:cubicBezTo>
                <a:cubicBezTo>
                  <a:pt x="961465" y="1330908"/>
                  <a:pt x="928506" y="1495830"/>
                  <a:pt x="1017241" y="1554903"/>
                </a:cubicBezTo>
                <a:close/>
                <a:moveTo>
                  <a:pt x="896815" y="1489872"/>
                </a:moveTo>
                <a:cubicBezTo>
                  <a:pt x="899476" y="1481252"/>
                  <a:pt x="912407" y="1444744"/>
                  <a:pt x="880462" y="1446265"/>
                </a:cubicBezTo>
                <a:cubicBezTo>
                  <a:pt x="889082" y="1468702"/>
                  <a:pt x="883885" y="1479984"/>
                  <a:pt x="896815" y="1489872"/>
                </a:cubicBezTo>
                <a:close/>
                <a:moveTo>
                  <a:pt x="896815" y="1391629"/>
                </a:moveTo>
                <a:cubicBezTo>
                  <a:pt x="898463" y="1385164"/>
                  <a:pt x="918871" y="1370966"/>
                  <a:pt x="902265" y="1364248"/>
                </a:cubicBezTo>
                <a:cubicBezTo>
                  <a:pt x="902265" y="1374642"/>
                  <a:pt x="884265" y="1368050"/>
                  <a:pt x="885913" y="1380727"/>
                </a:cubicBezTo>
                <a:cubicBezTo>
                  <a:pt x="893138" y="1380727"/>
                  <a:pt x="890857" y="1390234"/>
                  <a:pt x="896815" y="1391629"/>
                </a:cubicBezTo>
                <a:close/>
                <a:moveTo>
                  <a:pt x="891364" y="1216820"/>
                </a:moveTo>
                <a:cubicBezTo>
                  <a:pt x="814671" y="1206679"/>
                  <a:pt x="899476" y="1247623"/>
                  <a:pt x="891364" y="1216820"/>
                </a:cubicBezTo>
                <a:close/>
                <a:moveTo>
                  <a:pt x="749387" y="1233299"/>
                </a:moveTo>
                <a:cubicBezTo>
                  <a:pt x="740260" y="1240525"/>
                  <a:pt x="714654" y="1231271"/>
                  <a:pt x="716682" y="1249652"/>
                </a:cubicBezTo>
                <a:cubicBezTo>
                  <a:pt x="725682" y="1242300"/>
                  <a:pt x="751416" y="1251680"/>
                  <a:pt x="749387" y="1233299"/>
                </a:cubicBezTo>
                <a:close/>
                <a:moveTo>
                  <a:pt x="459984" y="1620947"/>
                </a:moveTo>
                <a:cubicBezTo>
                  <a:pt x="472660" y="1624497"/>
                  <a:pt x="480393" y="1595594"/>
                  <a:pt x="470885" y="1593693"/>
                </a:cubicBezTo>
                <a:cubicBezTo>
                  <a:pt x="468604" y="1604087"/>
                  <a:pt x="455293" y="1603580"/>
                  <a:pt x="459984" y="1620947"/>
                </a:cubicBezTo>
                <a:close/>
                <a:moveTo>
                  <a:pt x="563677" y="1402531"/>
                </a:moveTo>
                <a:cubicBezTo>
                  <a:pt x="563677" y="1409503"/>
                  <a:pt x="556705" y="1410137"/>
                  <a:pt x="558226" y="1418883"/>
                </a:cubicBezTo>
                <a:lnTo>
                  <a:pt x="569128" y="1418883"/>
                </a:lnTo>
                <a:cubicBezTo>
                  <a:pt x="569128" y="1411911"/>
                  <a:pt x="576227" y="1411404"/>
                  <a:pt x="574706" y="1402531"/>
                </a:cubicBezTo>
                <a:close/>
                <a:moveTo>
                  <a:pt x="514492" y="1386432"/>
                </a:moveTo>
                <a:cubicBezTo>
                  <a:pt x="503844" y="1383770"/>
                  <a:pt x="486478" y="1401136"/>
                  <a:pt x="498013" y="1402784"/>
                </a:cubicBezTo>
                <a:cubicBezTo>
                  <a:pt x="498647" y="1392516"/>
                  <a:pt x="516140" y="1398981"/>
                  <a:pt x="514492" y="1386432"/>
                </a:cubicBezTo>
                <a:close/>
                <a:moveTo>
                  <a:pt x="487111" y="1484675"/>
                </a:moveTo>
                <a:cubicBezTo>
                  <a:pt x="469871" y="1485689"/>
                  <a:pt x="454533" y="1488477"/>
                  <a:pt x="454406" y="1506605"/>
                </a:cubicBezTo>
                <a:cubicBezTo>
                  <a:pt x="468413" y="1510307"/>
                  <a:pt x="482776" y="1501940"/>
                  <a:pt x="486465" y="1487920"/>
                </a:cubicBezTo>
                <a:cubicBezTo>
                  <a:pt x="486756" y="1486855"/>
                  <a:pt x="486972" y="1485765"/>
                  <a:pt x="487111" y="1484675"/>
                </a:cubicBezTo>
                <a:close/>
                <a:moveTo>
                  <a:pt x="459857" y="1648582"/>
                </a:moveTo>
                <a:cubicBezTo>
                  <a:pt x="449209" y="1645920"/>
                  <a:pt x="431969" y="1663287"/>
                  <a:pt x="443504" y="1664935"/>
                </a:cubicBezTo>
                <a:cubicBezTo>
                  <a:pt x="443504" y="1654540"/>
                  <a:pt x="461505" y="1661132"/>
                  <a:pt x="459857" y="1648582"/>
                </a:cubicBezTo>
                <a:close/>
                <a:moveTo>
                  <a:pt x="432603" y="1686612"/>
                </a:moveTo>
                <a:lnTo>
                  <a:pt x="432603" y="1703091"/>
                </a:lnTo>
                <a:cubicBezTo>
                  <a:pt x="448448" y="1711077"/>
                  <a:pt x="448448" y="1678625"/>
                  <a:pt x="432603" y="1686612"/>
                </a:cubicBezTo>
                <a:close/>
                <a:moveTo>
                  <a:pt x="427025" y="1741247"/>
                </a:moveTo>
                <a:cubicBezTo>
                  <a:pt x="397869" y="1752530"/>
                  <a:pt x="403446" y="1771925"/>
                  <a:pt x="399771" y="1801334"/>
                </a:cubicBezTo>
                <a:cubicBezTo>
                  <a:pt x="423982" y="1796390"/>
                  <a:pt x="414095" y="1757347"/>
                  <a:pt x="427025" y="1741247"/>
                </a:cubicBezTo>
                <a:close/>
                <a:moveTo>
                  <a:pt x="405221" y="1659357"/>
                </a:moveTo>
                <a:cubicBezTo>
                  <a:pt x="391404" y="1653526"/>
                  <a:pt x="381009" y="1677738"/>
                  <a:pt x="394319" y="1681161"/>
                </a:cubicBezTo>
                <a:cubicBezTo>
                  <a:pt x="397108" y="1673048"/>
                  <a:pt x="402433" y="1667343"/>
                  <a:pt x="405221" y="1659357"/>
                </a:cubicBezTo>
                <a:close/>
                <a:moveTo>
                  <a:pt x="569001" y="2986336"/>
                </a:moveTo>
                <a:cubicBezTo>
                  <a:pt x="559367" y="2987603"/>
                  <a:pt x="541747" y="2980885"/>
                  <a:pt x="547198" y="2997238"/>
                </a:cubicBezTo>
                <a:cubicBezTo>
                  <a:pt x="555906" y="2997846"/>
                  <a:pt x="564260" y="2993676"/>
                  <a:pt x="569001" y="2986336"/>
                </a:cubicBezTo>
                <a:close/>
                <a:moveTo>
                  <a:pt x="356037" y="2926249"/>
                </a:moveTo>
                <a:cubicBezTo>
                  <a:pt x="355403" y="2919657"/>
                  <a:pt x="354516" y="2913573"/>
                  <a:pt x="345135" y="2915347"/>
                </a:cubicBezTo>
                <a:cubicBezTo>
                  <a:pt x="346022" y="2921812"/>
                  <a:pt x="344248" y="2930812"/>
                  <a:pt x="350586" y="2931700"/>
                </a:cubicBezTo>
                <a:cubicBezTo>
                  <a:pt x="350586" y="2928404"/>
                  <a:pt x="351473" y="2925235"/>
                  <a:pt x="356037" y="2926249"/>
                </a:cubicBezTo>
                <a:close/>
                <a:moveTo>
                  <a:pt x="350586" y="2691480"/>
                </a:moveTo>
                <a:lnTo>
                  <a:pt x="350586" y="2675000"/>
                </a:lnTo>
                <a:lnTo>
                  <a:pt x="334233" y="2675000"/>
                </a:lnTo>
                <a:cubicBezTo>
                  <a:pt x="333219" y="2686916"/>
                  <a:pt x="338670" y="2692494"/>
                  <a:pt x="350586" y="2691480"/>
                </a:cubicBezTo>
                <a:close/>
                <a:moveTo>
                  <a:pt x="328782" y="2232717"/>
                </a:moveTo>
                <a:cubicBezTo>
                  <a:pt x="331825" y="2240702"/>
                  <a:pt x="322444" y="2260985"/>
                  <a:pt x="334233" y="2259971"/>
                </a:cubicBezTo>
                <a:cubicBezTo>
                  <a:pt x="333346" y="2246407"/>
                  <a:pt x="342853" y="2243111"/>
                  <a:pt x="345135" y="2232717"/>
                </a:cubicBezTo>
                <a:close/>
                <a:moveTo>
                  <a:pt x="328782" y="2118628"/>
                </a:moveTo>
                <a:cubicBezTo>
                  <a:pt x="331951" y="2107346"/>
                  <a:pt x="340318" y="2101007"/>
                  <a:pt x="345135" y="2091373"/>
                </a:cubicBezTo>
                <a:cubicBezTo>
                  <a:pt x="334867" y="2090106"/>
                  <a:pt x="333092" y="2097585"/>
                  <a:pt x="323332" y="2096824"/>
                </a:cubicBezTo>
                <a:cubicBezTo>
                  <a:pt x="324219" y="2105064"/>
                  <a:pt x="321430" y="2116980"/>
                  <a:pt x="328782" y="2118628"/>
                </a:cubicBezTo>
                <a:close/>
                <a:moveTo>
                  <a:pt x="339684" y="1747332"/>
                </a:moveTo>
                <a:cubicBezTo>
                  <a:pt x="332712" y="1760009"/>
                  <a:pt x="319782" y="1767488"/>
                  <a:pt x="323332" y="1791066"/>
                </a:cubicBezTo>
                <a:cubicBezTo>
                  <a:pt x="342219" y="1793221"/>
                  <a:pt x="351093" y="1757347"/>
                  <a:pt x="339684" y="1747332"/>
                </a:cubicBezTo>
                <a:close/>
                <a:moveTo>
                  <a:pt x="290499" y="1556170"/>
                </a:moveTo>
                <a:cubicBezTo>
                  <a:pt x="276936" y="1555283"/>
                  <a:pt x="273513" y="1564537"/>
                  <a:pt x="268696" y="1572650"/>
                </a:cubicBezTo>
                <a:cubicBezTo>
                  <a:pt x="286189" y="1577340"/>
                  <a:pt x="285809" y="1564156"/>
                  <a:pt x="290499" y="1556170"/>
                </a:cubicBezTo>
                <a:close/>
                <a:moveTo>
                  <a:pt x="273640" y="1763178"/>
                </a:moveTo>
                <a:cubicBezTo>
                  <a:pt x="256273" y="1773319"/>
                  <a:pt x="226610" y="1799686"/>
                  <a:pt x="240935" y="1823264"/>
                </a:cubicBezTo>
                <a:cubicBezTo>
                  <a:pt x="247526" y="1800954"/>
                  <a:pt x="264005" y="1793348"/>
                  <a:pt x="273640" y="1763178"/>
                </a:cubicBezTo>
                <a:close/>
                <a:moveTo>
                  <a:pt x="262738" y="1845068"/>
                </a:moveTo>
                <a:cubicBezTo>
                  <a:pt x="280612" y="1846336"/>
                  <a:pt x="284288" y="1819715"/>
                  <a:pt x="262738" y="1823264"/>
                </a:cubicBezTo>
                <a:lnTo>
                  <a:pt x="262738" y="1845068"/>
                </a:lnTo>
                <a:close/>
                <a:moveTo>
                  <a:pt x="289992" y="1725021"/>
                </a:moveTo>
                <a:cubicBezTo>
                  <a:pt x="277950" y="1720965"/>
                  <a:pt x="267555" y="1745051"/>
                  <a:pt x="279090" y="1746825"/>
                </a:cubicBezTo>
                <a:cubicBezTo>
                  <a:pt x="282006" y="1738712"/>
                  <a:pt x="287204" y="1733008"/>
                  <a:pt x="289992" y="1725021"/>
                </a:cubicBezTo>
                <a:close/>
                <a:moveTo>
                  <a:pt x="235610" y="2331086"/>
                </a:moveTo>
                <a:cubicBezTo>
                  <a:pt x="231047" y="2315748"/>
                  <a:pt x="243216" y="2317015"/>
                  <a:pt x="241061" y="2303832"/>
                </a:cubicBezTo>
                <a:cubicBezTo>
                  <a:pt x="225850" y="2305480"/>
                  <a:pt x="208356" y="2332734"/>
                  <a:pt x="235610" y="2331086"/>
                </a:cubicBezTo>
                <a:close/>
                <a:moveTo>
                  <a:pt x="224582" y="1916057"/>
                </a:moveTo>
                <a:cubicBezTo>
                  <a:pt x="239160" y="1912507"/>
                  <a:pt x="244610" y="1899704"/>
                  <a:pt x="251963" y="1888802"/>
                </a:cubicBezTo>
                <a:cubicBezTo>
                  <a:pt x="232568" y="1884365"/>
                  <a:pt x="221793" y="1916437"/>
                  <a:pt x="224582" y="1916057"/>
                </a:cubicBezTo>
                <a:close/>
                <a:moveTo>
                  <a:pt x="241061" y="2030145"/>
                </a:moveTo>
                <a:cubicBezTo>
                  <a:pt x="251583" y="2025709"/>
                  <a:pt x="260583" y="1992116"/>
                  <a:pt x="251963" y="1986411"/>
                </a:cubicBezTo>
                <a:cubicBezTo>
                  <a:pt x="251963" y="2001623"/>
                  <a:pt x="229906" y="2022159"/>
                  <a:pt x="241061" y="2030145"/>
                </a:cubicBezTo>
                <a:close/>
                <a:moveTo>
                  <a:pt x="230159" y="2275943"/>
                </a:moveTo>
                <a:cubicBezTo>
                  <a:pt x="243761" y="2265498"/>
                  <a:pt x="251811" y="2249361"/>
                  <a:pt x="251963" y="2232209"/>
                </a:cubicBezTo>
                <a:cubicBezTo>
                  <a:pt x="232061" y="2230815"/>
                  <a:pt x="218877" y="2264281"/>
                  <a:pt x="230159" y="2275943"/>
                </a:cubicBezTo>
                <a:close/>
                <a:moveTo>
                  <a:pt x="241061" y="2177574"/>
                </a:moveTo>
                <a:cubicBezTo>
                  <a:pt x="259822" y="2176306"/>
                  <a:pt x="264766" y="2161348"/>
                  <a:pt x="268315" y="2144868"/>
                </a:cubicBezTo>
                <a:cubicBezTo>
                  <a:pt x="250062" y="2146516"/>
                  <a:pt x="246512" y="2163122"/>
                  <a:pt x="241061" y="2177574"/>
                </a:cubicBezTo>
                <a:close/>
                <a:moveTo>
                  <a:pt x="191876" y="1729839"/>
                </a:moveTo>
                <a:cubicBezTo>
                  <a:pt x="189087" y="1745431"/>
                  <a:pt x="162340" y="1765333"/>
                  <a:pt x="180975" y="1784474"/>
                </a:cubicBezTo>
                <a:cubicBezTo>
                  <a:pt x="177933" y="1754051"/>
                  <a:pt x="210638" y="1759121"/>
                  <a:pt x="208229" y="1729839"/>
                </a:cubicBezTo>
                <a:close/>
                <a:moveTo>
                  <a:pt x="191876" y="2663591"/>
                </a:moveTo>
                <a:cubicBezTo>
                  <a:pt x="196845" y="2673974"/>
                  <a:pt x="196845" y="2686042"/>
                  <a:pt x="191876" y="2696424"/>
                </a:cubicBezTo>
                <a:cubicBezTo>
                  <a:pt x="208863" y="2704283"/>
                  <a:pt x="208863" y="2655859"/>
                  <a:pt x="191876" y="2663591"/>
                </a:cubicBezTo>
                <a:close/>
                <a:moveTo>
                  <a:pt x="186426" y="2625562"/>
                </a:moveTo>
                <a:cubicBezTo>
                  <a:pt x="201637" y="2634309"/>
                  <a:pt x="201511" y="2601983"/>
                  <a:pt x="191876" y="2603631"/>
                </a:cubicBezTo>
                <a:cubicBezTo>
                  <a:pt x="193144" y="2614026"/>
                  <a:pt x="185665" y="2615674"/>
                  <a:pt x="186426" y="2625562"/>
                </a:cubicBezTo>
                <a:close/>
                <a:moveTo>
                  <a:pt x="186426" y="2150446"/>
                </a:moveTo>
                <a:cubicBezTo>
                  <a:pt x="189595" y="2147150"/>
                  <a:pt x="199102" y="2124459"/>
                  <a:pt x="186426" y="2123064"/>
                </a:cubicBezTo>
                <a:cubicBezTo>
                  <a:pt x="183256" y="2126487"/>
                  <a:pt x="173749" y="2149051"/>
                  <a:pt x="186426" y="2150446"/>
                </a:cubicBezTo>
                <a:close/>
                <a:moveTo>
                  <a:pt x="164622" y="1790052"/>
                </a:moveTo>
                <a:cubicBezTo>
                  <a:pt x="163228" y="1826180"/>
                  <a:pt x="150932" y="1829983"/>
                  <a:pt x="142692" y="1850139"/>
                </a:cubicBezTo>
                <a:cubicBezTo>
                  <a:pt x="163228" y="1848744"/>
                  <a:pt x="183510" y="1794996"/>
                  <a:pt x="164622" y="1790052"/>
                </a:cubicBezTo>
                <a:close/>
                <a:moveTo>
                  <a:pt x="137241" y="2357960"/>
                </a:moveTo>
                <a:cubicBezTo>
                  <a:pt x="159425" y="2361129"/>
                  <a:pt x="154607" y="2335523"/>
                  <a:pt x="142692" y="2330579"/>
                </a:cubicBezTo>
                <a:cubicBezTo>
                  <a:pt x="144974" y="2343256"/>
                  <a:pt x="132804" y="2342495"/>
                  <a:pt x="137241" y="2357960"/>
                </a:cubicBezTo>
                <a:close/>
                <a:moveTo>
                  <a:pt x="99211" y="2183151"/>
                </a:moveTo>
                <a:cubicBezTo>
                  <a:pt x="137241" y="2172503"/>
                  <a:pt x="149917" y="2136248"/>
                  <a:pt x="137241" y="2112163"/>
                </a:cubicBezTo>
                <a:cubicBezTo>
                  <a:pt x="127987" y="2139290"/>
                  <a:pt x="100226" y="2147911"/>
                  <a:pt x="99211" y="2183151"/>
                </a:cubicBezTo>
                <a:close/>
                <a:moveTo>
                  <a:pt x="121522" y="1943438"/>
                </a:moveTo>
                <a:lnTo>
                  <a:pt x="121522" y="1959791"/>
                </a:lnTo>
                <a:cubicBezTo>
                  <a:pt x="137495" y="1967777"/>
                  <a:pt x="137495" y="1935452"/>
                  <a:pt x="121522" y="1943438"/>
                </a:cubicBezTo>
                <a:close/>
                <a:moveTo>
                  <a:pt x="121522" y="1987045"/>
                </a:moveTo>
                <a:cubicBezTo>
                  <a:pt x="149030" y="1965115"/>
                  <a:pt x="102507" y="1961692"/>
                  <a:pt x="121522" y="1987045"/>
                </a:cubicBezTo>
                <a:close/>
                <a:moveTo>
                  <a:pt x="105169" y="2008975"/>
                </a:moveTo>
                <a:cubicBezTo>
                  <a:pt x="106437" y="2018610"/>
                  <a:pt x="99592" y="2036230"/>
                  <a:pt x="116071" y="2030779"/>
                </a:cubicBezTo>
                <a:cubicBezTo>
                  <a:pt x="117592" y="2018103"/>
                  <a:pt x="114804" y="2010243"/>
                  <a:pt x="105169" y="2008975"/>
                </a:cubicBezTo>
                <a:close/>
                <a:moveTo>
                  <a:pt x="99719" y="2052583"/>
                </a:moveTo>
                <a:cubicBezTo>
                  <a:pt x="104916" y="2062851"/>
                  <a:pt x="83366" y="2070837"/>
                  <a:pt x="99719" y="2074513"/>
                </a:cubicBezTo>
                <a:cubicBezTo>
                  <a:pt x="101240" y="2071091"/>
                  <a:pt x="113282" y="2053470"/>
                  <a:pt x="99719" y="2052583"/>
                </a:cubicBezTo>
                <a:close/>
                <a:moveTo>
                  <a:pt x="105169" y="2227392"/>
                </a:moveTo>
                <a:cubicBezTo>
                  <a:pt x="91859" y="2230434"/>
                  <a:pt x="77028" y="2232082"/>
                  <a:pt x="77788" y="2249196"/>
                </a:cubicBezTo>
                <a:cubicBezTo>
                  <a:pt x="100834" y="2236938"/>
                  <a:pt x="121256" y="2220268"/>
                  <a:pt x="137875" y="2200138"/>
                </a:cubicBezTo>
                <a:cubicBezTo>
                  <a:pt x="122536" y="2191644"/>
                  <a:pt x="82605" y="2210913"/>
                  <a:pt x="105169" y="2227392"/>
                </a:cubicBezTo>
                <a:close/>
                <a:moveTo>
                  <a:pt x="121522" y="2778948"/>
                </a:moveTo>
                <a:cubicBezTo>
                  <a:pt x="121522" y="2772229"/>
                  <a:pt x="119874" y="2766271"/>
                  <a:pt x="110621" y="2768046"/>
                </a:cubicBezTo>
                <a:cubicBezTo>
                  <a:pt x="111508" y="2774511"/>
                  <a:pt x="109606" y="2783511"/>
                  <a:pt x="116071" y="2784399"/>
                </a:cubicBezTo>
                <a:cubicBezTo>
                  <a:pt x="116071" y="2781103"/>
                  <a:pt x="116832" y="2777934"/>
                  <a:pt x="121522" y="2778948"/>
                </a:cubicBezTo>
                <a:close/>
                <a:moveTo>
                  <a:pt x="88817" y="2298381"/>
                </a:moveTo>
                <a:cubicBezTo>
                  <a:pt x="109479" y="2298381"/>
                  <a:pt x="129255" y="2265549"/>
                  <a:pt x="110621" y="2254647"/>
                </a:cubicBezTo>
                <a:cubicBezTo>
                  <a:pt x="109479" y="2275436"/>
                  <a:pt x="87676" y="2275436"/>
                  <a:pt x="88817" y="2298381"/>
                </a:cubicBezTo>
                <a:close/>
                <a:moveTo>
                  <a:pt x="61436" y="2456711"/>
                </a:moveTo>
                <a:cubicBezTo>
                  <a:pt x="62323" y="2446696"/>
                  <a:pt x="79943" y="2453414"/>
                  <a:pt x="83239" y="2445809"/>
                </a:cubicBezTo>
                <a:cubicBezTo>
                  <a:pt x="82225" y="2438089"/>
                  <a:pt x="84228" y="2430293"/>
                  <a:pt x="88817" y="2424005"/>
                </a:cubicBezTo>
                <a:cubicBezTo>
                  <a:pt x="71450" y="2423371"/>
                  <a:pt x="55604" y="2452401"/>
                  <a:pt x="61436" y="2456711"/>
                </a:cubicBezTo>
                <a:close/>
                <a:moveTo>
                  <a:pt x="72337" y="2658774"/>
                </a:moveTo>
                <a:cubicBezTo>
                  <a:pt x="98451" y="2683240"/>
                  <a:pt x="97690" y="2606801"/>
                  <a:pt x="77788" y="2626069"/>
                </a:cubicBezTo>
                <a:cubicBezTo>
                  <a:pt x="85483" y="2635602"/>
                  <a:pt x="83987" y="2649571"/>
                  <a:pt x="74454" y="2657266"/>
                </a:cubicBezTo>
                <a:cubicBezTo>
                  <a:pt x="73783" y="2657811"/>
                  <a:pt x="73073" y="2658318"/>
                  <a:pt x="72337" y="2658774"/>
                </a:cubicBezTo>
                <a:close/>
                <a:moveTo>
                  <a:pt x="99719" y="2953757"/>
                </a:moveTo>
                <a:cubicBezTo>
                  <a:pt x="112433" y="2985740"/>
                  <a:pt x="135504" y="3012513"/>
                  <a:pt x="165256" y="3029816"/>
                </a:cubicBezTo>
                <a:cubicBezTo>
                  <a:pt x="150488" y="2999139"/>
                  <a:pt x="127873" y="2972899"/>
                  <a:pt x="99719" y="2953757"/>
                </a:cubicBezTo>
                <a:close/>
                <a:moveTo>
                  <a:pt x="165256" y="2751693"/>
                </a:moveTo>
                <a:cubicBezTo>
                  <a:pt x="166397" y="2735974"/>
                  <a:pt x="163861" y="2723932"/>
                  <a:pt x="154227" y="2718861"/>
                </a:cubicBezTo>
                <a:cubicBezTo>
                  <a:pt x="149157" y="2731537"/>
                  <a:pt x="128874" y="2763356"/>
                  <a:pt x="148776" y="2768046"/>
                </a:cubicBezTo>
                <a:cubicBezTo>
                  <a:pt x="154607" y="2762975"/>
                  <a:pt x="150551" y="2747890"/>
                  <a:pt x="165256" y="2751693"/>
                </a:cubicBezTo>
                <a:close/>
                <a:moveTo>
                  <a:pt x="154227" y="2047132"/>
                </a:moveTo>
                <a:cubicBezTo>
                  <a:pt x="155749" y="2035977"/>
                  <a:pt x="174637" y="2042061"/>
                  <a:pt x="176158" y="2030779"/>
                </a:cubicBezTo>
                <a:cubicBezTo>
                  <a:pt x="163481" y="2033061"/>
                  <a:pt x="164242" y="2020765"/>
                  <a:pt x="148776" y="2025328"/>
                </a:cubicBezTo>
                <a:cubicBezTo>
                  <a:pt x="149791" y="2033568"/>
                  <a:pt x="146875" y="2045484"/>
                  <a:pt x="154227" y="2047132"/>
                </a:cubicBezTo>
                <a:close/>
                <a:moveTo>
                  <a:pt x="187060" y="2511346"/>
                </a:moveTo>
                <a:cubicBezTo>
                  <a:pt x="177806" y="2516544"/>
                  <a:pt x="169946" y="2529474"/>
                  <a:pt x="187060" y="2533150"/>
                </a:cubicBezTo>
                <a:cubicBezTo>
                  <a:pt x="192130" y="2528587"/>
                  <a:pt x="198722" y="2498416"/>
                  <a:pt x="187060" y="2495120"/>
                </a:cubicBezTo>
                <a:cubicBezTo>
                  <a:pt x="184904" y="2502853"/>
                  <a:pt x="180468" y="2504374"/>
                  <a:pt x="187060" y="2511473"/>
                </a:cubicBezTo>
                <a:close/>
                <a:moveTo>
                  <a:pt x="181608" y="3046549"/>
                </a:moveTo>
                <a:cubicBezTo>
                  <a:pt x="186806" y="3049338"/>
                  <a:pt x="199736" y="3071015"/>
                  <a:pt x="203412" y="3057451"/>
                </a:cubicBezTo>
                <a:cubicBezTo>
                  <a:pt x="198722" y="3054155"/>
                  <a:pt x="191496" y="3026774"/>
                  <a:pt x="181608" y="3046549"/>
                </a:cubicBezTo>
                <a:close/>
                <a:moveTo>
                  <a:pt x="187060" y="2932460"/>
                </a:moveTo>
                <a:cubicBezTo>
                  <a:pt x="180252" y="2941879"/>
                  <a:pt x="182357" y="2955037"/>
                  <a:pt x="191775" y="2961845"/>
                </a:cubicBezTo>
                <a:cubicBezTo>
                  <a:pt x="196706" y="2965407"/>
                  <a:pt x="202943" y="2966662"/>
                  <a:pt x="208863" y="2965293"/>
                </a:cubicBezTo>
                <a:cubicBezTo>
                  <a:pt x="211018" y="2944884"/>
                  <a:pt x="204553" y="2933221"/>
                  <a:pt x="187060" y="2932460"/>
                </a:cubicBezTo>
                <a:close/>
                <a:moveTo>
                  <a:pt x="208863" y="2779582"/>
                </a:moveTo>
                <a:cubicBezTo>
                  <a:pt x="204933" y="2766905"/>
                  <a:pt x="218751" y="2736989"/>
                  <a:pt x="197961" y="2741552"/>
                </a:cubicBezTo>
                <a:cubicBezTo>
                  <a:pt x="196148" y="2755192"/>
                  <a:pt x="200091" y="2768971"/>
                  <a:pt x="208863" y="2779582"/>
                </a:cubicBezTo>
                <a:close/>
                <a:moveTo>
                  <a:pt x="219765" y="1851279"/>
                </a:moveTo>
                <a:cubicBezTo>
                  <a:pt x="219765" y="1859393"/>
                  <a:pt x="199482" y="1873590"/>
                  <a:pt x="214314" y="1878534"/>
                </a:cubicBezTo>
                <a:cubicBezTo>
                  <a:pt x="219131" y="1862689"/>
                  <a:pt x="222554" y="1872449"/>
                  <a:pt x="236244" y="1873083"/>
                </a:cubicBezTo>
                <a:cubicBezTo>
                  <a:pt x="237131" y="1859393"/>
                  <a:pt x="223567" y="1860407"/>
                  <a:pt x="219765" y="1851279"/>
                </a:cubicBezTo>
                <a:close/>
                <a:moveTo>
                  <a:pt x="214314" y="2894304"/>
                </a:moveTo>
                <a:cubicBezTo>
                  <a:pt x="213553" y="2911544"/>
                  <a:pt x="214314" y="2927263"/>
                  <a:pt x="225215" y="2932334"/>
                </a:cubicBezTo>
                <a:cubicBezTo>
                  <a:pt x="234469" y="2922573"/>
                  <a:pt x="226737" y="2898868"/>
                  <a:pt x="214314" y="2894304"/>
                </a:cubicBezTo>
                <a:close/>
                <a:moveTo>
                  <a:pt x="225215" y="3008393"/>
                </a:moveTo>
                <a:lnTo>
                  <a:pt x="241695" y="3008393"/>
                </a:lnTo>
                <a:cubicBezTo>
                  <a:pt x="241061" y="2994449"/>
                  <a:pt x="240681" y="2980378"/>
                  <a:pt x="225215" y="2981138"/>
                </a:cubicBezTo>
                <a:cubicBezTo>
                  <a:pt x="228511" y="2998505"/>
                  <a:pt x="215074" y="2997998"/>
                  <a:pt x="225215" y="3008393"/>
                </a:cubicBezTo>
                <a:close/>
                <a:moveTo>
                  <a:pt x="236244" y="2877318"/>
                </a:moveTo>
                <a:cubicBezTo>
                  <a:pt x="230996" y="2881945"/>
                  <a:pt x="230489" y="2889956"/>
                  <a:pt x="235129" y="2895204"/>
                </a:cubicBezTo>
                <a:cubicBezTo>
                  <a:pt x="238120" y="2898602"/>
                  <a:pt x="242709" y="2900148"/>
                  <a:pt x="247146" y="2899248"/>
                </a:cubicBezTo>
                <a:cubicBezTo>
                  <a:pt x="247665" y="2890514"/>
                  <a:pt x="243520" y="2882173"/>
                  <a:pt x="236244" y="2877318"/>
                </a:cubicBezTo>
                <a:close/>
                <a:moveTo>
                  <a:pt x="241695" y="2609716"/>
                </a:moveTo>
                <a:cubicBezTo>
                  <a:pt x="228385" y="2642802"/>
                  <a:pt x="260836" y="2644577"/>
                  <a:pt x="241695" y="2609716"/>
                </a:cubicBezTo>
                <a:close/>
                <a:moveTo>
                  <a:pt x="258047" y="2391300"/>
                </a:moveTo>
                <a:cubicBezTo>
                  <a:pt x="266161" y="2381285"/>
                  <a:pt x="272752" y="2372792"/>
                  <a:pt x="258047" y="2364045"/>
                </a:cubicBezTo>
                <a:cubicBezTo>
                  <a:pt x="251709" y="2372285"/>
                  <a:pt x="238906" y="2386990"/>
                  <a:pt x="258047" y="2391300"/>
                </a:cubicBezTo>
                <a:close/>
                <a:moveTo>
                  <a:pt x="273640" y="2680198"/>
                </a:moveTo>
                <a:cubicBezTo>
                  <a:pt x="280738" y="2672845"/>
                  <a:pt x="280865" y="2659789"/>
                  <a:pt x="268189" y="2658267"/>
                </a:cubicBezTo>
                <a:cubicBezTo>
                  <a:pt x="269076" y="2666507"/>
                  <a:pt x="266287" y="2678423"/>
                  <a:pt x="273640" y="2680198"/>
                </a:cubicBezTo>
                <a:close/>
                <a:moveTo>
                  <a:pt x="262738" y="2292423"/>
                </a:moveTo>
                <a:cubicBezTo>
                  <a:pt x="274654" y="2293437"/>
                  <a:pt x="280105" y="2287986"/>
                  <a:pt x="279090" y="2276070"/>
                </a:cubicBezTo>
                <a:cubicBezTo>
                  <a:pt x="264386" y="2272267"/>
                  <a:pt x="268569" y="2287352"/>
                  <a:pt x="262738" y="2292423"/>
                </a:cubicBezTo>
                <a:close/>
                <a:moveTo>
                  <a:pt x="279090" y="2232336"/>
                </a:moveTo>
                <a:cubicBezTo>
                  <a:pt x="285416" y="2222347"/>
                  <a:pt x="285416" y="2209620"/>
                  <a:pt x="279090" y="2199631"/>
                </a:cubicBezTo>
                <a:cubicBezTo>
                  <a:pt x="271484" y="2206729"/>
                  <a:pt x="259442" y="2228533"/>
                  <a:pt x="279090" y="2232336"/>
                </a:cubicBezTo>
                <a:close/>
                <a:moveTo>
                  <a:pt x="279090" y="2177700"/>
                </a:moveTo>
                <a:cubicBezTo>
                  <a:pt x="301908" y="2186320"/>
                  <a:pt x="285048" y="2144361"/>
                  <a:pt x="279090" y="2166798"/>
                </a:cubicBezTo>
                <a:cubicBezTo>
                  <a:pt x="282513" y="2166798"/>
                  <a:pt x="285556" y="2167686"/>
                  <a:pt x="284541" y="2172249"/>
                </a:cubicBezTo>
                <a:cubicBezTo>
                  <a:pt x="281246" y="2172249"/>
                  <a:pt x="278076" y="2173137"/>
                  <a:pt x="279090" y="2177700"/>
                </a:cubicBezTo>
                <a:close/>
                <a:moveTo>
                  <a:pt x="273640" y="1708669"/>
                </a:moveTo>
                <a:cubicBezTo>
                  <a:pt x="277062" y="1710317"/>
                  <a:pt x="294683" y="1722359"/>
                  <a:pt x="295570" y="1708669"/>
                </a:cubicBezTo>
                <a:cubicBezTo>
                  <a:pt x="292147" y="1707147"/>
                  <a:pt x="274527" y="1695105"/>
                  <a:pt x="273640" y="1708669"/>
                </a:cubicBezTo>
                <a:close/>
                <a:moveTo>
                  <a:pt x="311669" y="2151080"/>
                </a:moveTo>
                <a:cubicBezTo>
                  <a:pt x="311669" y="2160967"/>
                  <a:pt x="298359" y="2193292"/>
                  <a:pt x="311669" y="2211166"/>
                </a:cubicBezTo>
                <a:cubicBezTo>
                  <a:pt x="318134" y="2192532"/>
                  <a:pt x="313063" y="2174785"/>
                  <a:pt x="328022" y="2167432"/>
                </a:cubicBezTo>
                <a:cubicBezTo>
                  <a:pt x="329036" y="2155516"/>
                  <a:pt x="323585" y="2150065"/>
                  <a:pt x="311669" y="2151080"/>
                </a:cubicBezTo>
                <a:close/>
                <a:moveTo>
                  <a:pt x="328022" y="2353144"/>
                </a:moveTo>
                <a:cubicBezTo>
                  <a:pt x="306218" y="2384328"/>
                  <a:pt x="330684" y="2420329"/>
                  <a:pt x="322571" y="2451387"/>
                </a:cubicBezTo>
                <a:cubicBezTo>
                  <a:pt x="347924" y="2421216"/>
                  <a:pt x="332205" y="2359608"/>
                  <a:pt x="328022" y="2353144"/>
                </a:cubicBezTo>
                <a:close/>
                <a:moveTo>
                  <a:pt x="328022" y="3117665"/>
                </a:moveTo>
                <a:cubicBezTo>
                  <a:pt x="321303" y="3135792"/>
                  <a:pt x="364910" y="3130975"/>
                  <a:pt x="366051" y="3123116"/>
                </a:cubicBezTo>
                <a:cubicBezTo>
                  <a:pt x="358952" y="3115636"/>
                  <a:pt x="342219" y="3117665"/>
                  <a:pt x="328022" y="3117665"/>
                </a:cubicBezTo>
                <a:close/>
                <a:moveTo>
                  <a:pt x="360854" y="2003652"/>
                </a:moveTo>
                <a:cubicBezTo>
                  <a:pt x="366305" y="2003652"/>
                  <a:pt x="367319" y="2008088"/>
                  <a:pt x="371755" y="2009102"/>
                </a:cubicBezTo>
                <a:cubicBezTo>
                  <a:pt x="371755" y="2003652"/>
                  <a:pt x="376192" y="2002637"/>
                  <a:pt x="377207" y="1998201"/>
                </a:cubicBezTo>
                <a:cubicBezTo>
                  <a:pt x="371755" y="1998201"/>
                  <a:pt x="370614" y="1993764"/>
                  <a:pt x="366305" y="1992750"/>
                </a:cubicBezTo>
                <a:cubicBezTo>
                  <a:pt x="366305" y="1998201"/>
                  <a:pt x="361868" y="1999215"/>
                  <a:pt x="360854" y="2003652"/>
                </a:cubicBezTo>
                <a:close/>
                <a:moveTo>
                  <a:pt x="377207" y="2964786"/>
                </a:moveTo>
                <a:cubicBezTo>
                  <a:pt x="368586" y="2979871"/>
                  <a:pt x="391404" y="2989251"/>
                  <a:pt x="393559" y="2975687"/>
                </a:cubicBezTo>
                <a:cubicBezTo>
                  <a:pt x="384939" y="2975687"/>
                  <a:pt x="389249" y="2961743"/>
                  <a:pt x="377207" y="2964786"/>
                </a:cubicBezTo>
                <a:close/>
                <a:moveTo>
                  <a:pt x="382657" y="2893797"/>
                </a:moveTo>
                <a:cubicBezTo>
                  <a:pt x="408010" y="2902924"/>
                  <a:pt x="412700" y="2862359"/>
                  <a:pt x="388108" y="2866416"/>
                </a:cubicBezTo>
                <a:cubicBezTo>
                  <a:pt x="392545" y="2881881"/>
                  <a:pt x="380376" y="2880614"/>
                  <a:pt x="382657" y="2893797"/>
                </a:cubicBezTo>
                <a:close/>
                <a:moveTo>
                  <a:pt x="415362" y="2953884"/>
                </a:moveTo>
                <a:cubicBezTo>
                  <a:pt x="435772" y="2952363"/>
                  <a:pt x="440715" y="2935376"/>
                  <a:pt x="448194" y="2921052"/>
                </a:cubicBezTo>
                <a:cubicBezTo>
                  <a:pt x="437926" y="2910403"/>
                  <a:pt x="428166" y="2919404"/>
                  <a:pt x="415362" y="2921052"/>
                </a:cubicBezTo>
                <a:cubicBezTo>
                  <a:pt x="415362" y="2941461"/>
                  <a:pt x="421574" y="2936644"/>
                  <a:pt x="415362" y="2953884"/>
                </a:cubicBezTo>
                <a:close/>
                <a:moveTo>
                  <a:pt x="453392" y="3029943"/>
                </a:moveTo>
                <a:cubicBezTo>
                  <a:pt x="467716" y="3031591"/>
                  <a:pt x="471266" y="3022337"/>
                  <a:pt x="469745" y="3008012"/>
                </a:cubicBezTo>
                <a:cubicBezTo>
                  <a:pt x="462050" y="3007036"/>
                  <a:pt x="454266" y="3008976"/>
                  <a:pt x="447941" y="3013464"/>
                </a:cubicBezTo>
                <a:cubicBezTo>
                  <a:pt x="447763" y="3019422"/>
                  <a:pt x="449690" y="3025265"/>
                  <a:pt x="453392" y="3029943"/>
                </a:cubicBezTo>
                <a:close/>
                <a:moveTo>
                  <a:pt x="458843" y="2958954"/>
                </a:moveTo>
                <a:cubicBezTo>
                  <a:pt x="472533" y="2959842"/>
                  <a:pt x="475956" y="2950461"/>
                  <a:pt x="480646" y="2942475"/>
                </a:cubicBezTo>
                <a:cubicBezTo>
                  <a:pt x="466956" y="2941588"/>
                  <a:pt x="463533" y="2950968"/>
                  <a:pt x="458843" y="2958954"/>
                </a:cubicBezTo>
                <a:close/>
                <a:moveTo>
                  <a:pt x="491548" y="3057197"/>
                </a:moveTo>
                <a:lnTo>
                  <a:pt x="508027" y="3057197"/>
                </a:lnTo>
                <a:cubicBezTo>
                  <a:pt x="507140" y="3050733"/>
                  <a:pt x="508915" y="3041732"/>
                  <a:pt x="502576" y="3040845"/>
                </a:cubicBezTo>
                <a:cubicBezTo>
                  <a:pt x="502576" y="3049465"/>
                  <a:pt x="488632" y="3045028"/>
                  <a:pt x="491548" y="3057197"/>
                </a:cubicBezTo>
                <a:close/>
                <a:moveTo>
                  <a:pt x="480646" y="2997111"/>
                </a:moveTo>
                <a:cubicBezTo>
                  <a:pt x="508661" y="2999646"/>
                  <a:pt x="511196" y="2976702"/>
                  <a:pt x="529831" y="2969856"/>
                </a:cubicBezTo>
                <a:cubicBezTo>
                  <a:pt x="508534" y="2955278"/>
                  <a:pt x="489773" y="2982533"/>
                  <a:pt x="480646" y="2997111"/>
                </a:cubicBezTo>
                <a:close/>
                <a:moveTo>
                  <a:pt x="529831" y="3079001"/>
                </a:moveTo>
                <a:cubicBezTo>
                  <a:pt x="548465" y="3091678"/>
                  <a:pt x="573818" y="3065057"/>
                  <a:pt x="584466" y="3051747"/>
                </a:cubicBezTo>
                <a:cubicBezTo>
                  <a:pt x="566846" y="3061381"/>
                  <a:pt x="539338" y="3061254"/>
                  <a:pt x="529831" y="3079001"/>
                </a:cubicBezTo>
                <a:close/>
                <a:moveTo>
                  <a:pt x="802882" y="2898868"/>
                </a:moveTo>
                <a:cubicBezTo>
                  <a:pt x="818727" y="2895230"/>
                  <a:pt x="832431" y="2885354"/>
                  <a:pt x="840911" y="2871486"/>
                </a:cubicBezTo>
                <a:cubicBezTo>
                  <a:pt x="817587" y="2869965"/>
                  <a:pt x="813150" y="2887332"/>
                  <a:pt x="802882" y="2898868"/>
                </a:cubicBezTo>
                <a:close/>
                <a:moveTo>
                  <a:pt x="1157823" y="2248942"/>
                </a:moveTo>
                <a:cubicBezTo>
                  <a:pt x="1157823" y="2271507"/>
                  <a:pt x="1135386" y="2316255"/>
                  <a:pt x="1141470" y="2341861"/>
                </a:cubicBezTo>
                <a:cubicBezTo>
                  <a:pt x="1164034" y="2322339"/>
                  <a:pt x="1177598" y="2269732"/>
                  <a:pt x="1157823" y="2248942"/>
                </a:cubicBezTo>
                <a:close/>
                <a:moveTo>
                  <a:pt x="1125118" y="2762342"/>
                </a:moveTo>
                <a:cubicBezTo>
                  <a:pt x="1129808" y="2751059"/>
                  <a:pt x="1110920" y="2737749"/>
                  <a:pt x="1108638" y="2751440"/>
                </a:cubicBezTo>
                <a:cubicBezTo>
                  <a:pt x="1117258" y="2751440"/>
                  <a:pt x="1112948" y="2765257"/>
                  <a:pt x="1125118" y="2762342"/>
                </a:cubicBezTo>
                <a:close/>
                <a:moveTo>
                  <a:pt x="1125118" y="3073550"/>
                </a:moveTo>
                <a:cubicBezTo>
                  <a:pt x="1123723" y="3055043"/>
                  <a:pt x="1132090" y="3031591"/>
                  <a:pt x="1114089" y="3018914"/>
                </a:cubicBezTo>
                <a:cubicBezTo>
                  <a:pt x="1114976" y="3040084"/>
                  <a:pt x="1109906" y="3066959"/>
                  <a:pt x="1125118" y="3073550"/>
                </a:cubicBezTo>
                <a:close/>
                <a:moveTo>
                  <a:pt x="1114089" y="2986209"/>
                </a:moveTo>
                <a:cubicBezTo>
                  <a:pt x="1118780" y="2972899"/>
                  <a:pt x="1122582" y="2950715"/>
                  <a:pt x="1103187" y="2948180"/>
                </a:cubicBezTo>
                <a:cubicBezTo>
                  <a:pt x="1105342" y="2962504"/>
                  <a:pt x="1105976" y="2978223"/>
                  <a:pt x="1114089" y="2986209"/>
                </a:cubicBezTo>
                <a:close/>
                <a:moveTo>
                  <a:pt x="1097737" y="2915221"/>
                </a:moveTo>
                <a:cubicBezTo>
                  <a:pt x="1118145" y="2917502"/>
                  <a:pt x="1114596" y="2898868"/>
                  <a:pt x="1103187" y="2893417"/>
                </a:cubicBezTo>
                <a:cubicBezTo>
                  <a:pt x="1104455" y="2903685"/>
                  <a:pt x="1097102" y="2906093"/>
                  <a:pt x="1097737" y="2915221"/>
                </a:cubicBezTo>
                <a:close/>
                <a:moveTo>
                  <a:pt x="1097737" y="2603885"/>
                </a:moveTo>
                <a:cubicBezTo>
                  <a:pt x="1085060" y="2610857"/>
                  <a:pt x="1098624" y="2649140"/>
                  <a:pt x="1108638" y="2631267"/>
                </a:cubicBezTo>
                <a:cubicBezTo>
                  <a:pt x="1093427" y="2633675"/>
                  <a:pt x="1112948" y="2601477"/>
                  <a:pt x="1097737" y="2603885"/>
                </a:cubicBezTo>
                <a:close/>
                <a:moveTo>
                  <a:pt x="1004945" y="2827879"/>
                </a:moveTo>
                <a:lnTo>
                  <a:pt x="1004945" y="2838781"/>
                </a:lnTo>
                <a:lnTo>
                  <a:pt x="1015846" y="2838781"/>
                </a:lnTo>
                <a:lnTo>
                  <a:pt x="1015846" y="2827879"/>
                </a:lnTo>
                <a:close/>
                <a:moveTo>
                  <a:pt x="1010396" y="3073550"/>
                </a:moveTo>
                <a:cubicBezTo>
                  <a:pt x="1017494" y="3066325"/>
                  <a:pt x="1017621" y="3053268"/>
                  <a:pt x="1004945" y="3051747"/>
                </a:cubicBezTo>
                <a:cubicBezTo>
                  <a:pt x="1005832" y="3059860"/>
                  <a:pt x="1002916" y="3071902"/>
                  <a:pt x="1010396" y="3073550"/>
                </a:cubicBezTo>
                <a:close/>
                <a:moveTo>
                  <a:pt x="1004945" y="3002562"/>
                </a:moveTo>
                <a:lnTo>
                  <a:pt x="1004945" y="2991660"/>
                </a:lnTo>
                <a:lnTo>
                  <a:pt x="994043" y="2991660"/>
                </a:lnTo>
                <a:lnTo>
                  <a:pt x="994043" y="3002562"/>
                </a:lnTo>
                <a:close/>
                <a:moveTo>
                  <a:pt x="978324" y="2959081"/>
                </a:moveTo>
                <a:cubicBezTo>
                  <a:pt x="995437" y="2961617"/>
                  <a:pt x="1002790" y="2954264"/>
                  <a:pt x="1000254" y="2937151"/>
                </a:cubicBezTo>
                <a:cubicBezTo>
                  <a:pt x="988871" y="2936428"/>
                  <a:pt x="979047" y="2945074"/>
                  <a:pt x="978324" y="2956457"/>
                </a:cubicBezTo>
                <a:cubicBezTo>
                  <a:pt x="978273" y="2957332"/>
                  <a:pt x="978273" y="2958207"/>
                  <a:pt x="978324" y="2959081"/>
                </a:cubicBezTo>
                <a:close/>
                <a:moveTo>
                  <a:pt x="989353" y="3363082"/>
                </a:moveTo>
                <a:cubicBezTo>
                  <a:pt x="974902" y="3361434"/>
                  <a:pt x="971352" y="3370688"/>
                  <a:pt x="972873" y="3385013"/>
                </a:cubicBezTo>
                <a:cubicBezTo>
                  <a:pt x="987578" y="3385013"/>
                  <a:pt x="999114" y="3372336"/>
                  <a:pt x="989353" y="3363082"/>
                </a:cubicBezTo>
                <a:close/>
                <a:moveTo>
                  <a:pt x="994804" y="2549503"/>
                </a:moveTo>
                <a:cubicBezTo>
                  <a:pt x="980986" y="2545319"/>
                  <a:pt x="969451" y="2570292"/>
                  <a:pt x="978324" y="2571306"/>
                </a:cubicBezTo>
                <a:cubicBezTo>
                  <a:pt x="979972" y="2560151"/>
                  <a:pt x="993156" y="2560658"/>
                  <a:pt x="994804" y="2549503"/>
                </a:cubicBezTo>
                <a:close/>
                <a:moveTo>
                  <a:pt x="994804" y="2920798"/>
                </a:moveTo>
                <a:cubicBezTo>
                  <a:pt x="999494" y="2909516"/>
                  <a:pt x="980606" y="2896332"/>
                  <a:pt x="978324" y="2909896"/>
                </a:cubicBezTo>
                <a:cubicBezTo>
                  <a:pt x="986944" y="2909896"/>
                  <a:pt x="982634" y="2923841"/>
                  <a:pt x="994804" y="2920798"/>
                </a:cubicBezTo>
                <a:close/>
                <a:moveTo>
                  <a:pt x="978324" y="2325002"/>
                </a:moveTo>
                <a:cubicBezTo>
                  <a:pt x="974521" y="2341228"/>
                  <a:pt x="971859" y="2352002"/>
                  <a:pt x="978324" y="2357834"/>
                </a:cubicBezTo>
                <a:cubicBezTo>
                  <a:pt x="980289" y="2350570"/>
                  <a:pt x="987350" y="2345905"/>
                  <a:pt x="994804" y="2346932"/>
                </a:cubicBezTo>
                <a:cubicBezTo>
                  <a:pt x="995691" y="2333241"/>
                  <a:pt x="986310" y="2329818"/>
                  <a:pt x="978324" y="2325002"/>
                </a:cubicBezTo>
                <a:close/>
                <a:moveTo>
                  <a:pt x="989353" y="2379637"/>
                </a:moveTo>
                <a:cubicBezTo>
                  <a:pt x="971225" y="2380651"/>
                  <a:pt x="949802" y="2415005"/>
                  <a:pt x="972873" y="2423371"/>
                </a:cubicBezTo>
                <a:cubicBezTo>
                  <a:pt x="985550" y="2407906"/>
                  <a:pt x="977437" y="2400046"/>
                  <a:pt x="989353" y="2379637"/>
                </a:cubicBezTo>
                <a:close/>
                <a:moveTo>
                  <a:pt x="923815" y="2434273"/>
                </a:moveTo>
                <a:cubicBezTo>
                  <a:pt x="923815" y="2449105"/>
                  <a:pt x="932816" y="2445302"/>
                  <a:pt x="923815" y="2456077"/>
                </a:cubicBezTo>
                <a:cubicBezTo>
                  <a:pt x="936492" y="2457598"/>
                  <a:pt x="944351" y="2454809"/>
                  <a:pt x="945619" y="2445175"/>
                </a:cubicBezTo>
                <a:cubicBezTo>
                  <a:pt x="930660" y="2449105"/>
                  <a:pt x="934591" y="2434400"/>
                  <a:pt x="923815" y="2434273"/>
                </a:cubicBezTo>
                <a:close/>
                <a:moveTo>
                  <a:pt x="918364" y="2554446"/>
                </a:moveTo>
                <a:cubicBezTo>
                  <a:pt x="903913" y="2552799"/>
                  <a:pt x="900364" y="2561926"/>
                  <a:pt x="901885" y="2576250"/>
                </a:cubicBezTo>
                <a:cubicBezTo>
                  <a:pt x="916336" y="2577898"/>
                  <a:pt x="915956" y="2564841"/>
                  <a:pt x="918364" y="2554446"/>
                </a:cubicBezTo>
                <a:close/>
                <a:moveTo>
                  <a:pt x="890983" y="2434273"/>
                </a:moveTo>
                <a:cubicBezTo>
                  <a:pt x="871208" y="2459626"/>
                  <a:pt x="922928" y="2441499"/>
                  <a:pt x="890983" y="2434273"/>
                </a:cubicBezTo>
                <a:close/>
                <a:moveTo>
                  <a:pt x="858278" y="2401441"/>
                </a:moveTo>
                <a:cubicBezTo>
                  <a:pt x="861194" y="2409427"/>
                  <a:pt x="851813" y="2429709"/>
                  <a:pt x="863729" y="2428822"/>
                </a:cubicBezTo>
                <a:cubicBezTo>
                  <a:pt x="870130" y="2421495"/>
                  <a:pt x="869383" y="2410365"/>
                  <a:pt x="862043" y="2403964"/>
                </a:cubicBezTo>
                <a:cubicBezTo>
                  <a:pt x="860902" y="2402962"/>
                  <a:pt x="859634" y="2402113"/>
                  <a:pt x="858278" y="2401441"/>
                </a:cubicBezTo>
                <a:close/>
                <a:moveTo>
                  <a:pt x="858278" y="2434273"/>
                </a:moveTo>
                <a:cubicBezTo>
                  <a:pt x="865504" y="2451133"/>
                  <a:pt x="842052" y="2464570"/>
                  <a:pt x="858278" y="2472303"/>
                </a:cubicBezTo>
                <a:cubicBezTo>
                  <a:pt x="863348" y="2467613"/>
                  <a:pt x="869940" y="2437442"/>
                  <a:pt x="858278" y="2434273"/>
                </a:cubicBezTo>
                <a:close/>
                <a:moveTo>
                  <a:pt x="863729" y="2510332"/>
                </a:moveTo>
                <a:cubicBezTo>
                  <a:pt x="870257" y="2499798"/>
                  <a:pt x="867000" y="2485968"/>
                  <a:pt x="856465" y="2479440"/>
                </a:cubicBezTo>
                <a:cubicBezTo>
                  <a:pt x="855312" y="2478730"/>
                  <a:pt x="854095" y="2478121"/>
                  <a:pt x="852827" y="2477627"/>
                </a:cubicBezTo>
                <a:cubicBezTo>
                  <a:pt x="851876" y="2489555"/>
                  <a:pt x="855806" y="2501357"/>
                  <a:pt x="863729" y="2510332"/>
                </a:cubicBezTo>
                <a:close/>
                <a:moveTo>
                  <a:pt x="858278" y="2515783"/>
                </a:moveTo>
                <a:cubicBezTo>
                  <a:pt x="861574" y="2527065"/>
                  <a:pt x="849405" y="2553813"/>
                  <a:pt x="869180" y="2548615"/>
                </a:cubicBezTo>
                <a:cubicBezTo>
                  <a:pt x="869180" y="2534037"/>
                  <a:pt x="872222" y="2516417"/>
                  <a:pt x="858278" y="2515783"/>
                </a:cubicBezTo>
                <a:close/>
                <a:moveTo>
                  <a:pt x="869180" y="2581321"/>
                </a:moveTo>
                <a:cubicBezTo>
                  <a:pt x="869180" y="2567630"/>
                  <a:pt x="879574" y="2564208"/>
                  <a:pt x="863729" y="2559517"/>
                </a:cubicBezTo>
                <a:cubicBezTo>
                  <a:pt x="864616" y="2567630"/>
                  <a:pt x="861701" y="2579673"/>
                  <a:pt x="869180" y="2581321"/>
                </a:cubicBezTo>
                <a:close/>
                <a:moveTo>
                  <a:pt x="896434" y="2505262"/>
                </a:moveTo>
                <a:cubicBezTo>
                  <a:pt x="895167" y="2495628"/>
                  <a:pt x="902012" y="2477880"/>
                  <a:pt x="885532" y="2483458"/>
                </a:cubicBezTo>
                <a:cubicBezTo>
                  <a:pt x="884924" y="2492167"/>
                  <a:pt x="889094" y="2500520"/>
                  <a:pt x="896434" y="2505262"/>
                </a:cubicBezTo>
                <a:close/>
                <a:moveTo>
                  <a:pt x="890983" y="2876557"/>
                </a:moveTo>
                <a:cubicBezTo>
                  <a:pt x="890983" y="2896459"/>
                  <a:pt x="902772" y="2947546"/>
                  <a:pt x="918364" y="2947546"/>
                </a:cubicBezTo>
                <a:cubicBezTo>
                  <a:pt x="918364" y="2942348"/>
                  <a:pt x="909111" y="2915854"/>
                  <a:pt x="918364" y="2903938"/>
                </a:cubicBezTo>
                <a:cubicBezTo>
                  <a:pt x="899730" y="2902671"/>
                  <a:pt x="901251" y="2886572"/>
                  <a:pt x="912787" y="2882008"/>
                </a:cubicBezTo>
                <a:cubicBezTo>
                  <a:pt x="902519" y="2883275"/>
                  <a:pt x="900744" y="2875923"/>
                  <a:pt x="890983" y="2876557"/>
                </a:cubicBezTo>
                <a:close/>
                <a:moveTo>
                  <a:pt x="792741" y="3586442"/>
                </a:moveTo>
                <a:lnTo>
                  <a:pt x="792741" y="3575541"/>
                </a:lnTo>
                <a:lnTo>
                  <a:pt x="776388" y="3575541"/>
                </a:lnTo>
                <a:lnTo>
                  <a:pt x="776388" y="3586442"/>
                </a:lnTo>
                <a:close/>
                <a:moveTo>
                  <a:pt x="830770" y="3591894"/>
                </a:moveTo>
                <a:cubicBezTo>
                  <a:pt x="822023" y="3607105"/>
                  <a:pt x="854348" y="3606978"/>
                  <a:pt x="852700" y="3597344"/>
                </a:cubicBezTo>
                <a:cubicBezTo>
                  <a:pt x="842306" y="3598612"/>
                  <a:pt x="840658" y="3591133"/>
                  <a:pt x="830770" y="3591894"/>
                </a:cubicBezTo>
                <a:close/>
                <a:moveTo>
                  <a:pt x="863602" y="3608246"/>
                </a:moveTo>
                <a:cubicBezTo>
                  <a:pt x="873236" y="3606978"/>
                  <a:pt x="890857" y="3613697"/>
                  <a:pt x="885406" y="3597344"/>
                </a:cubicBezTo>
                <a:cubicBezTo>
                  <a:pt x="872729" y="3595823"/>
                  <a:pt x="864870" y="3598612"/>
                  <a:pt x="863602" y="3608246"/>
                </a:cubicBezTo>
                <a:close/>
                <a:moveTo>
                  <a:pt x="707555" y="3486805"/>
                </a:moveTo>
                <a:cubicBezTo>
                  <a:pt x="856757" y="3608246"/>
                  <a:pt x="976550" y="3293108"/>
                  <a:pt x="901758" y="3155060"/>
                </a:cubicBezTo>
                <a:cubicBezTo>
                  <a:pt x="811248" y="3232007"/>
                  <a:pt x="704766" y="3351673"/>
                  <a:pt x="707555" y="3486805"/>
                </a:cubicBezTo>
                <a:close/>
                <a:moveTo>
                  <a:pt x="956394" y="3580992"/>
                </a:moveTo>
                <a:lnTo>
                  <a:pt x="956394" y="3569963"/>
                </a:lnTo>
                <a:cubicBezTo>
                  <a:pt x="950943" y="3569963"/>
                  <a:pt x="949929" y="3565653"/>
                  <a:pt x="945492" y="3564512"/>
                </a:cubicBezTo>
                <a:cubicBezTo>
                  <a:pt x="943844" y="3570977"/>
                  <a:pt x="916590" y="3578330"/>
                  <a:pt x="934591" y="3586442"/>
                </a:cubicBezTo>
                <a:cubicBezTo>
                  <a:pt x="935604" y="3578330"/>
                  <a:pt x="947267" y="3581372"/>
                  <a:pt x="956394" y="3580992"/>
                </a:cubicBezTo>
                <a:close/>
                <a:moveTo>
                  <a:pt x="961845" y="3291460"/>
                </a:moveTo>
                <a:cubicBezTo>
                  <a:pt x="961845" y="3288164"/>
                  <a:pt x="962732" y="3284995"/>
                  <a:pt x="967296" y="3286009"/>
                </a:cubicBezTo>
                <a:cubicBezTo>
                  <a:pt x="966662" y="3279417"/>
                  <a:pt x="965648" y="3273332"/>
                  <a:pt x="956394" y="3275107"/>
                </a:cubicBezTo>
                <a:cubicBezTo>
                  <a:pt x="957281" y="3281572"/>
                  <a:pt x="955507" y="3290572"/>
                  <a:pt x="961845" y="3291460"/>
                </a:cubicBezTo>
                <a:close/>
                <a:moveTo>
                  <a:pt x="967296" y="3498974"/>
                </a:moveTo>
                <a:cubicBezTo>
                  <a:pt x="992649" y="3490354"/>
                  <a:pt x="1017114" y="3479579"/>
                  <a:pt x="1027382" y="3455367"/>
                </a:cubicBezTo>
                <a:cubicBezTo>
                  <a:pt x="1003487" y="3463657"/>
                  <a:pt x="982583" y="3478832"/>
                  <a:pt x="967296" y="3498974"/>
                </a:cubicBezTo>
                <a:close/>
                <a:moveTo>
                  <a:pt x="1027382" y="3171413"/>
                </a:moveTo>
                <a:cubicBezTo>
                  <a:pt x="1029790" y="3181681"/>
                  <a:pt x="1019903" y="3204245"/>
                  <a:pt x="1038284" y="3198667"/>
                </a:cubicBezTo>
                <a:cubicBezTo>
                  <a:pt x="1040515" y="3188210"/>
                  <a:pt x="1036205" y="3177447"/>
                  <a:pt x="1027382" y="3171413"/>
                </a:cubicBezTo>
                <a:close/>
                <a:moveTo>
                  <a:pt x="1043735" y="2352256"/>
                </a:moveTo>
                <a:cubicBezTo>
                  <a:pt x="1058059" y="2353777"/>
                  <a:pt x="1067313" y="2350228"/>
                  <a:pt x="1065665" y="2335903"/>
                </a:cubicBezTo>
                <a:cubicBezTo>
                  <a:pt x="1048171" y="2331086"/>
                  <a:pt x="1048552" y="2344270"/>
                  <a:pt x="1043735" y="2352256"/>
                </a:cubicBezTo>
                <a:close/>
                <a:moveTo>
                  <a:pt x="1060214" y="3253303"/>
                </a:moveTo>
                <a:cubicBezTo>
                  <a:pt x="1072130" y="3254318"/>
                  <a:pt x="1077581" y="3248866"/>
                  <a:pt x="1076567" y="3236951"/>
                </a:cubicBezTo>
                <a:cubicBezTo>
                  <a:pt x="1061862" y="3233148"/>
                  <a:pt x="1066045" y="3248233"/>
                  <a:pt x="1060214" y="3253303"/>
                </a:cubicBezTo>
                <a:close/>
                <a:moveTo>
                  <a:pt x="1065665" y="2330326"/>
                </a:moveTo>
                <a:cubicBezTo>
                  <a:pt x="1065665" y="2321832"/>
                  <a:pt x="1079609" y="2326142"/>
                  <a:pt x="1076567" y="2313973"/>
                </a:cubicBezTo>
                <a:lnTo>
                  <a:pt x="1060214" y="2313973"/>
                </a:lnTo>
                <a:cubicBezTo>
                  <a:pt x="1060974" y="2320438"/>
                  <a:pt x="1059200" y="2329438"/>
                  <a:pt x="1065665" y="2330326"/>
                </a:cubicBezTo>
                <a:close/>
                <a:moveTo>
                  <a:pt x="1060214" y="2221181"/>
                </a:moveTo>
                <a:cubicBezTo>
                  <a:pt x="1080370" y="2224984"/>
                  <a:pt x="1073778" y="2202039"/>
                  <a:pt x="1082017" y="2193800"/>
                </a:cubicBezTo>
                <a:cubicBezTo>
                  <a:pt x="1066679" y="2194813"/>
                  <a:pt x="1058693" y="2203307"/>
                  <a:pt x="1060214" y="2221181"/>
                </a:cubicBezTo>
                <a:close/>
                <a:moveTo>
                  <a:pt x="1092919" y="2827372"/>
                </a:moveTo>
                <a:cubicBezTo>
                  <a:pt x="1094187" y="2837640"/>
                  <a:pt x="1086835" y="2839415"/>
                  <a:pt x="1087469" y="2849176"/>
                </a:cubicBezTo>
                <a:cubicBezTo>
                  <a:pt x="1106103" y="2853232"/>
                  <a:pt x="1108765" y="2828259"/>
                  <a:pt x="1092919" y="2827372"/>
                </a:cubicBezTo>
                <a:close/>
                <a:moveTo>
                  <a:pt x="1109272" y="3269656"/>
                </a:moveTo>
                <a:cubicBezTo>
                  <a:pt x="1098117" y="3264839"/>
                  <a:pt x="1084806" y="3283854"/>
                  <a:pt x="1098370" y="3286009"/>
                </a:cubicBezTo>
                <a:cubicBezTo>
                  <a:pt x="1099765" y="3278276"/>
                  <a:pt x="1107370" y="3276882"/>
                  <a:pt x="1109272" y="3269656"/>
                </a:cubicBezTo>
                <a:close/>
                <a:moveTo>
                  <a:pt x="1098370" y="3340645"/>
                </a:moveTo>
                <a:cubicBezTo>
                  <a:pt x="1115610" y="3344701"/>
                  <a:pt x="1134752" y="3323024"/>
                  <a:pt x="1125751" y="3318841"/>
                </a:cubicBezTo>
                <a:cubicBezTo>
                  <a:pt x="1121315" y="3330884"/>
                  <a:pt x="1100398" y="3325940"/>
                  <a:pt x="1098370" y="3340645"/>
                </a:cubicBezTo>
                <a:close/>
                <a:moveTo>
                  <a:pt x="1120174" y="2701748"/>
                </a:moveTo>
                <a:cubicBezTo>
                  <a:pt x="1141090" y="2702889"/>
                  <a:pt x="1138555" y="2670057"/>
                  <a:pt x="1120174" y="2668915"/>
                </a:cubicBezTo>
                <a:cubicBezTo>
                  <a:pt x="1108385" y="2680325"/>
                  <a:pt x="1122963" y="2684508"/>
                  <a:pt x="1120174" y="2701748"/>
                </a:cubicBezTo>
                <a:close/>
                <a:moveTo>
                  <a:pt x="1120174" y="2472429"/>
                </a:moveTo>
                <a:cubicBezTo>
                  <a:pt x="1157189" y="2477120"/>
                  <a:pt x="1127653" y="2447837"/>
                  <a:pt x="1142104" y="2434400"/>
                </a:cubicBezTo>
                <a:cubicBezTo>
                  <a:pt x="1122202" y="2434400"/>
                  <a:pt x="1118145" y="2450499"/>
                  <a:pt x="1120174" y="2472429"/>
                </a:cubicBezTo>
                <a:close/>
                <a:moveTo>
                  <a:pt x="1136653" y="2363158"/>
                </a:moveTo>
                <a:cubicBezTo>
                  <a:pt x="1136653" y="2380905"/>
                  <a:pt x="1125118" y="2392567"/>
                  <a:pt x="1147555" y="2395863"/>
                </a:cubicBezTo>
                <a:cubicBezTo>
                  <a:pt x="1145223" y="2384657"/>
                  <a:pt x="1147162" y="2372995"/>
                  <a:pt x="1153006" y="2363158"/>
                </a:cubicBezTo>
                <a:close/>
                <a:moveTo>
                  <a:pt x="1153006" y="2870979"/>
                </a:moveTo>
                <a:cubicBezTo>
                  <a:pt x="1139696" y="2877318"/>
                  <a:pt x="1159091" y="2896332"/>
                  <a:pt x="1163908" y="2881881"/>
                </a:cubicBezTo>
                <a:cubicBezTo>
                  <a:pt x="1156682" y="2881881"/>
                  <a:pt x="1158964" y="2872374"/>
                  <a:pt x="1153006" y="2870979"/>
                </a:cubicBezTo>
                <a:close/>
                <a:moveTo>
                  <a:pt x="1174809" y="2936517"/>
                </a:moveTo>
                <a:lnTo>
                  <a:pt x="1174809" y="2909263"/>
                </a:lnTo>
                <a:cubicBezTo>
                  <a:pt x="1162133" y="2907741"/>
                  <a:pt x="1154273" y="2910530"/>
                  <a:pt x="1153006" y="2920164"/>
                </a:cubicBezTo>
                <a:cubicBezTo>
                  <a:pt x="1164161" y="2921812"/>
                  <a:pt x="1163654" y="2934996"/>
                  <a:pt x="1174809" y="2936517"/>
                </a:cubicBezTo>
                <a:close/>
                <a:moveTo>
                  <a:pt x="1202190" y="3012576"/>
                </a:moveTo>
                <a:cubicBezTo>
                  <a:pt x="1209289" y="3004590"/>
                  <a:pt x="1207008" y="2976828"/>
                  <a:pt x="1191289" y="2990773"/>
                </a:cubicBezTo>
                <a:cubicBezTo>
                  <a:pt x="1205993" y="2986843"/>
                  <a:pt x="1187359" y="3016126"/>
                  <a:pt x="1202190" y="3012576"/>
                </a:cubicBezTo>
                <a:close/>
                <a:moveTo>
                  <a:pt x="1207641" y="3198287"/>
                </a:moveTo>
                <a:cubicBezTo>
                  <a:pt x="1222853" y="3207034"/>
                  <a:pt x="1222726" y="3174709"/>
                  <a:pt x="1213092" y="3176484"/>
                </a:cubicBezTo>
                <a:cubicBezTo>
                  <a:pt x="1211318" y="3183836"/>
                  <a:pt x="1205233" y="3186878"/>
                  <a:pt x="1207641" y="3198287"/>
                </a:cubicBezTo>
                <a:close/>
                <a:moveTo>
                  <a:pt x="1218543" y="3171033"/>
                </a:moveTo>
                <a:cubicBezTo>
                  <a:pt x="1222853" y="3167230"/>
                  <a:pt x="1231220" y="3140482"/>
                  <a:pt x="1218543" y="3138201"/>
                </a:cubicBezTo>
                <a:cubicBezTo>
                  <a:pt x="1224501" y="3152145"/>
                  <a:pt x="1201937" y="3164314"/>
                  <a:pt x="1218543" y="3171033"/>
                </a:cubicBezTo>
                <a:close/>
                <a:moveTo>
                  <a:pt x="1600738" y="2925235"/>
                </a:moveTo>
                <a:cubicBezTo>
                  <a:pt x="1607710" y="2925235"/>
                  <a:pt x="1608344" y="2932207"/>
                  <a:pt x="1617218" y="2930686"/>
                </a:cubicBezTo>
                <a:cubicBezTo>
                  <a:pt x="1616331" y="2924221"/>
                  <a:pt x="1618105" y="2915221"/>
                  <a:pt x="1611767" y="2914333"/>
                </a:cubicBezTo>
                <a:cubicBezTo>
                  <a:pt x="1611767" y="2921559"/>
                  <a:pt x="1602133" y="2919277"/>
                  <a:pt x="1600738" y="2925235"/>
                </a:cubicBezTo>
                <a:close/>
                <a:moveTo>
                  <a:pt x="1617218" y="2892529"/>
                </a:moveTo>
                <a:cubicBezTo>
                  <a:pt x="1624634" y="2893366"/>
                  <a:pt x="1631568" y="2888688"/>
                  <a:pt x="1633570" y="2881501"/>
                </a:cubicBezTo>
                <a:cubicBezTo>
                  <a:pt x="1624950" y="2881501"/>
                  <a:pt x="1614683" y="2880867"/>
                  <a:pt x="1617218" y="2892529"/>
                </a:cubicBezTo>
                <a:close/>
                <a:moveTo>
                  <a:pt x="1589836" y="2859697"/>
                </a:moveTo>
                <a:cubicBezTo>
                  <a:pt x="1586921" y="2892910"/>
                  <a:pt x="1636866" y="2867303"/>
                  <a:pt x="1644472" y="2859697"/>
                </a:cubicBezTo>
                <a:cubicBezTo>
                  <a:pt x="1618105" y="2856275"/>
                  <a:pt x="1606443" y="2866923"/>
                  <a:pt x="1589836" y="2859697"/>
                </a:cubicBezTo>
                <a:close/>
                <a:moveTo>
                  <a:pt x="1710009" y="3001674"/>
                </a:moveTo>
                <a:lnTo>
                  <a:pt x="1710009" y="2975561"/>
                </a:lnTo>
                <a:cubicBezTo>
                  <a:pt x="1690741" y="2967068"/>
                  <a:pt x="1685544" y="2978476"/>
                  <a:pt x="1666275" y="2970110"/>
                </a:cubicBezTo>
                <a:cubicBezTo>
                  <a:pt x="1675022" y="2986843"/>
                  <a:pt x="1695051" y="2992294"/>
                  <a:pt x="1710009" y="3002815"/>
                </a:cubicBezTo>
                <a:close/>
                <a:moveTo>
                  <a:pt x="1764645" y="2892529"/>
                </a:moveTo>
                <a:cubicBezTo>
                  <a:pt x="1757926" y="2910657"/>
                  <a:pt x="1801534" y="2905840"/>
                  <a:pt x="1802674" y="2897980"/>
                </a:cubicBezTo>
                <a:cubicBezTo>
                  <a:pt x="1794942" y="2889741"/>
                  <a:pt x="1776181" y="2880740"/>
                  <a:pt x="1764645" y="2892529"/>
                </a:cubicBezTo>
                <a:close/>
                <a:moveTo>
                  <a:pt x="1780998" y="3045408"/>
                </a:moveTo>
                <a:cubicBezTo>
                  <a:pt x="1796843" y="3039323"/>
                  <a:pt x="1817886" y="3038690"/>
                  <a:pt x="1819027" y="3018027"/>
                </a:cubicBezTo>
                <a:cubicBezTo>
                  <a:pt x="1794435" y="3015492"/>
                  <a:pt x="1789998" y="3032732"/>
                  <a:pt x="1780998" y="3045408"/>
                </a:cubicBezTo>
                <a:close/>
                <a:moveTo>
                  <a:pt x="1846535" y="3138201"/>
                </a:moveTo>
                <a:cubicBezTo>
                  <a:pt x="1859211" y="3140482"/>
                  <a:pt x="1876705" y="3121848"/>
                  <a:pt x="1862888" y="3116397"/>
                </a:cubicBezTo>
                <a:cubicBezTo>
                  <a:pt x="1861366" y="3127552"/>
                  <a:pt x="1848183" y="3127045"/>
                  <a:pt x="1846535" y="3138201"/>
                </a:cubicBezTo>
                <a:close/>
                <a:moveTo>
                  <a:pt x="1873789" y="2941588"/>
                </a:moveTo>
                <a:cubicBezTo>
                  <a:pt x="1870113" y="2956292"/>
                  <a:pt x="1885071" y="2952236"/>
                  <a:pt x="1890269" y="2958067"/>
                </a:cubicBezTo>
                <a:cubicBezTo>
                  <a:pt x="1891156" y="2946151"/>
                  <a:pt x="1885705" y="2940574"/>
                  <a:pt x="1873789" y="2941588"/>
                </a:cubicBezTo>
                <a:close/>
                <a:moveTo>
                  <a:pt x="1906621" y="3017647"/>
                </a:moveTo>
                <a:cubicBezTo>
                  <a:pt x="1914481" y="3014731"/>
                  <a:pt x="1934890" y="3024112"/>
                  <a:pt x="1933876" y="3012196"/>
                </a:cubicBezTo>
                <a:cubicBezTo>
                  <a:pt x="1921960" y="2994956"/>
                  <a:pt x="1917903" y="2969983"/>
                  <a:pt x="1895846" y="2963138"/>
                </a:cubicBezTo>
                <a:cubicBezTo>
                  <a:pt x="1879113" y="2983801"/>
                  <a:pt x="1912072" y="2991280"/>
                  <a:pt x="1906748" y="3017647"/>
                </a:cubicBezTo>
                <a:close/>
                <a:moveTo>
                  <a:pt x="6956670" y="1156733"/>
                </a:moveTo>
                <a:cubicBezTo>
                  <a:pt x="6942092" y="1156733"/>
                  <a:pt x="6939683" y="1147226"/>
                  <a:pt x="6942726" y="1133281"/>
                </a:cubicBezTo>
                <a:lnTo>
                  <a:pt x="6959079" y="1135056"/>
                </a:lnTo>
                <a:lnTo>
                  <a:pt x="6956670" y="1156733"/>
                </a:lnTo>
                <a:close/>
                <a:moveTo>
                  <a:pt x="7078491" y="1148366"/>
                </a:moveTo>
                <a:cubicBezTo>
                  <a:pt x="7080266" y="1138606"/>
                  <a:pt x="7073040" y="1135690"/>
                  <a:pt x="7075449" y="1126056"/>
                </a:cubicBezTo>
                <a:cubicBezTo>
                  <a:pt x="7100801" y="1121112"/>
                  <a:pt x="7102069" y="1154198"/>
                  <a:pt x="7078491" y="1148366"/>
                </a:cubicBezTo>
                <a:close/>
                <a:moveTo>
                  <a:pt x="7517477" y="1251933"/>
                </a:moveTo>
                <a:cubicBezTo>
                  <a:pt x="7515702" y="1232792"/>
                  <a:pt x="7538646" y="1234694"/>
                  <a:pt x="7545872" y="1244201"/>
                </a:cubicBezTo>
                <a:cubicBezTo>
                  <a:pt x="7538799" y="1252225"/>
                  <a:pt x="7527631" y="1255267"/>
                  <a:pt x="7517477" y="1251933"/>
                </a:cubicBezTo>
                <a:close/>
                <a:moveTo>
                  <a:pt x="7523434" y="1148240"/>
                </a:moveTo>
                <a:cubicBezTo>
                  <a:pt x="7518110" y="1167508"/>
                  <a:pt x="7538266" y="1166113"/>
                  <a:pt x="7536111" y="1182593"/>
                </a:cubicBezTo>
                <a:cubicBezTo>
                  <a:pt x="7510758" y="1196411"/>
                  <a:pt x="7508476" y="1157240"/>
                  <a:pt x="7502392" y="1140507"/>
                </a:cubicBezTo>
                <a:cubicBezTo>
                  <a:pt x="7516335" y="1154578"/>
                  <a:pt x="7527745" y="1122379"/>
                  <a:pt x="7546379" y="1139873"/>
                </a:cubicBezTo>
                <a:cubicBezTo>
                  <a:pt x="7540826" y="1146642"/>
                  <a:pt x="7532042" y="1149850"/>
                  <a:pt x="7523434" y="1148240"/>
                </a:cubicBezTo>
                <a:close/>
                <a:moveTo>
                  <a:pt x="7561464" y="954669"/>
                </a:moveTo>
                <a:cubicBezTo>
                  <a:pt x="7538139" y="935401"/>
                  <a:pt x="7523434" y="909541"/>
                  <a:pt x="7496941" y="892554"/>
                </a:cubicBezTo>
                <a:cubicBezTo>
                  <a:pt x="7516843" y="894836"/>
                  <a:pt x="7556900" y="923611"/>
                  <a:pt x="7561464" y="954669"/>
                </a:cubicBezTo>
                <a:close/>
                <a:moveTo>
                  <a:pt x="7445728" y="859468"/>
                </a:moveTo>
                <a:cubicBezTo>
                  <a:pt x="7437488" y="880385"/>
                  <a:pt x="7407699" y="860482"/>
                  <a:pt x="7408839" y="844383"/>
                </a:cubicBezTo>
                <a:cubicBezTo>
                  <a:pt x="7426079" y="845397"/>
                  <a:pt x="7425445" y="860736"/>
                  <a:pt x="7445728" y="859468"/>
                </a:cubicBezTo>
                <a:close/>
                <a:moveTo>
                  <a:pt x="7395022" y="870243"/>
                </a:moveTo>
                <a:lnTo>
                  <a:pt x="7384120" y="869103"/>
                </a:lnTo>
                <a:cubicBezTo>
                  <a:pt x="7385641" y="864539"/>
                  <a:pt x="7382599" y="863778"/>
                  <a:pt x="7379303" y="863018"/>
                </a:cubicBezTo>
                <a:cubicBezTo>
                  <a:pt x="7378416" y="852243"/>
                  <a:pt x="7404656" y="857820"/>
                  <a:pt x="7395022" y="870243"/>
                </a:cubicBezTo>
                <a:close/>
                <a:moveTo>
                  <a:pt x="7349767" y="881779"/>
                </a:moveTo>
                <a:cubicBezTo>
                  <a:pt x="7337091" y="896737"/>
                  <a:pt x="7314907" y="877089"/>
                  <a:pt x="7313005" y="866694"/>
                </a:cubicBezTo>
                <a:cubicBezTo>
                  <a:pt x="7325682" y="852116"/>
                  <a:pt x="7345711" y="873159"/>
                  <a:pt x="7349767" y="881779"/>
                </a:cubicBezTo>
                <a:close/>
                <a:moveTo>
                  <a:pt x="7221355" y="653602"/>
                </a:moveTo>
                <a:cubicBezTo>
                  <a:pt x="7233271" y="653602"/>
                  <a:pt x="7238088" y="659940"/>
                  <a:pt x="7235805" y="671729"/>
                </a:cubicBezTo>
                <a:lnTo>
                  <a:pt x="7219453" y="669828"/>
                </a:lnTo>
                <a:lnTo>
                  <a:pt x="7221355" y="653602"/>
                </a:lnTo>
                <a:close/>
                <a:moveTo>
                  <a:pt x="7095857" y="595670"/>
                </a:moveTo>
                <a:cubicBezTo>
                  <a:pt x="7082547" y="591994"/>
                  <a:pt x="7097886" y="574627"/>
                  <a:pt x="7108534" y="580585"/>
                </a:cubicBezTo>
                <a:cubicBezTo>
                  <a:pt x="7105872" y="587557"/>
                  <a:pt x="7098012" y="588064"/>
                  <a:pt x="7095857" y="595670"/>
                </a:cubicBezTo>
                <a:close/>
                <a:moveTo>
                  <a:pt x="7098900" y="667419"/>
                </a:moveTo>
                <a:cubicBezTo>
                  <a:pt x="7123492" y="673504"/>
                  <a:pt x="7120577" y="645108"/>
                  <a:pt x="7144662" y="650559"/>
                </a:cubicBezTo>
                <a:cubicBezTo>
                  <a:pt x="7140859" y="665010"/>
                  <a:pt x="7096364" y="685166"/>
                  <a:pt x="7098900" y="667419"/>
                </a:cubicBezTo>
                <a:close/>
                <a:moveTo>
                  <a:pt x="7234538" y="781508"/>
                </a:moveTo>
                <a:cubicBezTo>
                  <a:pt x="7223636" y="777071"/>
                  <a:pt x="7218313" y="768197"/>
                  <a:pt x="7209185" y="762239"/>
                </a:cubicBezTo>
                <a:cubicBezTo>
                  <a:pt x="7217932" y="749563"/>
                  <a:pt x="7245060" y="762239"/>
                  <a:pt x="7234538" y="781508"/>
                </a:cubicBezTo>
                <a:close/>
                <a:moveTo>
                  <a:pt x="7245440" y="782775"/>
                </a:moveTo>
                <a:cubicBezTo>
                  <a:pt x="7276370" y="793550"/>
                  <a:pt x="7223003" y="806227"/>
                  <a:pt x="7245440" y="782775"/>
                </a:cubicBezTo>
                <a:close/>
                <a:moveTo>
                  <a:pt x="7265975" y="598205"/>
                </a:moveTo>
                <a:cubicBezTo>
                  <a:pt x="7254059" y="599473"/>
                  <a:pt x="7256468" y="589332"/>
                  <a:pt x="7256849" y="580712"/>
                </a:cubicBezTo>
                <a:cubicBezTo>
                  <a:pt x="7263770" y="583513"/>
                  <a:pt x="7267637" y="590929"/>
                  <a:pt x="7265975" y="598205"/>
                </a:cubicBezTo>
                <a:close/>
                <a:moveTo>
                  <a:pt x="7270159" y="461299"/>
                </a:moveTo>
                <a:cubicBezTo>
                  <a:pt x="7266483" y="444439"/>
                  <a:pt x="7282835" y="453059"/>
                  <a:pt x="7293103" y="452805"/>
                </a:cubicBezTo>
                <a:cubicBezTo>
                  <a:pt x="7290695" y="462313"/>
                  <a:pt x="7282329" y="464214"/>
                  <a:pt x="7270159" y="461299"/>
                </a:cubicBezTo>
                <a:close/>
                <a:moveTo>
                  <a:pt x="7646523" y="585529"/>
                </a:moveTo>
                <a:cubicBezTo>
                  <a:pt x="7656030" y="592628"/>
                  <a:pt x="7670609" y="595923"/>
                  <a:pt x="7671876" y="610248"/>
                </a:cubicBezTo>
                <a:cubicBezTo>
                  <a:pt x="7656030" y="608093"/>
                  <a:pt x="7641452" y="604797"/>
                  <a:pt x="7646523" y="585529"/>
                </a:cubicBezTo>
                <a:close/>
                <a:moveTo>
                  <a:pt x="7457643" y="504145"/>
                </a:moveTo>
                <a:cubicBezTo>
                  <a:pt x="7459799" y="490328"/>
                  <a:pt x="7477039" y="495398"/>
                  <a:pt x="7491490" y="496920"/>
                </a:cubicBezTo>
                <a:cubicBezTo>
                  <a:pt x="7492378" y="517582"/>
                  <a:pt x="7489842" y="516822"/>
                  <a:pt x="7498081" y="536090"/>
                </a:cubicBezTo>
                <a:cubicBezTo>
                  <a:pt x="7472728" y="536090"/>
                  <a:pt x="7478180" y="510230"/>
                  <a:pt x="7457770" y="505159"/>
                </a:cubicBezTo>
                <a:close/>
              </a:path>
            </a:pathLst>
          </a:custGeom>
          <a:solidFill>
            <a:srgbClr val="6B705D"/>
          </a:solidFill>
          <a:ln w="126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FA96F6B-B6A0-41B6-AB8C-9905672C8595}"/>
              </a:ext>
            </a:extLst>
          </p:cNvPr>
          <p:cNvSpPr/>
          <p:nvPr/>
        </p:nvSpPr>
        <p:spPr>
          <a:xfrm>
            <a:off x="801949" y="-366708"/>
            <a:ext cx="10199591" cy="7726087"/>
          </a:xfrm>
          <a:custGeom>
            <a:avLst/>
            <a:gdLst>
              <a:gd name="connsiteX0" fmla="*/ 4991780 w 10199591"/>
              <a:gd name="connsiteY0" fmla="*/ 6523761 h 7726087"/>
              <a:gd name="connsiteX1" fmla="*/ 3606901 w 10199591"/>
              <a:gd name="connsiteY1" fmla="*/ 7395540 h 7726087"/>
              <a:gd name="connsiteX2" fmla="*/ 3973672 w 10199591"/>
              <a:gd name="connsiteY2" fmla="*/ 7725508 h 7726087"/>
              <a:gd name="connsiteX3" fmla="*/ 4401278 w 10199591"/>
              <a:gd name="connsiteY3" fmla="*/ 7406669 h 7726087"/>
              <a:gd name="connsiteX4" fmla="*/ 4206130 w 10199591"/>
              <a:gd name="connsiteY4" fmla="*/ 7205451 h 7726087"/>
              <a:gd name="connsiteX5" fmla="*/ 4036276 w 10199591"/>
              <a:gd name="connsiteY5" fmla="*/ 7388963 h 7726087"/>
              <a:gd name="connsiteX6" fmla="*/ 4204865 w 10199591"/>
              <a:gd name="connsiteY6" fmla="*/ 7234160 h 7726087"/>
              <a:gd name="connsiteX7" fmla="*/ 4364474 w 10199591"/>
              <a:gd name="connsiteY7" fmla="*/ 7391872 h 7726087"/>
              <a:gd name="connsiteX8" fmla="*/ 4259628 w 10199591"/>
              <a:gd name="connsiteY8" fmla="*/ 7594861 h 7726087"/>
              <a:gd name="connsiteX9" fmla="*/ 3980375 w 10199591"/>
              <a:gd name="connsiteY9" fmla="*/ 7697684 h 7726087"/>
              <a:gd name="connsiteX10" fmla="*/ 3636242 w 10199591"/>
              <a:gd name="connsiteY10" fmla="*/ 7406796 h 7726087"/>
              <a:gd name="connsiteX11" fmla="*/ 4923106 w 10199591"/>
              <a:gd name="connsiteY11" fmla="*/ 6620007 h 7726087"/>
              <a:gd name="connsiteX12" fmla="*/ 4991780 w 10199591"/>
              <a:gd name="connsiteY12" fmla="*/ 6523635 h 7726087"/>
              <a:gd name="connsiteX13" fmla="*/ 778964 w 10199591"/>
              <a:gd name="connsiteY13" fmla="*/ 6871056 h 7726087"/>
              <a:gd name="connsiteX14" fmla="*/ 1547161 w 10199591"/>
              <a:gd name="connsiteY14" fmla="*/ 7118184 h 7726087"/>
              <a:gd name="connsiteX15" fmla="*/ 778964 w 10199591"/>
              <a:gd name="connsiteY15" fmla="*/ 6871056 h 7726087"/>
              <a:gd name="connsiteX16" fmla="*/ 1596232 w 10199591"/>
              <a:gd name="connsiteY16" fmla="*/ 6218076 h 7726087"/>
              <a:gd name="connsiteX17" fmla="*/ 2536939 w 10199591"/>
              <a:gd name="connsiteY17" fmla="*/ 7277414 h 7726087"/>
              <a:gd name="connsiteX18" fmla="*/ 3296536 w 10199591"/>
              <a:gd name="connsiteY18" fmla="*/ 6815408 h 7726087"/>
              <a:gd name="connsiteX19" fmla="*/ 3027781 w 10199591"/>
              <a:gd name="connsiteY19" fmla="*/ 6582444 h 7726087"/>
              <a:gd name="connsiteX20" fmla="*/ 2783688 w 10199591"/>
              <a:gd name="connsiteY20" fmla="*/ 6800484 h 7726087"/>
              <a:gd name="connsiteX21" fmla="*/ 3023987 w 10199591"/>
              <a:gd name="connsiteY21" fmla="*/ 6853476 h 7726087"/>
              <a:gd name="connsiteX22" fmla="*/ 3061928 w 10199591"/>
              <a:gd name="connsiteY22" fmla="*/ 6882818 h 7726087"/>
              <a:gd name="connsiteX23" fmla="*/ 2800382 w 10199591"/>
              <a:gd name="connsiteY23" fmla="*/ 6912286 h 7726087"/>
              <a:gd name="connsiteX24" fmla="*/ 3029551 w 10199591"/>
              <a:gd name="connsiteY24" fmla="*/ 6551079 h 7726087"/>
              <a:gd name="connsiteX25" fmla="*/ 3337133 w 10199591"/>
              <a:gd name="connsiteY25" fmla="*/ 6813132 h 7726087"/>
              <a:gd name="connsiteX26" fmla="*/ 2533398 w 10199591"/>
              <a:gd name="connsiteY26" fmla="*/ 7309918 h 7726087"/>
              <a:gd name="connsiteX27" fmla="*/ 1574352 w 10199591"/>
              <a:gd name="connsiteY27" fmla="*/ 6184308 h 7726087"/>
              <a:gd name="connsiteX28" fmla="*/ 1596359 w 10199591"/>
              <a:gd name="connsiteY28" fmla="*/ 6218582 h 7726087"/>
              <a:gd name="connsiteX29" fmla="*/ 2800256 w 10199591"/>
              <a:gd name="connsiteY29" fmla="*/ 4853305 h 7726087"/>
              <a:gd name="connsiteX30" fmla="*/ 1624056 w 10199591"/>
              <a:gd name="connsiteY30" fmla="*/ 5935788 h 7726087"/>
              <a:gd name="connsiteX31" fmla="*/ 2088845 w 10199591"/>
              <a:gd name="connsiteY31" fmla="*/ 6384767 h 7726087"/>
              <a:gd name="connsiteX32" fmla="*/ 2572098 w 10199591"/>
              <a:gd name="connsiteY32" fmla="*/ 5935788 h 7726087"/>
              <a:gd name="connsiteX33" fmla="*/ 1793024 w 10199591"/>
              <a:gd name="connsiteY33" fmla="*/ 5894558 h 7726087"/>
              <a:gd name="connsiteX34" fmla="*/ 2534030 w 10199591"/>
              <a:gd name="connsiteY34" fmla="*/ 5965130 h 7726087"/>
              <a:gd name="connsiteX35" fmla="*/ 2094030 w 10199591"/>
              <a:gd name="connsiteY35" fmla="*/ 6352517 h 7726087"/>
              <a:gd name="connsiteX36" fmla="*/ 1684005 w 10199591"/>
              <a:gd name="connsiteY36" fmla="*/ 6071114 h 7726087"/>
              <a:gd name="connsiteX37" fmla="*/ 2800888 w 10199591"/>
              <a:gd name="connsiteY37" fmla="*/ 4853305 h 7726087"/>
              <a:gd name="connsiteX38" fmla="*/ 7429169 w 10199591"/>
              <a:gd name="connsiteY38" fmla="*/ 6233632 h 7726087"/>
              <a:gd name="connsiteX39" fmla="*/ 7191146 w 10199591"/>
              <a:gd name="connsiteY39" fmla="*/ 6194805 h 7726087"/>
              <a:gd name="connsiteX40" fmla="*/ 7223777 w 10199591"/>
              <a:gd name="connsiteY40" fmla="*/ 6218329 h 7726087"/>
              <a:gd name="connsiteX41" fmla="*/ 7388192 w 10199591"/>
              <a:gd name="connsiteY41" fmla="*/ 6228447 h 7726087"/>
              <a:gd name="connsiteX42" fmla="*/ 7147893 w 10199591"/>
              <a:gd name="connsiteY42" fmla="*/ 6529073 h 7726087"/>
              <a:gd name="connsiteX43" fmla="*/ 6951480 w 10199591"/>
              <a:gd name="connsiteY43" fmla="*/ 6298892 h 7726087"/>
              <a:gd name="connsiteX44" fmla="*/ 7889783 w 10199591"/>
              <a:gd name="connsiteY44" fmla="*/ 5536007 h 7726087"/>
              <a:gd name="connsiteX45" fmla="*/ 7868030 w 10199591"/>
              <a:gd name="connsiteY45" fmla="*/ 5500721 h 7726087"/>
              <a:gd name="connsiteX46" fmla="*/ 6947180 w 10199591"/>
              <a:gd name="connsiteY46" fmla="*/ 6141939 h 7726087"/>
              <a:gd name="connsiteX47" fmla="*/ 6901903 w 10199591"/>
              <a:gd name="connsiteY47" fmla="*/ 6293707 h 7726087"/>
              <a:gd name="connsiteX48" fmla="*/ 7147766 w 10199591"/>
              <a:gd name="connsiteY48" fmla="*/ 6567268 h 7726087"/>
              <a:gd name="connsiteX49" fmla="*/ 7430433 w 10199591"/>
              <a:gd name="connsiteY49" fmla="*/ 6234138 h 7726087"/>
              <a:gd name="connsiteX50" fmla="*/ 9205988 w 10199591"/>
              <a:gd name="connsiteY50" fmla="*/ 5468850 h 7726087"/>
              <a:gd name="connsiteX51" fmla="*/ 9281872 w 10199591"/>
              <a:gd name="connsiteY51" fmla="*/ 5140020 h 7726087"/>
              <a:gd name="connsiteX52" fmla="*/ 9644723 w 10199591"/>
              <a:gd name="connsiteY52" fmla="*/ 5775673 h 7726087"/>
              <a:gd name="connsiteX53" fmla="*/ 9403160 w 10199591"/>
              <a:gd name="connsiteY53" fmla="*/ 6073264 h 7726087"/>
              <a:gd name="connsiteX54" fmla="*/ 7746363 w 10199591"/>
              <a:gd name="connsiteY54" fmla="*/ 6218582 h 7726087"/>
              <a:gd name="connsiteX55" fmla="*/ 8058245 w 10199591"/>
              <a:gd name="connsiteY55" fmla="*/ 6524014 h 7726087"/>
              <a:gd name="connsiteX56" fmla="*/ 8275653 w 10199591"/>
              <a:gd name="connsiteY56" fmla="*/ 6390964 h 7726087"/>
              <a:gd name="connsiteX57" fmla="*/ 8161195 w 10199591"/>
              <a:gd name="connsiteY57" fmla="*/ 6132074 h 7726087"/>
              <a:gd name="connsiteX58" fmla="*/ 8315998 w 10199591"/>
              <a:gd name="connsiteY58" fmla="*/ 6391723 h 7726087"/>
              <a:gd name="connsiteX59" fmla="*/ 8056854 w 10199591"/>
              <a:gd name="connsiteY59" fmla="*/ 6548929 h 7726087"/>
              <a:gd name="connsiteX60" fmla="*/ 7714365 w 10199591"/>
              <a:gd name="connsiteY60" fmla="*/ 6202773 h 7726087"/>
              <a:gd name="connsiteX61" fmla="*/ 9610448 w 10199591"/>
              <a:gd name="connsiteY61" fmla="*/ 5767452 h 7726087"/>
              <a:gd name="connsiteX62" fmla="*/ 9277571 w 10199591"/>
              <a:gd name="connsiteY62" fmla="*/ 5184917 h 7726087"/>
              <a:gd name="connsiteX63" fmla="*/ 9206494 w 10199591"/>
              <a:gd name="connsiteY63" fmla="*/ 5430528 h 7726087"/>
              <a:gd name="connsiteX64" fmla="*/ 9389247 w 10199591"/>
              <a:gd name="connsiteY64" fmla="*/ 5294570 h 7726087"/>
              <a:gd name="connsiteX65" fmla="*/ 9419221 w 10199591"/>
              <a:gd name="connsiteY65" fmla="*/ 5317461 h 7726087"/>
              <a:gd name="connsiteX66" fmla="*/ 9206494 w 10199591"/>
              <a:gd name="connsiteY66" fmla="*/ 5469229 h 7726087"/>
              <a:gd name="connsiteX67" fmla="*/ 947299 w 10199591"/>
              <a:gd name="connsiteY67" fmla="*/ 5922382 h 7726087"/>
              <a:gd name="connsiteX68" fmla="*/ 544736 w 10199591"/>
              <a:gd name="connsiteY68" fmla="*/ 6556770 h 7726087"/>
              <a:gd name="connsiteX69" fmla="*/ 610122 w 10199591"/>
              <a:gd name="connsiteY69" fmla="*/ 6553103 h 7726087"/>
              <a:gd name="connsiteX70" fmla="*/ 945149 w 10199591"/>
              <a:gd name="connsiteY70" fmla="*/ 5965636 h 7726087"/>
              <a:gd name="connsiteX71" fmla="*/ 1180136 w 10199591"/>
              <a:gd name="connsiteY71" fmla="*/ 6272206 h 7726087"/>
              <a:gd name="connsiteX72" fmla="*/ 621884 w 10199591"/>
              <a:gd name="connsiteY72" fmla="*/ 6689567 h 7726087"/>
              <a:gd name="connsiteX73" fmla="*/ 111059 w 10199591"/>
              <a:gd name="connsiteY73" fmla="*/ 6058467 h 7726087"/>
              <a:gd name="connsiteX74" fmla="*/ 1596232 w 10199591"/>
              <a:gd name="connsiteY74" fmla="*/ 4658916 h 7726087"/>
              <a:gd name="connsiteX75" fmla="*/ 61735 w 10199591"/>
              <a:gd name="connsiteY75" fmla="*/ 6058720 h 7726087"/>
              <a:gd name="connsiteX76" fmla="*/ 616066 w 10199591"/>
              <a:gd name="connsiteY76" fmla="*/ 6740662 h 7726087"/>
              <a:gd name="connsiteX77" fmla="*/ 1212007 w 10199591"/>
              <a:gd name="connsiteY77" fmla="*/ 6272712 h 7726087"/>
              <a:gd name="connsiteX78" fmla="*/ 946414 w 10199591"/>
              <a:gd name="connsiteY78" fmla="*/ 5922888 h 7726087"/>
              <a:gd name="connsiteX79" fmla="*/ 6813498 w 10199591"/>
              <a:gd name="connsiteY79" fmla="*/ 5432931 h 7726087"/>
              <a:gd name="connsiteX80" fmla="*/ 6804645 w 10199591"/>
              <a:gd name="connsiteY80" fmla="*/ 5400301 h 7726087"/>
              <a:gd name="connsiteX81" fmla="*/ 8200654 w 10199591"/>
              <a:gd name="connsiteY81" fmla="*/ 4844705 h 7726087"/>
              <a:gd name="connsiteX82" fmla="*/ 8803677 w 10199591"/>
              <a:gd name="connsiteY82" fmla="*/ 5207936 h 7726087"/>
              <a:gd name="connsiteX83" fmla="*/ 8282862 w 10199591"/>
              <a:gd name="connsiteY83" fmla="*/ 5655144 h 7726087"/>
              <a:gd name="connsiteX84" fmla="*/ 7975911 w 10199591"/>
              <a:gd name="connsiteY84" fmla="*/ 5354012 h 7726087"/>
              <a:gd name="connsiteX85" fmla="*/ 8224051 w 10199591"/>
              <a:gd name="connsiteY85" fmla="*/ 5093098 h 7726087"/>
              <a:gd name="connsiteX86" fmla="*/ 8155883 w 10199591"/>
              <a:gd name="connsiteY86" fmla="*/ 5388539 h 7726087"/>
              <a:gd name="connsiteX87" fmla="*/ 8334715 w 10199591"/>
              <a:gd name="connsiteY87" fmla="*/ 5254604 h 7726087"/>
              <a:gd name="connsiteX88" fmla="*/ 8226708 w 10199591"/>
              <a:gd name="connsiteY88" fmla="*/ 5132811 h 7726087"/>
              <a:gd name="connsiteX89" fmla="*/ 8008795 w 10199591"/>
              <a:gd name="connsiteY89" fmla="*/ 5358312 h 7726087"/>
              <a:gd name="connsiteX90" fmla="*/ 8243402 w 10199591"/>
              <a:gd name="connsiteY90" fmla="*/ 5623020 h 7726087"/>
              <a:gd name="connsiteX91" fmla="*/ 8768265 w 10199591"/>
              <a:gd name="connsiteY91" fmla="*/ 5221595 h 7726087"/>
              <a:gd name="connsiteX92" fmla="*/ 8575394 w 10199591"/>
              <a:gd name="connsiteY92" fmla="*/ 4947401 h 7726087"/>
              <a:gd name="connsiteX93" fmla="*/ 8194836 w 10199591"/>
              <a:gd name="connsiteY93" fmla="*/ 4889350 h 7726087"/>
              <a:gd name="connsiteX94" fmla="*/ 6813498 w 10199591"/>
              <a:gd name="connsiteY94" fmla="*/ 5433184 h 7726087"/>
              <a:gd name="connsiteX95" fmla="*/ 9538738 w 10199591"/>
              <a:gd name="connsiteY95" fmla="*/ 4669287 h 7726087"/>
              <a:gd name="connsiteX96" fmla="*/ 8510007 w 10199591"/>
              <a:gd name="connsiteY96" fmla="*/ 4784630 h 7726087"/>
              <a:gd name="connsiteX97" fmla="*/ 9418336 w 10199591"/>
              <a:gd name="connsiteY97" fmla="*/ 5150011 h 7726087"/>
              <a:gd name="connsiteX98" fmla="*/ 9445022 w 10199591"/>
              <a:gd name="connsiteY98" fmla="*/ 5161773 h 7726087"/>
              <a:gd name="connsiteX99" fmla="*/ 8649253 w 10199591"/>
              <a:gd name="connsiteY99" fmla="*/ 4734926 h 7726087"/>
              <a:gd name="connsiteX100" fmla="*/ 9541647 w 10199591"/>
              <a:gd name="connsiteY100" fmla="*/ 4697617 h 7726087"/>
              <a:gd name="connsiteX101" fmla="*/ 10174771 w 10199591"/>
              <a:gd name="connsiteY101" fmla="*/ 5165567 h 7726087"/>
              <a:gd name="connsiteX102" fmla="*/ 10014783 w 10199591"/>
              <a:gd name="connsiteY102" fmla="*/ 5372730 h 7726087"/>
              <a:gd name="connsiteX103" fmla="*/ 9782452 w 10199591"/>
              <a:gd name="connsiteY103" fmla="*/ 5173535 h 7726087"/>
              <a:gd name="connsiteX104" fmla="*/ 9899313 w 10199591"/>
              <a:gd name="connsiteY104" fmla="*/ 5055030 h 7726087"/>
              <a:gd name="connsiteX105" fmla="*/ 9757663 w 10199591"/>
              <a:gd name="connsiteY105" fmla="*/ 5154943 h 7726087"/>
              <a:gd name="connsiteX106" fmla="*/ 10017313 w 10199591"/>
              <a:gd name="connsiteY106" fmla="*/ 5400680 h 7726087"/>
              <a:gd name="connsiteX107" fmla="*/ 10199433 w 10199591"/>
              <a:gd name="connsiteY107" fmla="*/ 5164049 h 7726087"/>
              <a:gd name="connsiteX108" fmla="*/ 9538738 w 10199591"/>
              <a:gd name="connsiteY108" fmla="*/ 4669034 h 7726087"/>
              <a:gd name="connsiteX109" fmla="*/ 1075163 w 10199591"/>
              <a:gd name="connsiteY109" fmla="*/ 3459319 h 7726087"/>
              <a:gd name="connsiteX110" fmla="*/ 878624 w 10199591"/>
              <a:gd name="connsiteY110" fmla="*/ 3121763 h 7726087"/>
              <a:gd name="connsiteX111" fmla="*/ 641993 w 10199591"/>
              <a:gd name="connsiteY111" fmla="*/ 3408856 h 7726087"/>
              <a:gd name="connsiteX112" fmla="*/ 923522 w 10199591"/>
              <a:gd name="connsiteY112" fmla="*/ 3149460 h 7726087"/>
              <a:gd name="connsiteX113" fmla="*/ 1054042 w 10199591"/>
              <a:gd name="connsiteY113" fmla="*/ 3385585 h 7726087"/>
              <a:gd name="connsiteX114" fmla="*/ 497561 w 10199591"/>
              <a:gd name="connsiteY114" fmla="*/ 3907793 h 7726087"/>
              <a:gd name="connsiteX115" fmla="*/ 50985 w 10199591"/>
              <a:gd name="connsiteY115" fmla="*/ 3556450 h 7726087"/>
              <a:gd name="connsiteX116" fmla="*/ 876348 w 10199591"/>
              <a:gd name="connsiteY116" fmla="*/ 2097078 h 7726087"/>
              <a:gd name="connsiteX117" fmla="*/ 854594 w 10199591"/>
              <a:gd name="connsiteY117" fmla="*/ 2097078 h 7726087"/>
              <a:gd name="connsiteX118" fmla="*/ 522 w 10199591"/>
              <a:gd name="connsiteY118" fmla="*/ 3535203 h 7726087"/>
              <a:gd name="connsiteX119" fmla="*/ 497688 w 10199591"/>
              <a:gd name="connsiteY119" fmla="*/ 3955979 h 7726087"/>
              <a:gd name="connsiteX120" fmla="*/ 1074531 w 10199591"/>
              <a:gd name="connsiteY120" fmla="*/ 3459699 h 7726087"/>
              <a:gd name="connsiteX121" fmla="*/ 1148771 w 10199591"/>
              <a:gd name="connsiteY121" fmla="*/ 1185208 h 7726087"/>
              <a:gd name="connsiteX122" fmla="*/ 2151322 w 10199591"/>
              <a:gd name="connsiteY122" fmla="*/ 570801 h 7726087"/>
              <a:gd name="connsiteX123" fmla="*/ 2167638 w 10199591"/>
              <a:gd name="connsiteY123" fmla="*/ 529698 h 7726087"/>
              <a:gd name="connsiteX124" fmla="*/ 1143206 w 10199591"/>
              <a:gd name="connsiteY124" fmla="*/ 1149416 h 7726087"/>
              <a:gd name="connsiteX125" fmla="*/ 1159521 w 10199591"/>
              <a:gd name="connsiteY125" fmla="*/ 720040 h 7726087"/>
              <a:gd name="connsiteX126" fmla="*/ 1208592 w 10199591"/>
              <a:gd name="connsiteY126" fmla="*/ 737619 h 7726087"/>
              <a:gd name="connsiteX127" fmla="*/ 1148644 w 10199591"/>
              <a:gd name="connsiteY127" fmla="*/ 1184702 h 7726087"/>
              <a:gd name="connsiteX128" fmla="*/ 2976180 w 10199591"/>
              <a:gd name="connsiteY128" fmla="*/ 489606 h 7726087"/>
              <a:gd name="connsiteX129" fmla="*/ 3513690 w 10199591"/>
              <a:gd name="connsiteY129" fmla="*/ 911267 h 7726087"/>
              <a:gd name="connsiteX130" fmla="*/ 3159566 w 10199591"/>
              <a:gd name="connsiteY130" fmla="*/ 1288915 h 7726087"/>
              <a:gd name="connsiteX131" fmla="*/ 2938238 w 10199591"/>
              <a:gd name="connsiteY131" fmla="*/ 1035210 h 7726087"/>
              <a:gd name="connsiteX132" fmla="*/ 3236461 w 10199591"/>
              <a:gd name="connsiteY132" fmla="*/ 598879 h 7726087"/>
              <a:gd name="connsiteX133" fmla="*/ 3256444 w 10199591"/>
              <a:gd name="connsiteY133" fmla="*/ 607858 h 7726087"/>
              <a:gd name="connsiteX134" fmla="*/ 2984021 w 10199591"/>
              <a:gd name="connsiteY134" fmla="*/ 1033819 h 7726087"/>
              <a:gd name="connsiteX135" fmla="*/ 3169557 w 10199591"/>
              <a:gd name="connsiteY135" fmla="*/ 1250594 h 7726087"/>
              <a:gd name="connsiteX136" fmla="*/ 3489534 w 10199591"/>
              <a:gd name="connsiteY136" fmla="*/ 898746 h 7726087"/>
              <a:gd name="connsiteX137" fmla="*/ 2976306 w 10199591"/>
              <a:gd name="connsiteY137" fmla="*/ 518315 h 7726087"/>
              <a:gd name="connsiteX138" fmla="*/ 575721 w 10199591"/>
              <a:gd name="connsiteY138" fmla="*/ 2024862 h 7726087"/>
              <a:gd name="connsiteX139" fmla="*/ 176067 w 10199591"/>
              <a:gd name="connsiteY139" fmla="*/ 1504805 h 7726087"/>
              <a:gd name="connsiteX140" fmla="*/ 859653 w 10199591"/>
              <a:gd name="connsiteY140" fmla="*/ 1812514 h 7726087"/>
              <a:gd name="connsiteX141" fmla="*/ 850370 w 10199591"/>
              <a:gd name="connsiteY141" fmla="*/ 1824099 h 7726087"/>
              <a:gd name="connsiteX142" fmla="*/ 838785 w 10199591"/>
              <a:gd name="connsiteY142" fmla="*/ 1814816 h 7726087"/>
              <a:gd name="connsiteX143" fmla="*/ 838785 w 10199591"/>
              <a:gd name="connsiteY143" fmla="*/ 1812514 h 7726087"/>
              <a:gd name="connsiteX144" fmla="*/ 178975 w 10199591"/>
              <a:gd name="connsiteY144" fmla="*/ 1614710 h 7726087"/>
              <a:gd name="connsiteX145" fmla="*/ 576607 w 10199591"/>
              <a:gd name="connsiteY145" fmla="*/ 1998556 h 7726087"/>
              <a:gd name="connsiteX146" fmla="*/ 2976180 w 10199591"/>
              <a:gd name="connsiteY146" fmla="*/ 489226 h 7726087"/>
              <a:gd name="connsiteX147" fmla="*/ 5147975 w 10199591"/>
              <a:gd name="connsiteY147" fmla="*/ 417896 h 7726087"/>
              <a:gd name="connsiteX148" fmla="*/ 4815604 w 10199591"/>
              <a:gd name="connsiteY148" fmla="*/ 594958 h 7726087"/>
              <a:gd name="connsiteX149" fmla="*/ 4755655 w 10199591"/>
              <a:gd name="connsiteY149" fmla="*/ 500862 h 7726087"/>
              <a:gd name="connsiteX150" fmla="*/ 5169728 w 10199591"/>
              <a:gd name="connsiteY150" fmla="*/ 383242 h 7726087"/>
              <a:gd name="connsiteX151" fmla="*/ 4591620 w 10199591"/>
              <a:gd name="connsiteY151" fmla="*/ 787 h 7726087"/>
              <a:gd name="connsiteX152" fmla="*/ 3331948 w 10199591"/>
              <a:gd name="connsiteY152" fmla="*/ 521224 h 7726087"/>
              <a:gd name="connsiteX153" fmla="*/ 3350540 w 10199591"/>
              <a:gd name="connsiteY153" fmla="*/ 538171 h 7726087"/>
              <a:gd name="connsiteX154" fmla="*/ 4595667 w 10199591"/>
              <a:gd name="connsiteY154" fmla="*/ 17103 h 7726087"/>
              <a:gd name="connsiteX155" fmla="*/ 5147975 w 10199591"/>
              <a:gd name="connsiteY155" fmla="*/ 417896 h 7726087"/>
              <a:gd name="connsiteX156" fmla="*/ 8098085 w 10199591"/>
              <a:gd name="connsiteY156" fmla="*/ 2223804 h 7726087"/>
              <a:gd name="connsiteX157" fmla="*/ 8935968 w 10199591"/>
              <a:gd name="connsiteY157" fmla="*/ 2171950 h 7726087"/>
              <a:gd name="connsiteX158" fmla="*/ 9755387 w 10199591"/>
              <a:gd name="connsiteY158" fmla="*/ 1562603 h 7726087"/>
              <a:gd name="connsiteX159" fmla="*/ 9725160 w 10199591"/>
              <a:gd name="connsiteY159" fmla="*/ 1558935 h 7726087"/>
              <a:gd name="connsiteX160" fmla="*/ 8920285 w 10199591"/>
              <a:gd name="connsiteY160" fmla="*/ 2149059 h 7726087"/>
              <a:gd name="connsiteX161" fmla="*/ 8098211 w 10199591"/>
              <a:gd name="connsiteY161" fmla="*/ 2223804 h 7726087"/>
              <a:gd name="connsiteX162" fmla="*/ 10141256 w 10199591"/>
              <a:gd name="connsiteY162" fmla="*/ 1974399 h 7726087"/>
              <a:gd name="connsiteX163" fmla="*/ 9002999 w 10199591"/>
              <a:gd name="connsiteY163" fmla="*/ 2530122 h 7726087"/>
              <a:gd name="connsiteX164" fmla="*/ 7160540 w 10199591"/>
              <a:gd name="connsiteY164" fmla="*/ 2723879 h 7726087"/>
              <a:gd name="connsiteX165" fmla="*/ 9004263 w 10199591"/>
              <a:gd name="connsiteY165" fmla="*/ 2491548 h 7726087"/>
              <a:gd name="connsiteX166" fmla="*/ 10097117 w 10199591"/>
              <a:gd name="connsiteY166" fmla="*/ 2053192 h 7726087"/>
              <a:gd name="connsiteX167" fmla="*/ 9645355 w 10199591"/>
              <a:gd name="connsiteY167" fmla="*/ 1498228 h 7726087"/>
              <a:gd name="connsiteX168" fmla="*/ 9318043 w 10199591"/>
              <a:gd name="connsiteY168" fmla="*/ 1870944 h 7726087"/>
              <a:gd name="connsiteX169" fmla="*/ 9274409 w 10199591"/>
              <a:gd name="connsiteY169" fmla="*/ 1835658 h 7726087"/>
              <a:gd name="connsiteX170" fmla="*/ 10140750 w 10199591"/>
              <a:gd name="connsiteY170" fmla="*/ 1974779 h 7726087"/>
              <a:gd name="connsiteX171" fmla="*/ 8310559 w 10199591"/>
              <a:gd name="connsiteY171" fmla="*/ 1382632 h 7726087"/>
              <a:gd name="connsiteX172" fmla="*/ 8905994 w 10199591"/>
              <a:gd name="connsiteY172" fmla="*/ 818056 h 7726087"/>
              <a:gd name="connsiteX173" fmla="*/ 9723515 w 10199591"/>
              <a:gd name="connsiteY173" fmla="*/ 1409318 h 7726087"/>
              <a:gd name="connsiteX174" fmla="*/ 9698221 w 10199591"/>
              <a:gd name="connsiteY174" fmla="*/ 1401350 h 7726087"/>
              <a:gd name="connsiteX175" fmla="*/ 8914088 w 10199591"/>
              <a:gd name="connsiteY175" fmla="*/ 851825 h 7726087"/>
              <a:gd name="connsiteX176" fmla="*/ 8344960 w 10199591"/>
              <a:gd name="connsiteY176" fmla="*/ 1374917 h 7726087"/>
              <a:gd name="connsiteX177" fmla="*/ 8665316 w 10199591"/>
              <a:gd name="connsiteY177" fmla="*/ 1735492 h 7726087"/>
              <a:gd name="connsiteX178" fmla="*/ 9010587 w 10199591"/>
              <a:gd name="connsiteY178" fmla="*/ 1376308 h 7726087"/>
              <a:gd name="connsiteX179" fmla="*/ 8736393 w 10199591"/>
              <a:gd name="connsiteY179" fmla="*/ 910761 h 7726087"/>
              <a:gd name="connsiteX180" fmla="*/ 8758526 w 10199591"/>
              <a:gd name="connsiteY180" fmla="*/ 904690 h 7726087"/>
              <a:gd name="connsiteX181" fmla="*/ 9040561 w 10199591"/>
              <a:gd name="connsiteY181" fmla="*/ 1383264 h 7726087"/>
              <a:gd name="connsiteX182" fmla="*/ 8657474 w 10199591"/>
              <a:gd name="connsiteY182" fmla="*/ 1780516 h 7726087"/>
              <a:gd name="connsiteX183" fmla="*/ 8310179 w 10199591"/>
              <a:gd name="connsiteY183" fmla="*/ 1382632 h 7726087"/>
              <a:gd name="connsiteX184" fmla="*/ 7640252 w 10199591"/>
              <a:gd name="connsiteY184" fmla="*/ 647318 h 7726087"/>
              <a:gd name="connsiteX185" fmla="*/ 7596745 w 10199591"/>
              <a:gd name="connsiteY185" fmla="*/ 629611 h 7726087"/>
              <a:gd name="connsiteX186" fmla="*/ 7286254 w 10199591"/>
              <a:gd name="connsiteY186" fmla="*/ 694366 h 7726087"/>
              <a:gd name="connsiteX187" fmla="*/ 7703615 w 10199591"/>
              <a:gd name="connsiteY187" fmla="*/ 352888 h 7726087"/>
              <a:gd name="connsiteX188" fmla="*/ 8633065 w 10199591"/>
              <a:gd name="connsiteY188" fmla="*/ 830198 h 7726087"/>
              <a:gd name="connsiteX189" fmla="*/ 8664810 w 10199591"/>
              <a:gd name="connsiteY189" fmla="*/ 817550 h 7726087"/>
              <a:gd name="connsiteX190" fmla="*/ 7695521 w 10199591"/>
              <a:gd name="connsiteY190" fmla="*/ 313682 h 7726087"/>
              <a:gd name="connsiteX191" fmla="*/ 7253624 w 10199591"/>
              <a:gd name="connsiteY191" fmla="*/ 705748 h 7726087"/>
              <a:gd name="connsiteX192" fmla="*/ 7640379 w 10199591"/>
              <a:gd name="connsiteY192" fmla="*/ 646938 h 7726087"/>
              <a:gd name="connsiteX193" fmla="*/ 6102087 w 10199591"/>
              <a:gd name="connsiteY193" fmla="*/ 632520 h 7726087"/>
              <a:gd name="connsiteX194" fmla="*/ 6024686 w 10199591"/>
              <a:gd name="connsiteY194" fmla="*/ 419793 h 7726087"/>
              <a:gd name="connsiteX195" fmla="*/ 6824375 w 10199591"/>
              <a:gd name="connsiteY195" fmla="*/ 511106 h 7726087"/>
              <a:gd name="connsiteX196" fmla="*/ 4800806 w 10199591"/>
              <a:gd name="connsiteY196" fmla="*/ 1605098 h 7726087"/>
              <a:gd name="connsiteX197" fmla="*/ 6788709 w 10199591"/>
              <a:gd name="connsiteY197" fmla="*/ 495424 h 7726087"/>
              <a:gd name="connsiteX198" fmla="*/ 6047198 w 10199591"/>
              <a:gd name="connsiteY198" fmla="*/ 457482 h 7726087"/>
              <a:gd name="connsiteX199" fmla="*/ 6365151 w 10199591"/>
              <a:gd name="connsiteY199" fmla="*/ 503391 h 7726087"/>
              <a:gd name="connsiteX200" fmla="*/ 6397148 w 10199591"/>
              <a:gd name="connsiteY200" fmla="*/ 520845 h 7726087"/>
              <a:gd name="connsiteX201" fmla="*/ 6101961 w 10199591"/>
              <a:gd name="connsiteY201" fmla="*/ 632647 h 7726087"/>
              <a:gd name="connsiteX202" fmla="*/ 5757954 w 10199591"/>
              <a:gd name="connsiteY202" fmla="*/ 6565497 h 7726087"/>
              <a:gd name="connsiteX203" fmla="*/ 7702982 w 10199591"/>
              <a:gd name="connsiteY203" fmla="*/ 5241830 h 7726087"/>
              <a:gd name="connsiteX204" fmla="*/ 7713860 w 10199591"/>
              <a:gd name="connsiteY204" fmla="*/ 5277116 h 7726087"/>
              <a:gd name="connsiteX205" fmla="*/ 5507284 w 10199591"/>
              <a:gd name="connsiteY205" fmla="*/ 6718909 h 7726087"/>
              <a:gd name="connsiteX206" fmla="*/ 5053626 w 10199591"/>
              <a:gd name="connsiteY206" fmla="*/ 6429159 h 7726087"/>
              <a:gd name="connsiteX207" fmla="*/ 5352481 w 10199591"/>
              <a:gd name="connsiteY207" fmla="*/ 6025457 h 7726087"/>
              <a:gd name="connsiteX208" fmla="*/ 5593413 w 10199591"/>
              <a:gd name="connsiteY208" fmla="*/ 6267653 h 7726087"/>
              <a:gd name="connsiteX209" fmla="*/ 5202231 w 10199591"/>
              <a:gd name="connsiteY209" fmla="*/ 6448257 h 7726087"/>
              <a:gd name="connsiteX210" fmla="*/ 5540041 w 10199591"/>
              <a:gd name="connsiteY210" fmla="*/ 6265882 h 7726087"/>
              <a:gd name="connsiteX211" fmla="*/ 5365761 w 10199591"/>
              <a:gd name="connsiteY211" fmla="*/ 6069470 h 7726087"/>
              <a:gd name="connsiteX212" fmla="*/ 5086509 w 10199591"/>
              <a:gd name="connsiteY212" fmla="*/ 6393873 h 7726087"/>
              <a:gd name="connsiteX213" fmla="*/ 5757954 w 10199591"/>
              <a:gd name="connsiteY213" fmla="*/ 6566003 h 7726087"/>
              <a:gd name="connsiteX214" fmla="*/ 2434622 w 10199591"/>
              <a:gd name="connsiteY214" fmla="*/ 6765198 h 7726087"/>
              <a:gd name="connsiteX215" fmla="*/ 1911656 w 10199591"/>
              <a:gd name="connsiteY215" fmla="*/ 6976914 h 7726087"/>
              <a:gd name="connsiteX216" fmla="*/ 2434622 w 10199591"/>
              <a:gd name="connsiteY216" fmla="*/ 6765198 h 7726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0199591" h="7726087">
                <a:moveTo>
                  <a:pt x="4991780" y="6523761"/>
                </a:moveTo>
                <a:cubicBezTo>
                  <a:pt x="4732764" y="6842347"/>
                  <a:pt x="3651166" y="6737121"/>
                  <a:pt x="3606901" y="7395540"/>
                </a:cubicBezTo>
                <a:cubicBezTo>
                  <a:pt x="3592103" y="7616488"/>
                  <a:pt x="3787884" y="7735752"/>
                  <a:pt x="3973672" y="7725508"/>
                </a:cubicBezTo>
                <a:cubicBezTo>
                  <a:pt x="4176029" y="7714252"/>
                  <a:pt x="4388883" y="7579685"/>
                  <a:pt x="4401278" y="7406669"/>
                </a:cubicBezTo>
                <a:cubicBezTo>
                  <a:pt x="4422652" y="7257052"/>
                  <a:pt x="4313885" y="7202289"/>
                  <a:pt x="4206130" y="7205451"/>
                </a:cubicBezTo>
                <a:cubicBezTo>
                  <a:pt x="4083198" y="7209118"/>
                  <a:pt x="3961531" y="7288544"/>
                  <a:pt x="4036276" y="7388963"/>
                </a:cubicBezTo>
                <a:cubicBezTo>
                  <a:pt x="4028814" y="7293982"/>
                  <a:pt x="4116081" y="7237196"/>
                  <a:pt x="4204865" y="7234160"/>
                </a:cubicBezTo>
                <a:cubicBezTo>
                  <a:pt x="4296179" y="7231125"/>
                  <a:pt x="4388125" y="7281081"/>
                  <a:pt x="4364474" y="7391872"/>
                </a:cubicBezTo>
                <a:cubicBezTo>
                  <a:pt x="4348033" y="7468641"/>
                  <a:pt x="4322359" y="7541869"/>
                  <a:pt x="4259628" y="7594861"/>
                </a:cubicBezTo>
                <a:cubicBezTo>
                  <a:pt x="4182189" y="7662031"/>
                  <a:pt x="4082882" y="7698594"/>
                  <a:pt x="3980375" y="7697684"/>
                </a:cubicBezTo>
                <a:cubicBezTo>
                  <a:pt x="3813178" y="7697684"/>
                  <a:pt x="3636495" y="7609152"/>
                  <a:pt x="3636242" y="7406796"/>
                </a:cubicBezTo>
                <a:cubicBezTo>
                  <a:pt x="3635483" y="6853349"/>
                  <a:pt x="4594276" y="6857523"/>
                  <a:pt x="4923106" y="6620007"/>
                </a:cubicBezTo>
                <a:cubicBezTo>
                  <a:pt x="5067917" y="6515414"/>
                  <a:pt x="4998990" y="6514023"/>
                  <a:pt x="4991780" y="6523635"/>
                </a:cubicBezTo>
                <a:close/>
                <a:moveTo>
                  <a:pt x="778964" y="6871056"/>
                </a:moveTo>
                <a:cubicBezTo>
                  <a:pt x="588242" y="6856511"/>
                  <a:pt x="1127397" y="7339006"/>
                  <a:pt x="1547161" y="7118184"/>
                </a:cubicBezTo>
                <a:cubicBezTo>
                  <a:pt x="1256273" y="7166244"/>
                  <a:pt x="904931" y="7126785"/>
                  <a:pt x="778964" y="6871056"/>
                </a:cubicBezTo>
                <a:close/>
                <a:moveTo>
                  <a:pt x="1596232" y="6218076"/>
                </a:moveTo>
                <a:cubicBezTo>
                  <a:pt x="1229840" y="6937960"/>
                  <a:pt x="2031047" y="7288923"/>
                  <a:pt x="2536939" y="7277414"/>
                </a:cubicBezTo>
                <a:cubicBezTo>
                  <a:pt x="2783688" y="7271849"/>
                  <a:pt x="3290212" y="7155874"/>
                  <a:pt x="3296536" y="6815408"/>
                </a:cubicBezTo>
                <a:cubicBezTo>
                  <a:pt x="3299950" y="6636575"/>
                  <a:pt x="3162854" y="6586871"/>
                  <a:pt x="3027781" y="6582444"/>
                </a:cubicBezTo>
                <a:cubicBezTo>
                  <a:pt x="2906620" y="6578524"/>
                  <a:pt x="2772052" y="6643278"/>
                  <a:pt x="2783688" y="6800484"/>
                </a:cubicBezTo>
                <a:cubicBezTo>
                  <a:pt x="2791782" y="6908619"/>
                  <a:pt x="2960750" y="6961105"/>
                  <a:pt x="3023987" y="6853476"/>
                </a:cubicBezTo>
                <a:cubicBezTo>
                  <a:pt x="3043969" y="6855373"/>
                  <a:pt x="3043210" y="6879656"/>
                  <a:pt x="3061928" y="6882818"/>
                </a:cubicBezTo>
                <a:cubicBezTo>
                  <a:pt x="3028033" y="6964013"/>
                  <a:pt x="2856030" y="6975776"/>
                  <a:pt x="2800382" y="6912286"/>
                </a:cubicBezTo>
                <a:cubicBezTo>
                  <a:pt x="2625090" y="6712079"/>
                  <a:pt x="2829471" y="6558162"/>
                  <a:pt x="3029551" y="6551079"/>
                </a:cubicBezTo>
                <a:cubicBezTo>
                  <a:pt x="3196243" y="6545135"/>
                  <a:pt x="3338904" y="6619375"/>
                  <a:pt x="3337133" y="6813132"/>
                </a:cubicBezTo>
                <a:cubicBezTo>
                  <a:pt x="3333845" y="7186101"/>
                  <a:pt x="2784447" y="7304479"/>
                  <a:pt x="2533398" y="7309918"/>
                </a:cubicBezTo>
                <a:cubicBezTo>
                  <a:pt x="1903435" y="7323829"/>
                  <a:pt x="1201383" y="6854615"/>
                  <a:pt x="1574352" y="6184308"/>
                </a:cubicBezTo>
                <a:cubicBezTo>
                  <a:pt x="1580398" y="6196512"/>
                  <a:pt x="1587784" y="6208009"/>
                  <a:pt x="1596359" y="6218582"/>
                </a:cubicBezTo>
                <a:close/>
                <a:moveTo>
                  <a:pt x="2800256" y="4853305"/>
                </a:moveTo>
                <a:cubicBezTo>
                  <a:pt x="2256422" y="5026194"/>
                  <a:pt x="1670978" y="5249166"/>
                  <a:pt x="1624056" y="5935788"/>
                </a:cubicBezTo>
                <a:cubicBezTo>
                  <a:pt x="1604580" y="6218329"/>
                  <a:pt x="1845511" y="6375029"/>
                  <a:pt x="2088845" y="6384767"/>
                </a:cubicBezTo>
                <a:cubicBezTo>
                  <a:pt x="2336732" y="6394632"/>
                  <a:pt x="2603590" y="6250832"/>
                  <a:pt x="2572098" y="5935788"/>
                </a:cubicBezTo>
                <a:cubicBezTo>
                  <a:pt x="2519485" y="5409786"/>
                  <a:pt x="1795933" y="5612017"/>
                  <a:pt x="1793024" y="5894558"/>
                </a:cubicBezTo>
                <a:cubicBezTo>
                  <a:pt x="1841337" y="5671459"/>
                  <a:pt x="2497226" y="5445326"/>
                  <a:pt x="2534030" y="5965130"/>
                </a:cubicBezTo>
                <a:cubicBezTo>
                  <a:pt x="2551736" y="6216431"/>
                  <a:pt x="2320923" y="6353023"/>
                  <a:pt x="2094030" y="6352517"/>
                </a:cubicBezTo>
                <a:cubicBezTo>
                  <a:pt x="1910897" y="6352517"/>
                  <a:pt x="1716255" y="6265377"/>
                  <a:pt x="1684005" y="6071114"/>
                </a:cubicBezTo>
                <a:cubicBezTo>
                  <a:pt x="1560567" y="5326567"/>
                  <a:pt x="2278428" y="5099042"/>
                  <a:pt x="2800888" y="4853305"/>
                </a:cubicBezTo>
                <a:close/>
                <a:moveTo>
                  <a:pt x="7429169" y="6233632"/>
                </a:moveTo>
                <a:cubicBezTo>
                  <a:pt x="7404633" y="6119806"/>
                  <a:pt x="7288151" y="6072379"/>
                  <a:pt x="7191146" y="6194805"/>
                </a:cubicBezTo>
                <a:cubicBezTo>
                  <a:pt x="7194940" y="6210234"/>
                  <a:pt x="7216441" y="6206440"/>
                  <a:pt x="7223777" y="6218329"/>
                </a:cubicBezTo>
                <a:cubicBezTo>
                  <a:pt x="7240471" y="6143077"/>
                  <a:pt x="7364035" y="6133086"/>
                  <a:pt x="7388192" y="6228447"/>
                </a:cubicBezTo>
                <a:cubicBezTo>
                  <a:pt x="7438781" y="6431689"/>
                  <a:pt x="7294854" y="6528441"/>
                  <a:pt x="7147893" y="6529073"/>
                </a:cubicBezTo>
                <a:cubicBezTo>
                  <a:pt x="7025340" y="6529073"/>
                  <a:pt x="6951480" y="6415247"/>
                  <a:pt x="6951480" y="6298892"/>
                </a:cubicBezTo>
                <a:cubicBezTo>
                  <a:pt x="6951480" y="5943756"/>
                  <a:pt x="7623178" y="5652994"/>
                  <a:pt x="7889783" y="5536007"/>
                </a:cubicBezTo>
                <a:cubicBezTo>
                  <a:pt x="7892818" y="5513115"/>
                  <a:pt x="7872583" y="5515391"/>
                  <a:pt x="7868030" y="5500721"/>
                </a:cubicBezTo>
                <a:cubicBezTo>
                  <a:pt x="7515929" y="5665136"/>
                  <a:pt x="7160919" y="5827527"/>
                  <a:pt x="6947180" y="6141939"/>
                </a:cubicBezTo>
                <a:cubicBezTo>
                  <a:pt x="6918685" y="6187520"/>
                  <a:pt x="6903040" y="6239968"/>
                  <a:pt x="6901903" y="6293707"/>
                </a:cubicBezTo>
                <a:cubicBezTo>
                  <a:pt x="6899753" y="6437000"/>
                  <a:pt x="7009278" y="6559300"/>
                  <a:pt x="7147766" y="6567268"/>
                </a:cubicBezTo>
                <a:cubicBezTo>
                  <a:pt x="7332417" y="6577259"/>
                  <a:pt x="7473940" y="6439530"/>
                  <a:pt x="7430433" y="6234138"/>
                </a:cubicBezTo>
                <a:close/>
                <a:moveTo>
                  <a:pt x="9205988" y="5468850"/>
                </a:moveTo>
                <a:cubicBezTo>
                  <a:pt x="8856923" y="5467585"/>
                  <a:pt x="9041573" y="5135467"/>
                  <a:pt x="9281872" y="5140020"/>
                </a:cubicBezTo>
                <a:cubicBezTo>
                  <a:pt x="9502314" y="5143940"/>
                  <a:pt x="9694048" y="5442796"/>
                  <a:pt x="9644723" y="5775673"/>
                </a:cubicBezTo>
                <a:cubicBezTo>
                  <a:pt x="9624108" y="5914794"/>
                  <a:pt x="9554801" y="6033172"/>
                  <a:pt x="9403160" y="6073264"/>
                </a:cubicBezTo>
                <a:cubicBezTo>
                  <a:pt x="9014129" y="6245268"/>
                  <a:pt x="7792399" y="5588367"/>
                  <a:pt x="7746363" y="6218582"/>
                </a:cubicBezTo>
                <a:cubicBezTo>
                  <a:pt x="7731439" y="6421697"/>
                  <a:pt x="7902684" y="6513390"/>
                  <a:pt x="8058245" y="6524014"/>
                </a:cubicBezTo>
                <a:cubicBezTo>
                  <a:pt x="8134129" y="6529199"/>
                  <a:pt x="8234422" y="6496190"/>
                  <a:pt x="8275653" y="6390964"/>
                </a:cubicBezTo>
                <a:cubicBezTo>
                  <a:pt x="8343948" y="6216558"/>
                  <a:pt x="8172703" y="6211879"/>
                  <a:pt x="8161195" y="6132074"/>
                </a:cubicBezTo>
                <a:cubicBezTo>
                  <a:pt x="8325610" y="6223514"/>
                  <a:pt x="8344327" y="6311539"/>
                  <a:pt x="8315998" y="6391723"/>
                </a:cubicBezTo>
                <a:cubicBezTo>
                  <a:pt x="8274514" y="6508458"/>
                  <a:pt x="8159804" y="6550573"/>
                  <a:pt x="8056854" y="6548929"/>
                </a:cubicBezTo>
                <a:cubicBezTo>
                  <a:pt x="7937843" y="6547032"/>
                  <a:pt x="7673135" y="6503399"/>
                  <a:pt x="7714365" y="6202773"/>
                </a:cubicBezTo>
                <a:cubicBezTo>
                  <a:pt x="7829076" y="5366912"/>
                  <a:pt x="9430604" y="6582192"/>
                  <a:pt x="9610448" y="5767452"/>
                </a:cubicBezTo>
                <a:cubicBezTo>
                  <a:pt x="9663314" y="5528165"/>
                  <a:pt x="9509270" y="5185676"/>
                  <a:pt x="9277571" y="5184917"/>
                </a:cubicBezTo>
                <a:cubicBezTo>
                  <a:pt x="9039676" y="5183526"/>
                  <a:pt x="8975301" y="5435081"/>
                  <a:pt x="9206494" y="5430528"/>
                </a:cubicBezTo>
                <a:cubicBezTo>
                  <a:pt x="9264039" y="5429390"/>
                  <a:pt x="9361044" y="5389677"/>
                  <a:pt x="9389247" y="5294570"/>
                </a:cubicBezTo>
                <a:lnTo>
                  <a:pt x="9419221" y="5317461"/>
                </a:lnTo>
                <a:cubicBezTo>
                  <a:pt x="9387679" y="5408054"/>
                  <a:pt x="9302411" y="5468875"/>
                  <a:pt x="9206494" y="5469229"/>
                </a:cubicBezTo>
                <a:close/>
                <a:moveTo>
                  <a:pt x="947299" y="5922382"/>
                </a:moveTo>
                <a:cubicBezTo>
                  <a:pt x="622896" y="5889625"/>
                  <a:pt x="467713" y="6192149"/>
                  <a:pt x="544736" y="6556770"/>
                </a:cubicBezTo>
                <a:cubicBezTo>
                  <a:pt x="581792" y="6555885"/>
                  <a:pt x="596336" y="6556770"/>
                  <a:pt x="610122" y="6553103"/>
                </a:cubicBezTo>
                <a:cubicBezTo>
                  <a:pt x="463919" y="6268791"/>
                  <a:pt x="622769" y="5917955"/>
                  <a:pt x="945149" y="5965636"/>
                </a:cubicBezTo>
                <a:cubicBezTo>
                  <a:pt x="1085281" y="5986377"/>
                  <a:pt x="1198095" y="6088061"/>
                  <a:pt x="1180136" y="6272206"/>
                </a:cubicBezTo>
                <a:cubicBezTo>
                  <a:pt x="1152818" y="6557150"/>
                  <a:pt x="900884" y="6702214"/>
                  <a:pt x="621884" y="6689567"/>
                </a:cubicBezTo>
                <a:cubicBezTo>
                  <a:pt x="275221" y="6674137"/>
                  <a:pt x="105115" y="6449268"/>
                  <a:pt x="111059" y="6058467"/>
                </a:cubicBezTo>
                <a:cubicBezTo>
                  <a:pt x="121683" y="5373742"/>
                  <a:pt x="1066943" y="4844326"/>
                  <a:pt x="1596232" y="4658916"/>
                </a:cubicBezTo>
                <a:cubicBezTo>
                  <a:pt x="1035198" y="4806131"/>
                  <a:pt x="86524" y="5336053"/>
                  <a:pt x="61735" y="6058720"/>
                </a:cubicBezTo>
                <a:cubicBezTo>
                  <a:pt x="48202" y="6455339"/>
                  <a:pt x="217423" y="6746227"/>
                  <a:pt x="616066" y="6740662"/>
                </a:cubicBezTo>
                <a:cubicBezTo>
                  <a:pt x="896710" y="6736868"/>
                  <a:pt x="1183677" y="6557276"/>
                  <a:pt x="1212007" y="6272712"/>
                </a:cubicBezTo>
                <a:cubicBezTo>
                  <a:pt x="1228322" y="6109309"/>
                  <a:pt x="1124361" y="5940973"/>
                  <a:pt x="946414" y="5922888"/>
                </a:cubicBezTo>
                <a:close/>
                <a:moveTo>
                  <a:pt x="6813498" y="5432931"/>
                </a:moveTo>
                <a:cubicBezTo>
                  <a:pt x="6814180" y="5421384"/>
                  <a:pt x="6811070" y="5409926"/>
                  <a:pt x="6804645" y="5400301"/>
                </a:cubicBezTo>
                <a:cubicBezTo>
                  <a:pt x="7278033" y="5241451"/>
                  <a:pt x="7611669" y="4874806"/>
                  <a:pt x="8200654" y="4844705"/>
                </a:cubicBezTo>
                <a:cubicBezTo>
                  <a:pt x="8427167" y="4833070"/>
                  <a:pt x="8768138" y="4918692"/>
                  <a:pt x="8803677" y="5207936"/>
                </a:cubicBezTo>
                <a:cubicBezTo>
                  <a:pt x="8837445" y="5481497"/>
                  <a:pt x="8526828" y="5669815"/>
                  <a:pt x="8282862" y="5655144"/>
                </a:cubicBezTo>
                <a:cubicBezTo>
                  <a:pt x="8123000" y="5645406"/>
                  <a:pt x="7979326" y="5528671"/>
                  <a:pt x="7975911" y="5354012"/>
                </a:cubicBezTo>
                <a:cubicBezTo>
                  <a:pt x="7973508" y="5205786"/>
                  <a:pt x="8095049" y="5100433"/>
                  <a:pt x="8224051" y="5093098"/>
                </a:cubicBezTo>
                <a:cubicBezTo>
                  <a:pt x="8533910" y="5075518"/>
                  <a:pt x="8312582" y="5482635"/>
                  <a:pt x="8155883" y="5388539"/>
                </a:cubicBezTo>
                <a:cubicBezTo>
                  <a:pt x="8204448" y="5384618"/>
                  <a:pt x="8308788" y="5328464"/>
                  <a:pt x="8334715" y="5254604"/>
                </a:cubicBezTo>
                <a:cubicBezTo>
                  <a:pt x="8351663" y="5206165"/>
                  <a:pt x="8348628" y="5125728"/>
                  <a:pt x="8226708" y="5132811"/>
                </a:cubicBezTo>
                <a:cubicBezTo>
                  <a:pt x="8113641" y="5139387"/>
                  <a:pt x="8007530" y="5228045"/>
                  <a:pt x="8008795" y="5358312"/>
                </a:cubicBezTo>
                <a:cubicBezTo>
                  <a:pt x="8010059" y="5481876"/>
                  <a:pt x="8110858" y="5602911"/>
                  <a:pt x="8243402" y="5623020"/>
                </a:cubicBezTo>
                <a:cubicBezTo>
                  <a:pt x="8484586" y="5659444"/>
                  <a:pt x="8753468" y="5435334"/>
                  <a:pt x="8768265" y="5221595"/>
                </a:cubicBezTo>
                <a:cubicBezTo>
                  <a:pt x="8775347" y="5117255"/>
                  <a:pt x="8722102" y="5015317"/>
                  <a:pt x="8575394" y="4947401"/>
                </a:cubicBezTo>
                <a:cubicBezTo>
                  <a:pt x="8435135" y="4893397"/>
                  <a:pt x="8319413" y="4888844"/>
                  <a:pt x="8194836" y="4889350"/>
                </a:cubicBezTo>
                <a:cubicBezTo>
                  <a:pt x="7617234" y="4892132"/>
                  <a:pt x="7178752" y="5364636"/>
                  <a:pt x="6813498" y="5433184"/>
                </a:cubicBezTo>
                <a:close/>
                <a:moveTo>
                  <a:pt x="9538738" y="4669287"/>
                </a:moveTo>
                <a:cubicBezTo>
                  <a:pt x="9271248" y="4614651"/>
                  <a:pt x="8750179" y="4599095"/>
                  <a:pt x="8510007" y="4784630"/>
                </a:cubicBezTo>
                <a:cubicBezTo>
                  <a:pt x="8871467" y="4721394"/>
                  <a:pt x="9412645" y="4807901"/>
                  <a:pt x="9418336" y="5150011"/>
                </a:cubicBezTo>
                <a:lnTo>
                  <a:pt x="9445022" y="5161773"/>
                </a:lnTo>
                <a:cubicBezTo>
                  <a:pt x="9453875" y="5129775"/>
                  <a:pt x="9502441" y="4709126"/>
                  <a:pt x="8649253" y="4734926"/>
                </a:cubicBezTo>
                <a:cubicBezTo>
                  <a:pt x="8939737" y="4653022"/>
                  <a:pt x="9245346" y="4640249"/>
                  <a:pt x="9541647" y="4697617"/>
                </a:cubicBezTo>
                <a:cubicBezTo>
                  <a:pt x="9772334" y="4743653"/>
                  <a:pt x="10171230" y="4846096"/>
                  <a:pt x="10174771" y="5165567"/>
                </a:cubicBezTo>
                <a:cubicBezTo>
                  <a:pt x="10175783" y="5270413"/>
                  <a:pt x="10121905" y="5374754"/>
                  <a:pt x="10014783" y="5372730"/>
                </a:cubicBezTo>
                <a:cubicBezTo>
                  <a:pt x="9902854" y="5370580"/>
                  <a:pt x="9770816" y="5285211"/>
                  <a:pt x="9782452" y="5173535"/>
                </a:cubicBezTo>
                <a:cubicBezTo>
                  <a:pt x="9789813" y="5111993"/>
                  <a:pt x="9837885" y="5063250"/>
                  <a:pt x="9899313" y="5055030"/>
                </a:cubicBezTo>
                <a:cubicBezTo>
                  <a:pt x="9799526" y="5055030"/>
                  <a:pt x="9769552" y="5109666"/>
                  <a:pt x="9757663" y="5154943"/>
                </a:cubicBezTo>
                <a:cubicBezTo>
                  <a:pt x="9721745" y="5292673"/>
                  <a:pt x="9879837" y="5403083"/>
                  <a:pt x="10017313" y="5400680"/>
                </a:cubicBezTo>
                <a:cubicBezTo>
                  <a:pt x="10154789" y="5398278"/>
                  <a:pt x="10195386" y="5297984"/>
                  <a:pt x="10199433" y="5164049"/>
                </a:cubicBezTo>
                <a:cubicBezTo>
                  <a:pt x="10208033" y="4873794"/>
                  <a:pt x="9865292" y="4735812"/>
                  <a:pt x="9538738" y="4669034"/>
                </a:cubicBezTo>
                <a:close/>
                <a:moveTo>
                  <a:pt x="1075163" y="3459319"/>
                </a:moveTo>
                <a:cubicBezTo>
                  <a:pt x="1095905" y="3297687"/>
                  <a:pt x="1051766" y="3140734"/>
                  <a:pt x="878624" y="3121763"/>
                </a:cubicBezTo>
                <a:cubicBezTo>
                  <a:pt x="705483" y="3102792"/>
                  <a:pt x="564971" y="3268219"/>
                  <a:pt x="641993" y="3408856"/>
                </a:cubicBezTo>
                <a:cubicBezTo>
                  <a:pt x="629346" y="3295031"/>
                  <a:pt x="697009" y="3112151"/>
                  <a:pt x="923522" y="3149460"/>
                </a:cubicBezTo>
                <a:cubicBezTo>
                  <a:pt x="1017998" y="3165016"/>
                  <a:pt x="1058722" y="3268724"/>
                  <a:pt x="1054042" y="3385585"/>
                </a:cubicBezTo>
                <a:cubicBezTo>
                  <a:pt x="1042154" y="3689121"/>
                  <a:pt x="759234" y="3906781"/>
                  <a:pt x="497561" y="3907793"/>
                </a:cubicBezTo>
                <a:cubicBezTo>
                  <a:pt x="271427" y="3908678"/>
                  <a:pt x="75521" y="3785240"/>
                  <a:pt x="50985" y="3556450"/>
                </a:cubicBezTo>
                <a:cubicBezTo>
                  <a:pt x="-8205" y="3002246"/>
                  <a:pt x="809823" y="2771179"/>
                  <a:pt x="876348" y="2097078"/>
                </a:cubicBezTo>
                <a:cubicBezTo>
                  <a:pt x="861424" y="2097078"/>
                  <a:pt x="865345" y="2087213"/>
                  <a:pt x="854594" y="2097078"/>
                </a:cubicBezTo>
                <a:cubicBezTo>
                  <a:pt x="789714" y="2723246"/>
                  <a:pt x="-23508" y="2962533"/>
                  <a:pt x="522" y="3535203"/>
                </a:cubicBezTo>
                <a:cubicBezTo>
                  <a:pt x="11272" y="3791311"/>
                  <a:pt x="257768" y="3960911"/>
                  <a:pt x="497688" y="3955979"/>
                </a:cubicBezTo>
                <a:cubicBezTo>
                  <a:pt x="748863" y="3950794"/>
                  <a:pt x="1038613" y="3739078"/>
                  <a:pt x="1074531" y="3459699"/>
                </a:cubicBezTo>
                <a:close/>
                <a:moveTo>
                  <a:pt x="1148771" y="1185208"/>
                </a:moveTo>
                <a:cubicBezTo>
                  <a:pt x="1624689" y="1104265"/>
                  <a:pt x="1760647" y="567893"/>
                  <a:pt x="2151322" y="570801"/>
                </a:cubicBezTo>
                <a:cubicBezTo>
                  <a:pt x="2147908" y="547530"/>
                  <a:pt x="2172064" y="553981"/>
                  <a:pt x="2167638" y="529698"/>
                </a:cubicBezTo>
                <a:cubicBezTo>
                  <a:pt x="1707276" y="562201"/>
                  <a:pt x="1562591" y="1108818"/>
                  <a:pt x="1143206" y="1149416"/>
                </a:cubicBezTo>
                <a:cubicBezTo>
                  <a:pt x="935411" y="1169778"/>
                  <a:pt x="929466" y="719407"/>
                  <a:pt x="1159521" y="720040"/>
                </a:cubicBezTo>
                <a:cubicBezTo>
                  <a:pt x="1177354" y="719154"/>
                  <a:pt x="1201889" y="764811"/>
                  <a:pt x="1208592" y="737619"/>
                </a:cubicBezTo>
                <a:cubicBezTo>
                  <a:pt x="960705" y="544495"/>
                  <a:pt x="833979" y="1238326"/>
                  <a:pt x="1148644" y="1184702"/>
                </a:cubicBezTo>
                <a:close/>
                <a:moveTo>
                  <a:pt x="2976180" y="489606"/>
                </a:moveTo>
                <a:cubicBezTo>
                  <a:pt x="3217869" y="481006"/>
                  <a:pt x="3514575" y="609882"/>
                  <a:pt x="3513690" y="911267"/>
                </a:cubicBezTo>
                <a:cubicBezTo>
                  <a:pt x="3513058" y="1116153"/>
                  <a:pt x="3349275" y="1296377"/>
                  <a:pt x="3159566" y="1288915"/>
                </a:cubicBezTo>
                <a:cubicBezTo>
                  <a:pt x="2983515" y="1281959"/>
                  <a:pt x="2925085" y="1169019"/>
                  <a:pt x="2938238" y="1035210"/>
                </a:cubicBezTo>
                <a:cubicBezTo>
                  <a:pt x="2962141" y="792003"/>
                  <a:pt x="3124027" y="671980"/>
                  <a:pt x="3236461" y="598879"/>
                </a:cubicBezTo>
                <a:lnTo>
                  <a:pt x="3256444" y="607858"/>
                </a:lnTo>
                <a:cubicBezTo>
                  <a:pt x="3045740" y="762914"/>
                  <a:pt x="2992242" y="892043"/>
                  <a:pt x="2984021" y="1033819"/>
                </a:cubicBezTo>
                <a:cubicBezTo>
                  <a:pt x="2976939" y="1154601"/>
                  <a:pt x="3027528" y="1252997"/>
                  <a:pt x="3169557" y="1250594"/>
                </a:cubicBezTo>
                <a:cubicBezTo>
                  <a:pt x="3323727" y="1247938"/>
                  <a:pt x="3505596" y="1066702"/>
                  <a:pt x="3489534" y="898746"/>
                </a:cubicBezTo>
                <a:cubicBezTo>
                  <a:pt x="3462848" y="618861"/>
                  <a:pt x="3222676" y="516165"/>
                  <a:pt x="2976306" y="518315"/>
                </a:cubicBezTo>
                <a:cubicBezTo>
                  <a:pt x="2065700" y="526030"/>
                  <a:pt x="1579032" y="1989703"/>
                  <a:pt x="575721" y="2024862"/>
                </a:cubicBezTo>
                <a:cubicBezTo>
                  <a:pt x="308357" y="2034221"/>
                  <a:pt x="56297" y="1877774"/>
                  <a:pt x="176067" y="1504805"/>
                </a:cubicBezTo>
                <a:cubicBezTo>
                  <a:pt x="257389" y="1251859"/>
                  <a:pt x="853836" y="1240856"/>
                  <a:pt x="859653" y="1812514"/>
                </a:cubicBezTo>
                <a:cubicBezTo>
                  <a:pt x="860286" y="1818281"/>
                  <a:pt x="856137" y="1823466"/>
                  <a:pt x="850370" y="1824099"/>
                </a:cubicBezTo>
                <a:cubicBezTo>
                  <a:pt x="844603" y="1824731"/>
                  <a:pt x="839418" y="1820583"/>
                  <a:pt x="838785" y="1814816"/>
                </a:cubicBezTo>
                <a:cubicBezTo>
                  <a:pt x="838697" y="1814044"/>
                  <a:pt x="838697" y="1813273"/>
                  <a:pt x="838785" y="1812514"/>
                </a:cubicBezTo>
                <a:cubicBezTo>
                  <a:pt x="793255" y="1189887"/>
                  <a:pt x="200982" y="1302322"/>
                  <a:pt x="178975" y="1614710"/>
                </a:cubicBezTo>
                <a:cubicBezTo>
                  <a:pt x="159246" y="1886248"/>
                  <a:pt x="357682" y="1999314"/>
                  <a:pt x="576607" y="1998556"/>
                </a:cubicBezTo>
                <a:cubicBezTo>
                  <a:pt x="1463689" y="1995394"/>
                  <a:pt x="2032438" y="523754"/>
                  <a:pt x="2976180" y="489226"/>
                </a:cubicBezTo>
                <a:close/>
                <a:moveTo>
                  <a:pt x="5147975" y="417896"/>
                </a:moveTo>
                <a:cubicBezTo>
                  <a:pt x="5173269" y="546392"/>
                  <a:pt x="4975718" y="711692"/>
                  <a:pt x="4815604" y="594958"/>
                </a:cubicBezTo>
                <a:cubicBezTo>
                  <a:pt x="4785756" y="573204"/>
                  <a:pt x="4799162" y="506427"/>
                  <a:pt x="4755655" y="500862"/>
                </a:cubicBezTo>
                <a:cubicBezTo>
                  <a:pt x="4745031" y="769617"/>
                  <a:pt x="5247382" y="658574"/>
                  <a:pt x="5169728" y="383242"/>
                </a:cubicBezTo>
                <a:cubicBezTo>
                  <a:pt x="5092073" y="107910"/>
                  <a:pt x="4848486" y="10273"/>
                  <a:pt x="4591620" y="787"/>
                </a:cubicBezTo>
                <a:cubicBezTo>
                  <a:pt x="4145929" y="-16413"/>
                  <a:pt x="3586665" y="262207"/>
                  <a:pt x="3331948" y="521224"/>
                </a:cubicBezTo>
                <a:lnTo>
                  <a:pt x="3350540" y="538171"/>
                </a:lnTo>
                <a:cubicBezTo>
                  <a:pt x="3540249" y="350612"/>
                  <a:pt x="4049050" y="6985"/>
                  <a:pt x="4595667" y="17103"/>
                </a:cubicBezTo>
                <a:cubicBezTo>
                  <a:pt x="4830780" y="21529"/>
                  <a:pt x="5086256" y="110313"/>
                  <a:pt x="5147975" y="417896"/>
                </a:cubicBezTo>
                <a:close/>
                <a:moveTo>
                  <a:pt x="8098085" y="2223804"/>
                </a:moveTo>
                <a:cubicBezTo>
                  <a:pt x="8455497" y="2166132"/>
                  <a:pt x="8818981" y="2174733"/>
                  <a:pt x="8935968" y="2171950"/>
                </a:cubicBezTo>
                <a:cubicBezTo>
                  <a:pt x="9218635" y="2165374"/>
                  <a:pt x="9862257" y="2064828"/>
                  <a:pt x="9755387" y="1562603"/>
                </a:cubicBezTo>
                <a:cubicBezTo>
                  <a:pt x="9745711" y="1559138"/>
                  <a:pt x="9735379" y="1557886"/>
                  <a:pt x="9725160" y="1558935"/>
                </a:cubicBezTo>
                <a:cubicBezTo>
                  <a:pt x="9730092" y="1623057"/>
                  <a:pt x="9846194" y="2109978"/>
                  <a:pt x="8920285" y="2149059"/>
                </a:cubicBezTo>
                <a:cubicBezTo>
                  <a:pt x="8636859" y="2161706"/>
                  <a:pt x="8330162" y="2151968"/>
                  <a:pt x="8098211" y="2223804"/>
                </a:cubicBezTo>
                <a:close/>
                <a:moveTo>
                  <a:pt x="10141256" y="1974399"/>
                </a:moveTo>
                <a:cubicBezTo>
                  <a:pt x="10081435" y="2505586"/>
                  <a:pt x="9380774" y="2514692"/>
                  <a:pt x="9002999" y="2530122"/>
                </a:cubicBezTo>
                <a:cubicBezTo>
                  <a:pt x="8388846" y="2555416"/>
                  <a:pt x="7696785" y="2526960"/>
                  <a:pt x="7160540" y="2723879"/>
                </a:cubicBezTo>
                <a:cubicBezTo>
                  <a:pt x="7626214" y="2425402"/>
                  <a:pt x="8363678" y="2519498"/>
                  <a:pt x="9004263" y="2491548"/>
                </a:cubicBezTo>
                <a:cubicBezTo>
                  <a:pt x="9463740" y="2471438"/>
                  <a:pt x="9941555" y="2430967"/>
                  <a:pt x="10097117" y="2053192"/>
                </a:cubicBezTo>
                <a:cubicBezTo>
                  <a:pt x="10210943" y="1777734"/>
                  <a:pt x="9922964" y="1509358"/>
                  <a:pt x="9645355" y="1498228"/>
                </a:cubicBezTo>
                <a:cubicBezTo>
                  <a:pt x="9453622" y="1491019"/>
                  <a:pt x="9286046" y="1595486"/>
                  <a:pt x="9318043" y="1870944"/>
                </a:cubicBezTo>
                <a:cubicBezTo>
                  <a:pt x="9298313" y="1888018"/>
                  <a:pt x="9292748" y="1840211"/>
                  <a:pt x="9274409" y="1835658"/>
                </a:cubicBezTo>
                <a:cubicBezTo>
                  <a:pt x="9210288" y="1253882"/>
                  <a:pt x="10204872" y="1405650"/>
                  <a:pt x="10140750" y="1974779"/>
                </a:cubicBezTo>
                <a:close/>
                <a:moveTo>
                  <a:pt x="8310559" y="1382632"/>
                </a:moveTo>
                <a:cubicBezTo>
                  <a:pt x="8307144" y="1030152"/>
                  <a:pt x="8616624" y="830324"/>
                  <a:pt x="8905994" y="818056"/>
                </a:cubicBezTo>
                <a:cubicBezTo>
                  <a:pt x="9530012" y="791750"/>
                  <a:pt x="9724148" y="1411215"/>
                  <a:pt x="9723515" y="1409318"/>
                </a:cubicBezTo>
                <a:lnTo>
                  <a:pt x="9698221" y="1401350"/>
                </a:lnTo>
                <a:cubicBezTo>
                  <a:pt x="9698221" y="1402994"/>
                  <a:pt x="9507120" y="847272"/>
                  <a:pt x="8914088" y="851825"/>
                </a:cubicBezTo>
                <a:cubicBezTo>
                  <a:pt x="8636986" y="853975"/>
                  <a:pt x="8360390" y="1062782"/>
                  <a:pt x="8344960" y="1374917"/>
                </a:cubicBezTo>
                <a:cubicBezTo>
                  <a:pt x="8336613" y="1551979"/>
                  <a:pt x="8441206" y="1736124"/>
                  <a:pt x="8665316" y="1735492"/>
                </a:cubicBezTo>
                <a:cubicBezTo>
                  <a:pt x="8861855" y="1735492"/>
                  <a:pt x="9020579" y="1584609"/>
                  <a:pt x="9010587" y="1376308"/>
                </a:cubicBezTo>
                <a:cubicBezTo>
                  <a:pt x="9000469" y="1161936"/>
                  <a:pt x="8832766" y="996889"/>
                  <a:pt x="8736393" y="910761"/>
                </a:cubicBezTo>
                <a:cubicBezTo>
                  <a:pt x="8743097" y="907726"/>
                  <a:pt x="8751444" y="907093"/>
                  <a:pt x="8758526" y="904690"/>
                </a:cubicBezTo>
                <a:cubicBezTo>
                  <a:pt x="8765230" y="897355"/>
                  <a:pt x="9051438" y="1116153"/>
                  <a:pt x="9040561" y="1383264"/>
                </a:cubicBezTo>
                <a:cubicBezTo>
                  <a:pt x="9030190" y="1638360"/>
                  <a:pt x="8849587" y="1779251"/>
                  <a:pt x="8657474" y="1780516"/>
                </a:cubicBezTo>
                <a:cubicBezTo>
                  <a:pt x="8496348" y="1781654"/>
                  <a:pt x="8312962" y="1659734"/>
                  <a:pt x="8310179" y="1382632"/>
                </a:cubicBezTo>
                <a:close/>
                <a:moveTo>
                  <a:pt x="7640252" y="647318"/>
                </a:moveTo>
                <a:cubicBezTo>
                  <a:pt x="7624190" y="639603"/>
                  <a:pt x="7615590" y="628979"/>
                  <a:pt x="7596745" y="629611"/>
                </a:cubicBezTo>
                <a:cubicBezTo>
                  <a:pt x="7659097" y="858781"/>
                  <a:pt x="7317619" y="886605"/>
                  <a:pt x="7286254" y="694366"/>
                </a:cubicBezTo>
                <a:cubicBezTo>
                  <a:pt x="7247300" y="454067"/>
                  <a:pt x="7472929" y="352888"/>
                  <a:pt x="7703615" y="352888"/>
                </a:cubicBezTo>
                <a:cubicBezTo>
                  <a:pt x="8132358" y="352888"/>
                  <a:pt x="8422741" y="636441"/>
                  <a:pt x="8633065" y="830198"/>
                </a:cubicBezTo>
                <a:lnTo>
                  <a:pt x="8664810" y="817550"/>
                </a:lnTo>
                <a:cubicBezTo>
                  <a:pt x="8448162" y="612285"/>
                  <a:pt x="8130588" y="313682"/>
                  <a:pt x="7695521" y="313682"/>
                </a:cubicBezTo>
                <a:cubicBezTo>
                  <a:pt x="7499108" y="313682"/>
                  <a:pt x="7214923" y="427508"/>
                  <a:pt x="7253624" y="705748"/>
                </a:cubicBezTo>
                <a:cubicBezTo>
                  <a:pt x="7278919" y="887111"/>
                  <a:pt x="7635193" y="938965"/>
                  <a:pt x="7640379" y="646938"/>
                </a:cubicBezTo>
                <a:close/>
                <a:moveTo>
                  <a:pt x="6102087" y="632520"/>
                </a:moveTo>
                <a:cubicBezTo>
                  <a:pt x="6023042" y="584334"/>
                  <a:pt x="6003059" y="503391"/>
                  <a:pt x="6024686" y="419793"/>
                </a:cubicBezTo>
                <a:cubicBezTo>
                  <a:pt x="6144202" y="-40569"/>
                  <a:pt x="6866869" y="139655"/>
                  <a:pt x="6824375" y="511106"/>
                </a:cubicBezTo>
                <a:cubicBezTo>
                  <a:pt x="6771003" y="976021"/>
                  <a:pt x="5251176" y="1265012"/>
                  <a:pt x="4800806" y="1605098"/>
                </a:cubicBezTo>
                <a:cubicBezTo>
                  <a:pt x="5207543" y="1185081"/>
                  <a:pt x="6743811" y="972733"/>
                  <a:pt x="6788709" y="495424"/>
                </a:cubicBezTo>
                <a:cubicBezTo>
                  <a:pt x="6824375" y="116004"/>
                  <a:pt x="6080460" y="60736"/>
                  <a:pt x="6047198" y="457482"/>
                </a:cubicBezTo>
                <a:cubicBezTo>
                  <a:pt x="6034550" y="609249"/>
                  <a:pt x="6212498" y="753682"/>
                  <a:pt x="6365151" y="503391"/>
                </a:cubicBezTo>
                <a:cubicBezTo>
                  <a:pt x="6396769" y="538930"/>
                  <a:pt x="6360092" y="503391"/>
                  <a:pt x="6397148" y="520845"/>
                </a:cubicBezTo>
                <a:cubicBezTo>
                  <a:pt x="6385766" y="610261"/>
                  <a:pt x="6222489" y="706001"/>
                  <a:pt x="6101961" y="632647"/>
                </a:cubicBezTo>
                <a:close/>
                <a:moveTo>
                  <a:pt x="5757954" y="6565497"/>
                </a:moveTo>
                <a:cubicBezTo>
                  <a:pt x="6460259" y="6207452"/>
                  <a:pt x="6986640" y="5564463"/>
                  <a:pt x="7702982" y="5241830"/>
                </a:cubicBezTo>
                <a:cubicBezTo>
                  <a:pt x="7701377" y="5254604"/>
                  <a:pt x="7705335" y="5267454"/>
                  <a:pt x="7713860" y="5277116"/>
                </a:cubicBezTo>
                <a:cubicBezTo>
                  <a:pt x="7036597" y="5574834"/>
                  <a:pt x="6260811" y="6448130"/>
                  <a:pt x="5507284" y="6718909"/>
                </a:cubicBezTo>
                <a:cubicBezTo>
                  <a:pt x="5235241" y="6805543"/>
                  <a:pt x="5070826" y="6631390"/>
                  <a:pt x="5053626" y="6429159"/>
                </a:cubicBezTo>
                <a:cubicBezTo>
                  <a:pt x="5038322" y="6248050"/>
                  <a:pt x="5142157" y="6043416"/>
                  <a:pt x="5352481" y="6025457"/>
                </a:cubicBezTo>
                <a:cubicBezTo>
                  <a:pt x="5504249" y="6012810"/>
                  <a:pt x="5657408" y="6149527"/>
                  <a:pt x="5593413" y="6267653"/>
                </a:cubicBezTo>
                <a:cubicBezTo>
                  <a:pt x="5501214" y="6438012"/>
                  <a:pt x="5323772" y="6464951"/>
                  <a:pt x="5202231" y="6448257"/>
                </a:cubicBezTo>
                <a:cubicBezTo>
                  <a:pt x="5300248" y="6451166"/>
                  <a:pt x="5517150" y="6374270"/>
                  <a:pt x="5540041" y="6265882"/>
                </a:cubicBezTo>
                <a:cubicBezTo>
                  <a:pt x="5571280" y="6118415"/>
                  <a:pt x="5445692" y="6071620"/>
                  <a:pt x="5365761" y="6069470"/>
                </a:cubicBezTo>
                <a:cubicBezTo>
                  <a:pt x="5222847" y="6065802"/>
                  <a:pt x="5087521" y="6225791"/>
                  <a:pt x="5086509" y="6393873"/>
                </a:cubicBezTo>
                <a:cubicBezTo>
                  <a:pt x="5082967" y="6788722"/>
                  <a:pt x="5522967" y="6712585"/>
                  <a:pt x="5757954" y="6566003"/>
                </a:cubicBezTo>
                <a:close/>
                <a:moveTo>
                  <a:pt x="2434622" y="6765198"/>
                </a:moveTo>
                <a:cubicBezTo>
                  <a:pt x="2297652" y="6761404"/>
                  <a:pt x="2117428" y="6957943"/>
                  <a:pt x="1911656" y="6976914"/>
                </a:cubicBezTo>
                <a:cubicBezTo>
                  <a:pt x="2085809" y="7019915"/>
                  <a:pt x="2290696" y="6851832"/>
                  <a:pt x="2434622" y="6765198"/>
                </a:cubicBezTo>
                <a:close/>
              </a:path>
            </a:pathLst>
          </a:custGeom>
          <a:solidFill>
            <a:srgbClr val="6A3A47"/>
          </a:solidFill>
          <a:ln w="126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C01ED4-5FDD-4CCB-8E7F-BD6C1B291FE5}"/>
              </a:ext>
            </a:extLst>
          </p:cNvPr>
          <p:cNvSpPr txBox="1"/>
          <p:nvPr/>
        </p:nvSpPr>
        <p:spPr>
          <a:xfrm>
            <a:off x="8398198" y="5513142"/>
            <a:ext cx="3360415" cy="815608"/>
          </a:xfrm>
          <a:prstGeom prst="rect">
            <a:avLst/>
          </a:prstGeom>
          <a:solidFill>
            <a:srgbClr val="B7B7A4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Merry Christmas!</a:t>
            </a:r>
          </a:p>
          <a:p>
            <a:pPr algn="ctr">
              <a:spcBef>
                <a:spcPts val="600"/>
              </a:spcBef>
            </a:pPr>
            <a:r>
              <a:rPr lang="en-GB" sz="2400" dirty="0">
                <a:solidFill>
                  <a:schemeClr val="bg1"/>
                </a:solidFill>
              </a:rPr>
              <a:t>From, BrightCarbon</a:t>
            </a:r>
          </a:p>
        </p:txBody>
      </p:sp>
      <p:pic>
        <p:nvPicPr>
          <p:cNvPr id="13" name="Graphic 12" descr="Refresh with solid fill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91CEE35D-4665-4C74-B16C-5DBD2A7339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21915" y="93642"/>
            <a:ext cx="500717" cy="50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69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0.03888 L -2.5E-6 4.07407E-6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mph" presetSubtype="2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BF7EF"/>
                                      </p:to>
                                    </p:animClr>
                                    <p:set>
                                      <p:cBhvr>
                                        <p:cTn id="25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4" grpId="0" animBg="1"/>
      <p:bldP spid="14" grpId="1" animBg="1"/>
      <p:bldP spid="20" grpId="0" animBg="1"/>
      <p:bldP spid="6" grpId="0" animBg="1"/>
      <p:bldP spid="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B5666AD-6578-44E4-9B0B-7B58D2F8B04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4F624D0-3FC4-40D9-88D8-19B586699B3C}"/>
              </a:ext>
            </a:extLst>
          </p:cNvPr>
          <p:cNvSpPr/>
          <p:nvPr/>
        </p:nvSpPr>
        <p:spPr>
          <a:xfrm>
            <a:off x="1400615" y="514413"/>
            <a:ext cx="6997582" cy="3779758"/>
          </a:xfrm>
          <a:custGeom>
            <a:avLst/>
            <a:gdLst>
              <a:gd name="connsiteX0" fmla="*/ 6170805 w 6997582"/>
              <a:gd name="connsiteY0" fmla="*/ 564612 h 3779758"/>
              <a:gd name="connsiteX1" fmla="*/ 5907767 w 6997582"/>
              <a:gd name="connsiteY1" fmla="*/ 521385 h 3779758"/>
              <a:gd name="connsiteX2" fmla="*/ 6022490 w 6997582"/>
              <a:gd name="connsiteY2" fmla="*/ 712547 h 3779758"/>
              <a:gd name="connsiteX3" fmla="*/ 6027940 w 6997582"/>
              <a:gd name="connsiteY3" fmla="*/ 854524 h 3779758"/>
              <a:gd name="connsiteX4" fmla="*/ 6170805 w 6997582"/>
              <a:gd name="connsiteY4" fmla="*/ 564612 h 3779758"/>
              <a:gd name="connsiteX5" fmla="*/ 6540833 w 6997582"/>
              <a:gd name="connsiteY5" fmla="*/ 505920 h 3779758"/>
              <a:gd name="connsiteX6" fmla="*/ 6997188 w 6997582"/>
              <a:gd name="connsiteY6" fmla="*/ 893188 h 3779758"/>
              <a:gd name="connsiteX7" fmla="*/ 6468703 w 6997582"/>
              <a:gd name="connsiteY7" fmla="*/ 1266131 h 3779758"/>
              <a:gd name="connsiteX8" fmla="*/ 6243314 w 6997582"/>
              <a:gd name="connsiteY8" fmla="*/ 1103998 h 3779758"/>
              <a:gd name="connsiteX9" fmla="*/ 6202369 w 6997582"/>
              <a:gd name="connsiteY9" fmla="*/ 1073575 h 3779758"/>
              <a:gd name="connsiteX10" fmla="*/ 6517254 w 6997582"/>
              <a:gd name="connsiteY10" fmla="*/ 1014502 h 3779758"/>
              <a:gd name="connsiteX11" fmla="*/ 6601553 w 6997582"/>
              <a:gd name="connsiteY11" fmla="*/ 1175240 h 3779758"/>
              <a:gd name="connsiteX12" fmla="*/ 6774080 w 6997582"/>
              <a:gd name="connsiteY12" fmla="*/ 1021474 h 3779758"/>
              <a:gd name="connsiteX13" fmla="*/ 6305049 w 6997582"/>
              <a:gd name="connsiteY13" fmla="*/ 665517 h 3779758"/>
              <a:gd name="connsiteX14" fmla="*/ 6969806 w 6997582"/>
              <a:gd name="connsiteY14" fmla="*/ 467130 h 3779758"/>
              <a:gd name="connsiteX15" fmla="*/ 6700303 w 6997582"/>
              <a:gd name="connsiteY15" fmla="*/ 489314 h 3779758"/>
              <a:gd name="connsiteX16" fmla="*/ 6628047 w 6997582"/>
              <a:gd name="connsiteY16" fmla="*/ 394747 h 3779758"/>
              <a:gd name="connsiteX17" fmla="*/ 6539945 w 6997582"/>
              <a:gd name="connsiteY17" fmla="*/ 505920 h 3779758"/>
              <a:gd name="connsiteX18" fmla="*/ 6868267 w 6997582"/>
              <a:gd name="connsiteY18" fmla="*/ 391071 h 3779758"/>
              <a:gd name="connsiteX19" fmla="*/ 6893620 w 6997582"/>
              <a:gd name="connsiteY19" fmla="*/ 405015 h 3779758"/>
              <a:gd name="connsiteX20" fmla="*/ 6868267 w 6997582"/>
              <a:gd name="connsiteY20" fmla="*/ 391071 h 3779758"/>
              <a:gd name="connsiteX21" fmla="*/ 6715388 w 6997582"/>
              <a:gd name="connsiteY21" fmla="*/ 363436 h 3779758"/>
              <a:gd name="connsiteX22" fmla="*/ 6684965 w 6997582"/>
              <a:gd name="connsiteY22" fmla="*/ 381310 h 3779758"/>
              <a:gd name="connsiteX23" fmla="*/ 6725783 w 6997582"/>
              <a:gd name="connsiteY23" fmla="*/ 396395 h 3779758"/>
              <a:gd name="connsiteX24" fmla="*/ 6715388 w 6997582"/>
              <a:gd name="connsiteY24" fmla="*/ 363436 h 3779758"/>
              <a:gd name="connsiteX25" fmla="*/ 6483408 w 6997582"/>
              <a:gd name="connsiteY25" fmla="*/ 595163 h 3779758"/>
              <a:gd name="connsiteX26" fmla="*/ 6483408 w 6997582"/>
              <a:gd name="connsiteY26" fmla="*/ 610501 h 3779758"/>
              <a:gd name="connsiteX27" fmla="*/ 6498620 w 6997582"/>
              <a:gd name="connsiteY27" fmla="*/ 606572 h 3779758"/>
              <a:gd name="connsiteX28" fmla="*/ 6483281 w 6997582"/>
              <a:gd name="connsiteY28" fmla="*/ 595163 h 3779758"/>
              <a:gd name="connsiteX29" fmla="*/ 6371221 w 6997582"/>
              <a:gd name="connsiteY29" fmla="*/ 567528 h 3779758"/>
              <a:gd name="connsiteX30" fmla="*/ 6361206 w 6997582"/>
              <a:gd name="connsiteY30" fmla="*/ 585275 h 3779758"/>
              <a:gd name="connsiteX31" fmla="*/ 6371221 w 6997582"/>
              <a:gd name="connsiteY31" fmla="*/ 567528 h 3779758"/>
              <a:gd name="connsiteX32" fmla="*/ 6371981 w 6997582"/>
              <a:gd name="connsiteY32" fmla="*/ 648784 h 3779758"/>
              <a:gd name="connsiteX33" fmla="*/ 6412419 w 6997582"/>
              <a:gd name="connsiteY33" fmla="*/ 618234 h 3779758"/>
              <a:gd name="connsiteX34" fmla="*/ 6371981 w 6997582"/>
              <a:gd name="connsiteY34" fmla="*/ 648784 h 3779758"/>
              <a:gd name="connsiteX35" fmla="*/ 6509902 w 6997582"/>
              <a:gd name="connsiteY35" fmla="*/ 705702 h 3779758"/>
              <a:gd name="connsiteX36" fmla="*/ 6484549 w 6997582"/>
              <a:gd name="connsiteY36" fmla="*/ 696829 h 3779758"/>
              <a:gd name="connsiteX37" fmla="*/ 6509902 w 6997582"/>
              <a:gd name="connsiteY37" fmla="*/ 705702 h 3779758"/>
              <a:gd name="connsiteX38" fmla="*/ 6508127 w 6997582"/>
              <a:gd name="connsiteY38" fmla="*/ 517582 h 3779758"/>
              <a:gd name="connsiteX39" fmla="*/ 6518395 w 6997582"/>
              <a:gd name="connsiteY39" fmla="*/ 530259 h 3779758"/>
              <a:gd name="connsiteX40" fmla="*/ 6508127 w 6997582"/>
              <a:gd name="connsiteY40" fmla="*/ 517582 h 3779758"/>
              <a:gd name="connsiteX41" fmla="*/ 6520043 w 6997582"/>
              <a:gd name="connsiteY41" fmla="*/ 703167 h 3779758"/>
              <a:gd name="connsiteX42" fmla="*/ 6520043 w 6997582"/>
              <a:gd name="connsiteY42" fmla="*/ 703167 h 3779758"/>
              <a:gd name="connsiteX43" fmla="*/ 6507367 w 6997582"/>
              <a:gd name="connsiteY43" fmla="*/ 405775 h 3779758"/>
              <a:gd name="connsiteX44" fmla="*/ 6527523 w 6997582"/>
              <a:gd name="connsiteY44" fmla="*/ 390564 h 3779758"/>
              <a:gd name="connsiteX45" fmla="*/ 6507367 w 6997582"/>
              <a:gd name="connsiteY45" fmla="*/ 405775 h 3779758"/>
              <a:gd name="connsiteX46" fmla="*/ 6592046 w 6997582"/>
              <a:gd name="connsiteY46" fmla="*/ 756408 h 3779758"/>
              <a:gd name="connsiteX47" fmla="*/ 6619871 w 6997582"/>
              <a:gd name="connsiteY47" fmla="*/ 764749 h 3779758"/>
              <a:gd name="connsiteX48" fmla="*/ 6627540 w 6997582"/>
              <a:gd name="connsiteY48" fmla="*/ 757549 h 3779758"/>
              <a:gd name="connsiteX49" fmla="*/ 6592046 w 6997582"/>
              <a:gd name="connsiteY49" fmla="*/ 756408 h 3779758"/>
              <a:gd name="connsiteX50" fmla="*/ 6668105 w 6997582"/>
              <a:gd name="connsiteY50" fmla="*/ 732069 h 3779758"/>
              <a:gd name="connsiteX51" fmla="*/ 6652766 w 6997582"/>
              <a:gd name="connsiteY51" fmla="*/ 730802 h 3779758"/>
              <a:gd name="connsiteX52" fmla="*/ 6657964 w 6997582"/>
              <a:gd name="connsiteY52" fmla="*/ 734605 h 3779758"/>
              <a:gd name="connsiteX53" fmla="*/ 6668105 w 6997582"/>
              <a:gd name="connsiteY53" fmla="*/ 732069 h 3779758"/>
              <a:gd name="connsiteX54" fmla="*/ 6295289 w 6997582"/>
              <a:gd name="connsiteY54" fmla="*/ 1136957 h 3779758"/>
              <a:gd name="connsiteX55" fmla="*/ 6295289 w 6997582"/>
              <a:gd name="connsiteY55" fmla="*/ 1116548 h 3779758"/>
              <a:gd name="connsiteX56" fmla="*/ 6279950 w 6997582"/>
              <a:gd name="connsiteY56" fmla="*/ 1120858 h 3779758"/>
              <a:gd name="connsiteX57" fmla="*/ 6295415 w 6997582"/>
              <a:gd name="connsiteY57" fmla="*/ 1137338 h 3779758"/>
              <a:gd name="connsiteX58" fmla="*/ 6406715 w 6997582"/>
              <a:gd name="connsiteY58" fmla="*/ 1088406 h 3779758"/>
              <a:gd name="connsiteX59" fmla="*/ 6401518 w 6997582"/>
              <a:gd name="connsiteY59" fmla="*/ 1069392 h 3779758"/>
              <a:gd name="connsiteX60" fmla="*/ 6406715 w 6997582"/>
              <a:gd name="connsiteY60" fmla="*/ 1088406 h 3779758"/>
              <a:gd name="connsiteX61" fmla="*/ 6677993 w 6997582"/>
              <a:gd name="connsiteY61" fmla="*/ 704054 h 3779758"/>
              <a:gd name="connsiteX62" fmla="*/ 6713614 w 6997582"/>
              <a:gd name="connsiteY62" fmla="*/ 705322 h 3779758"/>
              <a:gd name="connsiteX63" fmla="*/ 6677993 w 6997582"/>
              <a:gd name="connsiteY63" fmla="*/ 704054 h 3779758"/>
              <a:gd name="connsiteX64" fmla="*/ 6831125 w 6997582"/>
              <a:gd name="connsiteY64" fmla="*/ 752098 h 3779758"/>
              <a:gd name="connsiteX65" fmla="*/ 6764573 w 6997582"/>
              <a:gd name="connsiteY65" fmla="*/ 717871 h 3779758"/>
              <a:gd name="connsiteX66" fmla="*/ 6831125 w 6997582"/>
              <a:gd name="connsiteY66" fmla="*/ 752098 h 3779758"/>
              <a:gd name="connsiteX67" fmla="*/ 6797152 w 6997582"/>
              <a:gd name="connsiteY67" fmla="*/ 938950 h 3779758"/>
              <a:gd name="connsiteX68" fmla="*/ 6833026 w 6997582"/>
              <a:gd name="connsiteY68" fmla="*/ 965571 h 3779758"/>
              <a:gd name="connsiteX69" fmla="*/ 6817561 w 6997582"/>
              <a:gd name="connsiteY69" fmla="*/ 938823 h 3779758"/>
              <a:gd name="connsiteX70" fmla="*/ 6837717 w 6997582"/>
              <a:gd name="connsiteY70" fmla="*/ 923612 h 3779758"/>
              <a:gd name="connsiteX71" fmla="*/ 6797152 w 6997582"/>
              <a:gd name="connsiteY71" fmla="*/ 938950 h 3779758"/>
              <a:gd name="connsiteX72" fmla="*/ 6823519 w 6997582"/>
              <a:gd name="connsiteY72" fmla="*/ 1034151 h 3779758"/>
              <a:gd name="connsiteX73" fmla="*/ 6848872 w 6997582"/>
              <a:gd name="connsiteY73" fmla="*/ 1017544 h 3779758"/>
              <a:gd name="connsiteX74" fmla="*/ 6823519 w 6997582"/>
              <a:gd name="connsiteY74" fmla="*/ 1034151 h 3779758"/>
              <a:gd name="connsiteX75" fmla="*/ 2665619 w 6997582"/>
              <a:gd name="connsiteY75" fmla="*/ 1573537 h 3779758"/>
              <a:gd name="connsiteX76" fmla="*/ 1950283 w 6997582"/>
              <a:gd name="connsiteY76" fmla="*/ 1835687 h 3779758"/>
              <a:gd name="connsiteX77" fmla="*/ 1955734 w 6997582"/>
              <a:gd name="connsiteY77" fmla="*/ 2834978 h 3779758"/>
              <a:gd name="connsiteX78" fmla="*/ 2594631 w 6997582"/>
              <a:gd name="connsiteY78" fmla="*/ 2561925 h 3779758"/>
              <a:gd name="connsiteX79" fmla="*/ 2605533 w 6997582"/>
              <a:gd name="connsiteY79" fmla="*/ 2389398 h 3779758"/>
              <a:gd name="connsiteX80" fmla="*/ 2512741 w 6997582"/>
              <a:gd name="connsiteY80" fmla="*/ 2381665 h 3779758"/>
              <a:gd name="connsiteX81" fmla="*/ 2512741 w 6997582"/>
              <a:gd name="connsiteY81" fmla="*/ 2523769 h 3779758"/>
              <a:gd name="connsiteX82" fmla="*/ 2256041 w 6997582"/>
              <a:gd name="connsiteY82" fmla="*/ 2616561 h 3779758"/>
              <a:gd name="connsiteX83" fmla="*/ 2277971 w 6997582"/>
              <a:gd name="connsiteY83" fmla="*/ 2267069 h 3779758"/>
              <a:gd name="connsiteX84" fmla="*/ 2419948 w 6997582"/>
              <a:gd name="connsiteY84" fmla="*/ 2234237 h 3779758"/>
              <a:gd name="connsiteX85" fmla="*/ 2414498 w 6997582"/>
              <a:gd name="connsiteY85" fmla="*/ 2272267 h 3779758"/>
              <a:gd name="connsiteX86" fmla="*/ 2490557 w 6997582"/>
              <a:gd name="connsiteY86" fmla="*/ 2266816 h 3779758"/>
              <a:gd name="connsiteX87" fmla="*/ 2517811 w 6997582"/>
              <a:gd name="connsiteY87" fmla="*/ 2064752 h 3779758"/>
              <a:gd name="connsiteX88" fmla="*/ 2435921 w 6997582"/>
              <a:gd name="connsiteY88" fmla="*/ 2048399 h 3779758"/>
              <a:gd name="connsiteX89" fmla="*/ 2425019 w 6997582"/>
              <a:gd name="connsiteY89" fmla="*/ 2141192 h 3779758"/>
              <a:gd name="connsiteX90" fmla="*/ 2272140 w 6997582"/>
              <a:gd name="connsiteY90" fmla="*/ 2190376 h 3779758"/>
              <a:gd name="connsiteX91" fmla="*/ 2261112 w 6997582"/>
              <a:gd name="connsiteY91" fmla="*/ 1851787 h 3779758"/>
              <a:gd name="connsiteX92" fmla="*/ 2550643 w 6997582"/>
              <a:gd name="connsiteY92" fmla="*/ 1726162 h 3779758"/>
              <a:gd name="connsiteX93" fmla="*/ 2556094 w 6997582"/>
              <a:gd name="connsiteY93" fmla="*/ 1813503 h 3779758"/>
              <a:gd name="connsiteX94" fmla="*/ 2665239 w 6997582"/>
              <a:gd name="connsiteY94" fmla="*/ 1573283 h 3779758"/>
              <a:gd name="connsiteX95" fmla="*/ 2561926 w 6997582"/>
              <a:gd name="connsiteY95" fmla="*/ 2524276 h 3779758"/>
              <a:gd name="connsiteX96" fmla="*/ 2551024 w 6997582"/>
              <a:gd name="connsiteY96" fmla="*/ 2524276 h 3779758"/>
              <a:gd name="connsiteX97" fmla="*/ 2556474 w 6997582"/>
              <a:gd name="connsiteY97" fmla="*/ 2507797 h 3779758"/>
              <a:gd name="connsiteX98" fmla="*/ 2561926 w 6997582"/>
              <a:gd name="connsiteY98" fmla="*/ 2524276 h 3779758"/>
              <a:gd name="connsiteX99" fmla="*/ 2551024 w 6997582"/>
              <a:gd name="connsiteY99" fmla="*/ 2486247 h 3779758"/>
              <a:gd name="connsiteX100" fmla="*/ 2561926 w 6997582"/>
              <a:gd name="connsiteY100" fmla="*/ 2497148 h 3779758"/>
              <a:gd name="connsiteX101" fmla="*/ 2551024 w 6997582"/>
              <a:gd name="connsiteY101" fmla="*/ 2486247 h 3779758"/>
              <a:gd name="connsiteX102" fmla="*/ 2234110 w 6997582"/>
              <a:gd name="connsiteY102" fmla="*/ 2196842 h 3779758"/>
              <a:gd name="connsiteX103" fmla="*/ 2217758 w 6997582"/>
              <a:gd name="connsiteY103" fmla="*/ 2147657 h 3779758"/>
              <a:gd name="connsiteX104" fmla="*/ 2234110 w 6997582"/>
              <a:gd name="connsiteY104" fmla="*/ 2196842 h 3779758"/>
              <a:gd name="connsiteX105" fmla="*/ 2217758 w 6997582"/>
              <a:gd name="connsiteY105" fmla="*/ 2109500 h 3779758"/>
              <a:gd name="connsiteX106" fmla="*/ 2217758 w 6997582"/>
              <a:gd name="connsiteY106" fmla="*/ 2109500 h 3779758"/>
              <a:gd name="connsiteX107" fmla="*/ 2217758 w 6997582"/>
              <a:gd name="connsiteY107" fmla="*/ 2098472 h 3779758"/>
              <a:gd name="connsiteX108" fmla="*/ 2217758 w 6997582"/>
              <a:gd name="connsiteY108" fmla="*/ 2098472 h 3779758"/>
              <a:gd name="connsiteX109" fmla="*/ 2212307 w 6997582"/>
              <a:gd name="connsiteY109" fmla="*/ 1852801 h 3779758"/>
              <a:gd name="connsiteX110" fmla="*/ 2217758 w 6997582"/>
              <a:gd name="connsiteY110" fmla="*/ 1885506 h 3779758"/>
              <a:gd name="connsiteX111" fmla="*/ 2195828 w 6997582"/>
              <a:gd name="connsiteY111" fmla="*/ 1852801 h 3779758"/>
              <a:gd name="connsiteX112" fmla="*/ 2167939 w 6997582"/>
              <a:gd name="connsiteY112" fmla="*/ 1982862 h 3779758"/>
              <a:gd name="connsiteX113" fmla="*/ 2173390 w 6997582"/>
              <a:gd name="connsiteY113" fmla="*/ 1966382 h 3779758"/>
              <a:gd name="connsiteX114" fmla="*/ 2189743 w 6997582"/>
              <a:gd name="connsiteY114" fmla="*/ 1966382 h 3779758"/>
              <a:gd name="connsiteX115" fmla="*/ 2189743 w 6997582"/>
              <a:gd name="connsiteY115" fmla="*/ 1982862 h 3779758"/>
              <a:gd name="connsiteX116" fmla="*/ 2173390 w 6997582"/>
              <a:gd name="connsiteY116" fmla="*/ 2430597 h 3779758"/>
              <a:gd name="connsiteX117" fmla="*/ 2140685 w 6997582"/>
              <a:gd name="connsiteY117" fmla="*/ 2446949 h 3779758"/>
              <a:gd name="connsiteX118" fmla="*/ 2173390 w 6997582"/>
              <a:gd name="connsiteY118" fmla="*/ 2430597 h 3779758"/>
              <a:gd name="connsiteX119" fmla="*/ 2184292 w 6997582"/>
              <a:gd name="connsiteY119" fmla="*/ 1933677 h 3779758"/>
              <a:gd name="connsiteX120" fmla="*/ 2174163 w 6997582"/>
              <a:gd name="connsiteY120" fmla="*/ 1948470 h 3779758"/>
              <a:gd name="connsiteX121" fmla="*/ 2162488 w 6997582"/>
              <a:gd name="connsiteY121" fmla="*/ 1944579 h 3779758"/>
              <a:gd name="connsiteX122" fmla="*/ 2184292 w 6997582"/>
              <a:gd name="connsiteY122" fmla="*/ 1933677 h 3779758"/>
              <a:gd name="connsiteX123" fmla="*/ 2157037 w 6997582"/>
              <a:gd name="connsiteY123" fmla="*/ 1982862 h 3779758"/>
              <a:gd name="connsiteX124" fmla="*/ 2135234 w 6997582"/>
              <a:gd name="connsiteY124" fmla="*/ 1993764 h 3779758"/>
              <a:gd name="connsiteX125" fmla="*/ 2157037 w 6997582"/>
              <a:gd name="connsiteY125" fmla="*/ 1982862 h 3779758"/>
              <a:gd name="connsiteX126" fmla="*/ 2102402 w 6997582"/>
              <a:gd name="connsiteY126" fmla="*/ 1977411 h 3779758"/>
              <a:gd name="connsiteX127" fmla="*/ 2118754 w 6997582"/>
              <a:gd name="connsiteY127" fmla="*/ 1977411 h 3779758"/>
              <a:gd name="connsiteX128" fmla="*/ 2118754 w 6997582"/>
              <a:gd name="connsiteY128" fmla="*/ 1988313 h 3779758"/>
              <a:gd name="connsiteX129" fmla="*/ 2102402 w 6997582"/>
              <a:gd name="connsiteY129" fmla="*/ 1988313 h 3779758"/>
              <a:gd name="connsiteX130" fmla="*/ 2102402 w 6997582"/>
              <a:gd name="connsiteY130" fmla="*/ 1977411 h 3779758"/>
              <a:gd name="connsiteX131" fmla="*/ 2069696 w 6997582"/>
              <a:gd name="connsiteY131" fmla="*/ 1928226 h 3779758"/>
              <a:gd name="connsiteX132" fmla="*/ 2069696 w 6997582"/>
              <a:gd name="connsiteY132" fmla="*/ 1928226 h 3779758"/>
              <a:gd name="connsiteX133" fmla="*/ 2086049 w 6997582"/>
              <a:gd name="connsiteY133" fmla="*/ 1993764 h 3779758"/>
              <a:gd name="connsiteX134" fmla="*/ 2064245 w 6997582"/>
              <a:gd name="connsiteY134" fmla="*/ 2010116 h 3779758"/>
              <a:gd name="connsiteX135" fmla="*/ 2086049 w 6997582"/>
              <a:gd name="connsiteY135" fmla="*/ 1993764 h 3779758"/>
              <a:gd name="connsiteX136" fmla="*/ 2020511 w 6997582"/>
              <a:gd name="connsiteY136" fmla="*/ 1917704 h 3779758"/>
              <a:gd name="connsiteX137" fmla="*/ 2020511 w 6997582"/>
              <a:gd name="connsiteY137" fmla="*/ 1917704 h 3779758"/>
              <a:gd name="connsiteX138" fmla="*/ 2047766 w 6997582"/>
              <a:gd name="connsiteY138" fmla="*/ 2065132 h 3779758"/>
              <a:gd name="connsiteX139" fmla="*/ 2031413 w 6997582"/>
              <a:gd name="connsiteY139" fmla="*/ 2048780 h 3779758"/>
              <a:gd name="connsiteX140" fmla="*/ 2047766 w 6997582"/>
              <a:gd name="connsiteY140" fmla="*/ 2048780 h 3779758"/>
              <a:gd name="connsiteX141" fmla="*/ 2047766 w 6997582"/>
              <a:gd name="connsiteY141" fmla="*/ 2065132 h 3779758"/>
              <a:gd name="connsiteX142" fmla="*/ 2064245 w 6997582"/>
              <a:gd name="connsiteY142" fmla="*/ 2534798 h 3779758"/>
              <a:gd name="connsiteX143" fmla="*/ 2053217 w 6997582"/>
              <a:gd name="connsiteY143" fmla="*/ 2529347 h 3779758"/>
              <a:gd name="connsiteX144" fmla="*/ 2058667 w 6997582"/>
              <a:gd name="connsiteY144" fmla="*/ 2518445 h 3779758"/>
              <a:gd name="connsiteX145" fmla="*/ 2069696 w 6997582"/>
              <a:gd name="connsiteY145" fmla="*/ 2523896 h 3779758"/>
              <a:gd name="connsiteX146" fmla="*/ 2064245 w 6997582"/>
              <a:gd name="connsiteY146" fmla="*/ 2534798 h 3779758"/>
              <a:gd name="connsiteX147" fmla="*/ 2102275 w 6997582"/>
              <a:gd name="connsiteY147" fmla="*/ 2026849 h 3779758"/>
              <a:gd name="connsiteX148" fmla="*/ 2096824 w 6997582"/>
              <a:gd name="connsiteY148" fmla="*/ 2010497 h 3779758"/>
              <a:gd name="connsiteX149" fmla="*/ 2134853 w 6997582"/>
              <a:gd name="connsiteY149" fmla="*/ 2005046 h 3779758"/>
              <a:gd name="connsiteX150" fmla="*/ 2129276 w 6997582"/>
              <a:gd name="connsiteY150" fmla="*/ 2032300 h 3779758"/>
              <a:gd name="connsiteX151" fmla="*/ 2069316 w 6997582"/>
              <a:gd name="connsiteY151" fmla="*/ 2048780 h 3779758"/>
              <a:gd name="connsiteX152" fmla="*/ 2102021 w 6997582"/>
              <a:gd name="connsiteY152" fmla="*/ 2026849 h 3779758"/>
              <a:gd name="connsiteX153" fmla="*/ 2151460 w 6997582"/>
              <a:gd name="connsiteY153" fmla="*/ 2064879 h 3779758"/>
              <a:gd name="connsiteX154" fmla="*/ 2091373 w 6997582"/>
              <a:gd name="connsiteY154" fmla="*/ 2102909 h 3779758"/>
              <a:gd name="connsiteX155" fmla="*/ 2151460 w 6997582"/>
              <a:gd name="connsiteY155" fmla="*/ 2064879 h 3779758"/>
              <a:gd name="connsiteX156" fmla="*/ 2118628 w 6997582"/>
              <a:gd name="connsiteY156" fmla="*/ 2452654 h 3779758"/>
              <a:gd name="connsiteX157" fmla="*/ 2118628 w 6997582"/>
              <a:gd name="connsiteY157" fmla="*/ 2452654 h 3779758"/>
              <a:gd name="connsiteX158" fmla="*/ 2156657 w 6997582"/>
              <a:gd name="connsiteY158" fmla="*/ 2173770 h 3779758"/>
              <a:gd name="connsiteX159" fmla="*/ 2129276 w 6997582"/>
              <a:gd name="connsiteY159" fmla="*/ 2190250 h 3779758"/>
              <a:gd name="connsiteX160" fmla="*/ 2156657 w 6997582"/>
              <a:gd name="connsiteY160" fmla="*/ 2173770 h 3779758"/>
              <a:gd name="connsiteX161" fmla="*/ 2134727 w 6997582"/>
              <a:gd name="connsiteY161" fmla="*/ 2703903 h 3779758"/>
              <a:gd name="connsiteX162" fmla="*/ 2161981 w 6997582"/>
              <a:gd name="connsiteY162" fmla="*/ 2687550 h 3779758"/>
              <a:gd name="connsiteX163" fmla="*/ 2134727 w 6997582"/>
              <a:gd name="connsiteY163" fmla="*/ 2703903 h 3779758"/>
              <a:gd name="connsiteX164" fmla="*/ 2161981 w 6997582"/>
              <a:gd name="connsiteY164" fmla="*/ 2649267 h 3779758"/>
              <a:gd name="connsiteX165" fmla="*/ 2161981 w 6997582"/>
              <a:gd name="connsiteY165" fmla="*/ 2649267 h 3779758"/>
              <a:gd name="connsiteX166" fmla="*/ 2172883 w 6997582"/>
              <a:gd name="connsiteY166" fmla="*/ 2687296 h 3779758"/>
              <a:gd name="connsiteX167" fmla="*/ 2194687 w 6997582"/>
              <a:gd name="connsiteY167" fmla="*/ 2670944 h 3779758"/>
              <a:gd name="connsiteX168" fmla="*/ 2172883 w 6997582"/>
              <a:gd name="connsiteY168" fmla="*/ 2687296 h 3779758"/>
              <a:gd name="connsiteX169" fmla="*/ 2200264 w 6997582"/>
              <a:gd name="connsiteY169" fmla="*/ 2277718 h 3779758"/>
              <a:gd name="connsiteX170" fmla="*/ 2194687 w 6997582"/>
              <a:gd name="connsiteY170" fmla="*/ 2261365 h 3779758"/>
              <a:gd name="connsiteX171" fmla="*/ 2205715 w 6997582"/>
              <a:gd name="connsiteY171" fmla="*/ 2272267 h 3779758"/>
              <a:gd name="connsiteX172" fmla="*/ 2200264 w 6997582"/>
              <a:gd name="connsiteY172" fmla="*/ 2277718 h 3779758"/>
              <a:gd name="connsiteX173" fmla="*/ 2205715 w 6997582"/>
              <a:gd name="connsiteY173" fmla="*/ 2599955 h 3779758"/>
              <a:gd name="connsiteX174" fmla="*/ 2205715 w 6997582"/>
              <a:gd name="connsiteY174" fmla="*/ 2599955 h 3779758"/>
              <a:gd name="connsiteX175" fmla="*/ 2211166 w 6997582"/>
              <a:gd name="connsiteY175" fmla="*/ 2561925 h 3779758"/>
              <a:gd name="connsiteX176" fmla="*/ 2211166 w 6997582"/>
              <a:gd name="connsiteY176" fmla="*/ 2551024 h 3779758"/>
              <a:gd name="connsiteX177" fmla="*/ 2222068 w 6997582"/>
              <a:gd name="connsiteY177" fmla="*/ 2567376 h 3779758"/>
              <a:gd name="connsiteX178" fmla="*/ 2211166 w 6997582"/>
              <a:gd name="connsiteY178" fmla="*/ 2561925 h 3779758"/>
              <a:gd name="connsiteX179" fmla="*/ 2216617 w 6997582"/>
              <a:gd name="connsiteY179" fmla="*/ 2490937 h 3779758"/>
              <a:gd name="connsiteX180" fmla="*/ 2216617 w 6997582"/>
              <a:gd name="connsiteY180" fmla="*/ 2490937 h 3779758"/>
              <a:gd name="connsiteX181" fmla="*/ 2216617 w 6997582"/>
              <a:gd name="connsiteY181" fmla="*/ 2469133 h 3779758"/>
              <a:gd name="connsiteX182" fmla="*/ 2232970 w 6997582"/>
              <a:gd name="connsiteY182" fmla="*/ 2425399 h 3779758"/>
              <a:gd name="connsiteX183" fmla="*/ 2216617 w 6997582"/>
              <a:gd name="connsiteY183" fmla="*/ 2469133 h 3779758"/>
              <a:gd name="connsiteX184" fmla="*/ 2222068 w 6997582"/>
              <a:gd name="connsiteY184" fmla="*/ 2409046 h 3779758"/>
              <a:gd name="connsiteX185" fmla="*/ 2222068 w 6997582"/>
              <a:gd name="connsiteY185" fmla="*/ 2409046 h 3779758"/>
              <a:gd name="connsiteX186" fmla="*/ 2222068 w 6997582"/>
              <a:gd name="connsiteY186" fmla="*/ 2332987 h 3779758"/>
              <a:gd name="connsiteX187" fmla="*/ 2222068 w 6997582"/>
              <a:gd name="connsiteY187" fmla="*/ 2332987 h 3779758"/>
              <a:gd name="connsiteX188" fmla="*/ 2227519 w 6997582"/>
              <a:gd name="connsiteY188" fmla="*/ 2283803 h 3779758"/>
              <a:gd name="connsiteX189" fmla="*/ 2222068 w 6997582"/>
              <a:gd name="connsiteY189" fmla="*/ 2245773 h 3779758"/>
              <a:gd name="connsiteX190" fmla="*/ 2227519 w 6997582"/>
              <a:gd name="connsiteY190" fmla="*/ 2283803 h 3779758"/>
              <a:gd name="connsiteX191" fmla="*/ 2396750 w 6997582"/>
              <a:gd name="connsiteY191" fmla="*/ 1770530 h 3779758"/>
              <a:gd name="connsiteX192" fmla="*/ 2413230 w 6997582"/>
              <a:gd name="connsiteY192" fmla="*/ 1759502 h 3779758"/>
              <a:gd name="connsiteX193" fmla="*/ 2396750 w 6997582"/>
              <a:gd name="connsiteY193" fmla="*/ 1770530 h 3779758"/>
              <a:gd name="connsiteX194" fmla="*/ 2418681 w 6997582"/>
              <a:gd name="connsiteY194" fmla="*/ 1759502 h 3779758"/>
              <a:gd name="connsiteX195" fmla="*/ 2418681 w 6997582"/>
              <a:gd name="connsiteY195" fmla="*/ 1759502 h 3779758"/>
              <a:gd name="connsiteX196" fmla="*/ 3254190 w 6997582"/>
              <a:gd name="connsiteY196" fmla="*/ 1350050 h 3779758"/>
              <a:gd name="connsiteX197" fmla="*/ 3445352 w 6997582"/>
              <a:gd name="connsiteY197" fmla="*/ 2261999 h 3779758"/>
              <a:gd name="connsiteX198" fmla="*/ 3134017 w 6997582"/>
              <a:gd name="connsiteY198" fmla="*/ 2420329 h 3779758"/>
              <a:gd name="connsiteX199" fmla="*/ 3050352 w 6997582"/>
              <a:gd name="connsiteY199" fmla="*/ 2165404 h 3779758"/>
              <a:gd name="connsiteX200" fmla="*/ 2895445 w 6997582"/>
              <a:gd name="connsiteY200" fmla="*/ 2211039 h 3779758"/>
              <a:gd name="connsiteX201" fmla="*/ 1855970 w 6997582"/>
              <a:gd name="connsiteY201" fmla="*/ 3676319 h 3779758"/>
              <a:gd name="connsiteX202" fmla="*/ 1429912 w 6997582"/>
              <a:gd name="connsiteY202" fmla="*/ 3670868 h 3779758"/>
              <a:gd name="connsiteX203" fmla="*/ 2811653 w 6997582"/>
              <a:gd name="connsiteY203" fmla="*/ 2251097 h 3779758"/>
              <a:gd name="connsiteX204" fmla="*/ 2658774 w 6997582"/>
              <a:gd name="connsiteY204" fmla="*/ 2327156 h 3779758"/>
              <a:gd name="connsiteX205" fmla="*/ 2642421 w 6997582"/>
              <a:gd name="connsiteY205" fmla="*/ 2290901 h 3779758"/>
              <a:gd name="connsiteX206" fmla="*/ 2811653 w 6997582"/>
              <a:gd name="connsiteY206" fmla="*/ 2174151 h 3779758"/>
              <a:gd name="connsiteX207" fmla="*/ 3254063 w 6997582"/>
              <a:gd name="connsiteY207" fmla="*/ 1350176 h 3779758"/>
              <a:gd name="connsiteX208" fmla="*/ 1550339 w 6997582"/>
              <a:gd name="connsiteY208" fmla="*/ 3555765 h 3779758"/>
              <a:gd name="connsiteX209" fmla="*/ 1577720 w 6997582"/>
              <a:gd name="connsiteY209" fmla="*/ 3533961 h 3779758"/>
              <a:gd name="connsiteX210" fmla="*/ 1550339 w 6997582"/>
              <a:gd name="connsiteY210" fmla="*/ 3555765 h 3779758"/>
              <a:gd name="connsiteX211" fmla="*/ 1703725 w 6997582"/>
              <a:gd name="connsiteY211" fmla="*/ 3440662 h 3779758"/>
              <a:gd name="connsiteX212" fmla="*/ 1703725 w 6997582"/>
              <a:gd name="connsiteY212" fmla="*/ 3440662 h 3779758"/>
              <a:gd name="connsiteX213" fmla="*/ 1665695 w 6997582"/>
              <a:gd name="connsiteY213" fmla="*/ 3440662 h 3779758"/>
              <a:gd name="connsiteX214" fmla="*/ 1638314 w 6997582"/>
              <a:gd name="connsiteY214" fmla="*/ 3451564 h 3779758"/>
              <a:gd name="connsiteX215" fmla="*/ 1665695 w 6997582"/>
              <a:gd name="connsiteY215" fmla="*/ 3440662 h 3779758"/>
              <a:gd name="connsiteX216" fmla="*/ 1589636 w 6997582"/>
              <a:gd name="connsiteY216" fmla="*/ 3522552 h 3779758"/>
              <a:gd name="connsiteX217" fmla="*/ 1589636 w 6997582"/>
              <a:gd name="connsiteY217" fmla="*/ 3522552 h 3779758"/>
              <a:gd name="connsiteX218" fmla="*/ 1616890 w 6997582"/>
              <a:gd name="connsiteY218" fmla="*/ 3500749 h 3779758"/>
              <a:gd name="connsiteX219" fmla="*/ 1627792 w 6997582"/>
              <a:gd name="connsiteY219" fmla="*/ 3484269 h 3779758"/>
              <a:gd name="connsiteX220" fmla="*/ 1611440 w 6997582"/>
              <a:gd name="connsiteY220" fmla="*/ 3484269 h 3779758"/>
              <a:gd name="connsiteX221" fmla="*/ 1616890 w 6997582"/>
              <a:gd name="connsiteY221" fmla="*/ 3500749 h 3779758"/>
              <a:gd name="connsiteX222" fmla="*/ 1638694 w 6997582"/>
              <a:gd name="connsiteY222" fmla="*/ 3626246 h 3779758"/>
              <a:gd name="connsiteX223" fmla="*/ 1704232 w 6997582"/>
              <a:gd name="connsiteY223" fmla="*/ 3609894 h 3779758"/>
              <a:gd name="connsiteX224" fmla="*/ 1638694 w 6997582"/>
              <a:gd name="connsiteY224" fmla="*/ 3626246 h 3779758"/>
              <a:gd name="connsiteX225" fmla="*/ 1704232 w 6997582"/>
              <a:gd name="connsiteY225" fmla="*/ 3528003 h 3779758"/>
              <a:gd name="connsiteX226" fmla="*/ 1720711 w 6997582"/>
              <a:gd name="connsiteY226" fmla="*/ 3511651 h 3779758"/>
              <a:gd name="connsiteX227" fmla="*/ 1704232 w 6997582"/>
              <a:gd name="connsiteY227" fmla="*/ 3528003 h 3779758"/>
              <a:gd name="connsiteX228" fmla="*/ 1873970 w 6997582"/>
              <a:gd name="connsiteY228" fmla="*/ 3293234 h 3779758"/>
              <a:gd name="connsiteX229" fmla="*/ 1873970 w 6997582"/>
              <a:gd name="connsiteY229" fmla="*/ 3293234 h 3779758"/>
              <a:gd name="connsiteX230" fmla="*/ 1868520 w 6997582"/>
              <a:gd name="connsiteY230" fmla="*/ 3293234 h 3779758"/>
              <a:gd name="connsiteX231" fmla="*/ 1841138 w 6997582"/>
              <a:gd name="connsiteY231" fmla="*/ 3315038 h 3779758"/>
              <a:gd name="connsiteX232" fmla="*/ 1868520 w 6997582"/>
              <a:gd name="connsiteY232" fmla="*/ 3293234 h 3779758"/>
              <a:gd name="connsiteX233" fmla="*/ 1863069 w 6997582"/>
              <a:gd name="connsiteY233" fmla="*/ 3309587 h 3779758"/>
              <a:gd name="connsiteX234" fmla="*/ 1825039 w 6997582"/>
              <a:gd name="connsiteY234" fmla="*/ 3347616 h 3779758"/>
              <a:gd name="connsiteX235" fmla="*/ 1901098 w 6997582"/>
              <a:gd name="connsiteY235" fmla="*/ 3304009 h 3779758"/>
              <a:gd name="connsiteX236" fmla="*/ 1863069 w 6997582"/>
              <a:gd name="connsiteY236" fmla="*/ 3309460 h 3779758"/>
              <a:gd name="connsiteX237" fmla="*/ 1841138 w 6997582"/>
              <a:gd name="connsiteY237" fmla="*/ 3495171 h 3779758"/>
              <a:gd name="connsiteX238" fmla="*/ 1873970 w 6997582"/>
              <a:gd name="connsiteY238" fmla="*/ 3457141 h 3779758"/>
              <a:gd name="connsiteX239" fmla="*/ 1841138 w 6997582"/>
              <a:gd name="connsiteY239" fmla="*/ 3495171 h 3779758"/>
              <a:gd name="connsiteX240" fmla="*/ 1830236 w 6997582"/>
              <a:gd name="connsiteY240" fmla="*/ 3506200 h 3779758"/>
              <a:gd name="connsiteX241" fmla="*/ 1830236 w 6997582"/>
              <a:gd name="connsiteY241" fmla="*/ 3506200 h 3779758"/>
              <a:gd name="connsiteX242" fmla="*/ 1754177 w 6997582"/>
              <a:gd name="connsiteY242" fmla="*/ 3566286 h 3779758"/>
              <a:gd name="connsiteX243" fmla="*/ 1754177 w 6997582"/>
              <a:gd name="connsiteY243" fmla="*/ 3566286 h 3779758"/>
              <a:gd name="connsiteX244" fmla="*/ 1779784 w 6997582"/>
              <a:gd name="connsiteY244" fmla="*/ 3381082 h 3779758"/>
              <a:gd name="connsiteX245" fmla="*/ 1807165 w 6997582"/>
              <a:gd name="connsiteY245" fmla="*/ 3359152 h 3779758"/>
              <a:gd name="connsiteX246" fmla="*/ 1779784 w 6997582"/>
              <a:gd name="connsiteY246" fmla="*/ 3364730 h 3779758"/>
              <a:gd name="connsiteX247" fmla="*/ 1779784 w 6997582"/>
              <a:gd name="connsiteY247" fmla="*/ 3381082 h 3779758"/>
              <a:gd name="connsiteX248" fmla="*/ 1817813 w 6997582"/>
              <a:gd name="connsiteY248" fmla="*/ 3637782 h 3779758"/>
              <a:gd name="connsiteX249" fmla="*/ 1845068 w 6997582"/>
              <a:gd name="connsiteY249" fmla="*/ 3594048 h 3779758"/>
              <a:gd name="connsiteX250" fmla="*/ 1817813 w 6997582"/>
              <a:gd name="connsiteY250" fmla="*/ 3637782 h 3779758"/>
              <a:gd name="connsiteX251" fmla="*/ 1861548 w 6997582"/>
              <a:gd name="connsiteY251" fmla="*/ 3566794 h 3779758"/>
              <a:gd name="connsiteX252" fmla="*/ 1861548 w 6997582"/>
              <a:gd name="connsiteY252" fmla="*/ 3566794 h 3779758"/>
              <a:gd name="connsiteX253" fmla="*/ 1839617 w 6997582"/>
              <a:gd name="connsiteY253" fmla="*/ 3555765 h 3779758"/>
              <a:gd name="connsiteX254" fmla="*/ 1905155 w 6997582"/>
              <a:gd name="connsiteY254" fmla="*/ 3490227 h 3779758"/>
              <a:gd name="connsiteX255" fmla="*/ 1839617 w 6997582"/>
              <a:gd name="connsiteY255" fmla="*/ 3555765 h 3779758"/>
              <a:gd name="connsiteX256" fmla="*/ 1894253 w 6997582"/>
              <a:gd name="connsiteY256" fmla="*/ 3331898 h 3779758"/>
              <a:gd name="connsiteX257" fmla="*/ 1905155 w 6997582"/>
              <a:gd name="connsiteY257" fmla="*/ 3348250 h 3779758"/>
              <a:gd name="connsiteX258" fmla="*/ 1894253 w 6997582"/>
              <a:gd name="connsiteY258" fmla="*/ 3331898 h 3779758"/>
              <a:gd name="connsiteX259" fmla="*/ 1921634 w 6997582"/>
              <a:gd name="connsiteY259" fmla="*/ 3331898 h 3779758"/>
              <a:gd name="connsiteX260" fmla="*/ 1965241 w 6997582"/>
              <a:gd name="connsiteY260" fmla="*/ 3299192 h 3779758"/>
              <a:gd name="connsiteX261" fmla="*/ 1921634 w 6997582"/>
              <a:gd name="connsiteY261" fmla="*/ 3331898 h 3779758"/>
              <a:gd name="connsiteX262" fmla="*/ 1970692 w 6997582"/>
              <a:gd name="connsiteY262" fmla="*/ 3233655 h 3779758"/>
              <a:gd name="connsiteX263" fmla="*/ 1970692 w 6997582"/>
              <a:gd name="connsiteY263" fmla="*/ 3233655 h 3779758"/>
              <a:gd name="connsiteX264" fmla="*/ 2003524 w 6997582"/>
              <a:gd name="connsiteY264" fmla="*/ 3386533 h 3779758"/>
              <a:gd name="connsiteX265" fmla="*/ 2008975 w 6997582"/>
              <a:gd name="connsiteY265" fmla="*/ 3353701 h 3779758"/>
              <a:gd name="connsiteX266" fmla="*/ 1976143 w 6997582"/>
              <a:gd name="connsiteY266" fmla="*/ 3386533 h 3779758"/>
              <a:gd name="connsiteX267" fmla="*/ 1992496 w 6997582"/>
              <a:gd name="connsiteY267" fmla="*/ 3217175 h 3779758"/>
              <a:gd name="connsiteX268" fmla="*/ 2107218 w 6997582"/>
              <a:gd name="connsiteY268" fmla="*/ 3135285 h 3779758"/>
              <a:gd name="connsiteX269" fmla="*/ 1992496 w 6997582"/>
              <a:gd name="connsiteY269" fmla="*/ 3217175 h 3779758"/>
              <a:gd name="connsiteX270" fmla="*/ 2123571 w 6997582"/>
              <a:gd name="connsiteY270" fmla="*/ 3260909 h 3779758"/>
              <a:gd name="connsiteX271" fmla="*/ 2123571 w 6997582"/>
              <a:gd name="connsiteY271" fmla="*/ 3260909 h 3779758"/>
              <a:gd name="connsiteX272" fmla="*/ 2156403 w 6997582"/>
              <a:gd name="connsiteY272" fmla="*/ 3222879 h 3779758"/>
              <a:gd name="connsiteX273" fmla="*/ 2156403 w 6997582"/>
              <a:gd name="connsiteY273" fmla="*/ 3222879 h 3779758"/>
              <a:gd name="connsiteX274" fmla="*/ 2200137 w 6997582"/>
              <a:gd name="connsiteY274" fmla="*/ 3200949 h 3779758"/>
              <a:gd name="connsiteX275" fmla="*/ 2200137 w 6997582"/>
              <a:gd name="connsiteY275" fmla="*/ 3190047 h 3779758"/>
              <a:gd name="connsiteX276" fmla="*/ 2189109 w 6997582"/>
              <a:gd name="connsiteY276" fmla="*/ 3190047 h 3779758"/>
              <a:gd name="connsiteX277" fmla="*/ 2189109 w 6997582"/>
              <a:gd name="connsiteY277" fmla="*/ 3200949 h 3779758"/>
              <a:gd name="connsiteX278" fmla="*/ 2227392 w 6997582"/>
              <a:gd name="connsiteY278" fmla="*/ 3075325 h 3779758"/>
              <a:gd name="connsiteX279" fmla="*/ 2227392 w 6997582"/>
              <a:gd name="connsiteY279" fmla="*/ 3075325 h 3779758"/>
              <a:gd name="connsiteX280" fmla="*/ 2238294 w 6997582"/>
              <a:gd name="connsiteY280" fmla="*/ 3168244 h 3779758"/>
              <a:gd name="connsiteX281" fmla="*/ 2238294 w 6997582"/>
              <a:gd name="connsiteY281" fmla="*/ 3168244 h 3779758"/>
              <a:gd name="connsiteX282" fmla="*/ 2238294 w 6997582"/>
              <a:gd name="connsiteY282" fmla="*/ 3124509 h 3779758"/>
              <a:gd name="connsiteX283" fmla="*/ 2254646 w 6997582"/>
              <a:gd name="connsiteY283" fmla="*/ 3108157 h 3779758"/>
              <a:gd name="connsiteX284" fmla="*/ 2238294 w 6997582"/>
              <a:gd name="connsiteY284" fmla="*/ 3124509 h 3779758"/>
              <a:gd name="connsiteX285" fmla="*/ 2260098 w 6997582"/>
              <a:gd name="connsiteY285" fmla="*/ 3151891 h 3779758"/>
              <a:gd name="connsiteX286" fmla="*/ 2276577 w 6997582"/>
              <a:gd name="connsiteY286" fmla="*/ 3135411 h 3779758"/>
              <a:gd name="connsiteX287" fmla="*/ 2260098 w 6997582"/>
              <a:gd name="connsiteY287" fmla="*/ 3151891 h 3779758"/>
              <a:gd name="connsiteX288" fmla="*/ 2347566 w 6997582"/>
              <a:gd name="connsiteY288" fmla="*/ 3064423 h 3779758"/>
              <a:gd name="connsiteX289" fmla="*/ 2380271 w 6997582"/>
              <a:gd name="connsiteY289" fmla="*/ 3042619 h 3779758"/>
              <a:gd name="connsiteX290" fmla="*/ 2347566 w 6997582"/>
              <a:gd name="connsiteY290" fmla="*/ 3064423 h 3779758"/>
              <a:gd name="connsiteX291" fmla="*/ 2445809 w 6997582"/>
              <a:gd name="connsiteY291" fmla="*/ 2944376 h 3779758"/>
              <a:gd name="connsiteX292" fmla="*/ 2445809 w 6997582"/>
              <a:gd name="connsiteY292" fmla="*/ 2944376 h 3779758"/>
              <a:gd name="connsiteX293" fmla="*/ 2467612 w 6997582"/>
              <a:gd name="connsiteY293" fmla="*/ 2933348 h 3779758"/>
              <a:gd name="connsiteX294" fmla="*/ 2511346 w 6997582"/>
              <a:gd name="connsiteY294" fmla="*/ 2911544 h 3779758"/>
              <a:gd name="connsiteX295" fmla="*/ 2467612 w 6997582"/>
              <a:gd name="connsiteY295" fmla="*/ 2933348 h 3779758"/>
              <a:gd name="connsiteX296" fmla="*/ 2527699 w 6997582"/>
              <a:gd name="connsiteY296" fmla="*/ 2906093 h 3779758"/>
              <a:gd name="connsiteX297" fmla="*/ 2603758 w 6997582"/>
              <a:gd name="connsiteY297" fmla="*/ 2840555 h 3779758"/>
              <a:gd name="connsiteX298" fmla="*/ 2527699 w 6997582"/>
              <a:gd name="connsiteY298" fmla="*/ 2906093 h 3779758"/>
              <a:gd name="connsiteX299" fmla="*/ 2593237 w 6997582"/>
              <a:gd name="connsiteY299" fmla="*/ 2906093 h 3779758"/>
              <a:gd name="connsiteX300" fmla="*/ 2615167 w 6997582"/>
              <a:gd name="connsiteY300" fmla="*/ 2889740 h 3779758"/>
              <a:gd name="connsiteX301" fmla="*/ 2593237 w 6997582"/>
              <a:gd name="connsiteY301" fmla="*/ 2906093 h 3779758"/>
              <a:gd name="connsiteX302" fmla="*/ 2675127 w 6997582"/>
              <a:gd name="connsiteY302" fmla="*/ 2742312 h 3779758"/>
              <a:gd name="connsiteX303" fmla="*/ 2675127 w 6997582"/>
              <a:gd name="connsiteY303" fmla="*/ 2742312 h 3779758"/>
              <a:gd name="connsiteX304" fmla="*/ 2697057 w 6997582"/>
              <a:gd name="connsiteY304" fmla="*/ 2736862 h 3779758"/>
              <a:gd name="connsiteX305" fmla="*/ 2697057 w 6997582"/>
              <a:gd name="connsiteY305" fmla="*/ 2720382 h 3779758"/>
              <a:gd name="connsiteX306" fmla="*/ 2697057 w 6997582"/>
              <a:gd name="connsiteY306" fmla="*/ 2736862 h 3779758"/>
              <a:gd name="connsiteX307" fmla="*/ 2713410 w 6997582"/>
              <a:gd name="connsiteY307" fmla="*/ 2747763 h 3779758"/>
              <a:gd name="connsiteX308" fmla="*/ 2713410 w 6997582"/>
              <a:gd name="connsiteY308" fmla="*/ 2747763 h 3779758"/>
              <a:gd name="connsiteX309" fmla="*/ 2730523 w 6997582"/>
              <a:gd name="connsiteY309" fmla="*/ 2692747 h 3779758"/>
              <a:gd name="connsiteX310" fmla="*/ 2730523 w 6997582"/>
              <a:gd name="connsiteY310" fmla="*/ 2676395 h 3779758"/>
              <a:gd name="connsiteX311" fmla="*/ 2730523 w 6997582"/>
              <a:gd name="connsiteY311" fmla="*/ 2692747 h 3779758"/>
              <a:gd name="connsiteX312" fmla="*/ 2806582 w 6997582"/>
              <a:gd name="connsiteY312" fmla="*/ 2496134 h 3779758"/>
              <a:gd name="connsiteX313" fmla="*/ 2806582 w 6997582"/>
              <a:gd name="connsiteY313" fmla="*/ 2496134 h 3779758"/>
              <a:gd name="connsiteX314" fmla="*/ 3292600 w 6997582"/>
              <a:gd name="connsiteY314" fmla="*/ 2239435 h 3779758"/>
              <a:gd name="connsiteX315" fmla="*/ 3292600 w 6997582"/>
              <a:gd name="connsiteY315" fmla="*/ 2239435 h 3779758"/>
              <a:gd name="connsiteX316" fmla="*/ 3248993 w 6997582"/>
              <a:gd name="connsiteY316" fmla="*/ 2113937 h 3779758"/>
              <a:gd name="connsiteX317" fmla="*/ 3248993 w 6997582"/>
              <a:gd name="connsiteY317" fmla="*/ 2113937 h 3779758"/>
              <a:gd name="connsiteX318" fmla="*/ 3139721 w 6997582"/>
              <a:gd name="connsiteY318" fmla="*/ 1698908 h 3779758"/>
              <a:gd name="connsiteX319" fmla="*/ 3128820 w 6997582"/>
              <a:gd name="connsiteY319" fmla="*/ 1720711 h 3779758"/>
              <a:gd name="connsiteX320" fmla="*/ 3139721 w 6997582"/>
              <a:gd name="connsiteY320" fmla="*/ 1698908 h 3779758"/>
              <a:gd name="connsiteX321" fmla="*/ 3134270 w 6997582"/>
              <a:gd name="connsiteY321" fmla="*/ 1982862 h 3779758"/>
              <a:gd name="connsiteX322" fmla="*/ 3134270 w 6997582"/>
              <a:gd name="connsiteY322" fmla="*/ 2004665 h 3779758"/>
              <a:gd name="connsiteX323" fmla="*/ 3134270 w 6997582"/>
              <a:gd name="connsiteY323" fmla="*/ 1982862 h 3779758"/>
              <a:gd name="connsiteX324" fmla="*/ 3085466 w 6997582"/>
              <a:gd name="connsiteY324" fmla="*/ 1464265 h 3779758"/>
              <a:gd name="connsiteX325" fmla="*/ 3085466 w 6997582"/>
              <a:gd name="connsiteY325" fmla="*/ 1464265 h 3779758"/>
              <a:gd name="connsiteX326" fmla="*/ 3069113 w 6997582"/>
              <a:gd name="connsiteY326" fmla="*/ 1469716 h 3779758"/>
              <a:gd name="connsiteX327" fmla="*/ 3069113 w 6997582"/>
              <a:gd name="connsiteY327" fmla="*/ 1469716 h 3779758"/>
              <a:gd name="connsiteX328" fmla="*/ 3080015 w 6997582"/>
              <a:gd name="connsiteY328" fmla="*/ 1518901 h 3779758"/>
              <a:gd name="connsiteX329" fmla="*/ 3047309 w 6997582"/>
              <a:gd name="connsiteY329" fmla="*/ 1540705 h 3779758"/>
              <a:gd name="connsiteX330" fmla="*/ 3080015 w 6997582"/>
              <a:gd name="connsiteY330" fmla="*/ 1518901 h 3779758"/>
              <a:gd name="connsiteX331" fmla="*/ 3041985 w 6997582"/>
              <a:gd name="connsiteY331" fmla="*/ 1600791 h 3779758"/>
              <a:gd name="connsiteX332" fmla="*/ 3041985 w 6997582"/>
              <a:gd name="connsiteY332" fmla="*/ 1600791 h 3779758"/>
              <a:gd name="connsiteX333" fmla="*/ 3030957 w 6997582"/>
              <a:gd name="connsiteY333" fmla="*/ 1502548 h 3779758"/>
              <a:gd name="connsiteX334" fmla="*/ 3009153 w 6997582"/>
              <a:gd name="connsiteY334" fmla="*/ 1535254 h 3779758"/>
              <a:gd name="connsiteX335" fmla="*/ 3030957 w 6997582"/>
              <a:gd name="connsiteY335" fmla="*/ 1502548 h 3779758"/>
              <a:gd name="connsiteX336" fmla="*/ 2886951 w 6997582"/>
              <a:gd name="connsiteY336" fmla="*/ 2149051 h 3779758"/>
              <a:gd name="connsiteX337" fmla="*/ 3041985 w 6997582"/>
              <a:gd name="connsiteY337" fmla="*/ 2102655 h 3779758"/>
              <a:gd name="connsiteX338" fmla="*/ 2992800 w 6997582"/>
              <a:gd name="connsiteY338" fmla="*/ 1545648 h 3779758"/>
              <a:gd name="connsiteX339" fmla="*/ 2886951 w 6997582"/>
              <a:gd name="connsiteY339" fmla="*/ 2149051 h 3779758"/>
              <a:gd name="connsiteX340" fmla="*/ 3041985 w 6997582"/>
              <a:gd name="connsiteY340" fmla="*/ 1638567 h 3779758"/>
              <a:gd name="connsiteX341" fmla="*/ 3047436 w 6997582"/>
              <a:gd name="connsiteY341" fmla="*/ 1622215 h 3779758"/>
              <a:gd name="connsiteX342" fmla="*/ 3041985 w 6997582"/>
              <a:gd name="connsiteY342" fmla="*/ 1627666 h 3779758"/>
              <a:gd name="connsiteX343" fmla="*/ 3041985 w 6997582"/>
              <a:gd name="connsiteY343" fmla="*/ 1638567 h 3779758"/>
              <a:gd name="connsiteX344" fmla="*/ 3063789 w 6997582"/>
              <a:gd name="connsiteY344" fmla="*/ 1578481 h 3779758"/>
              <a:gd name="connsiteX345" fmla="*/ 3063789 w 6997582"/>
              <a:gd name="connsiteY345" fmla="*/ 1567579 h 3779758"/>
              <a:gd name="connsiteX346" fmla="*/ 3047436 w 6997582"/>
              <a:gd name="connsiteY346" fmla="*/ 1567579 h 3779758"/>
              <a:gd name="connsiteX347" fmla="*/ 3047436 w 6997582"/>
              <a:gd name="connsiteY347" fmla="*/ 1578481 h 3779758"/>
              <a:gd name="connsiteX348" fmla="*/ 3085593 w 6997582"/>
              <a:gd name="connsiteY348" fmla="*/ 1654540 h 3779758"/>
              <a:gd name="connsiteX349" fmla="*/ 3074691 w 6997582"/>
              <a:gd name="connsiteY349" fmla="*/ 1670893 h 3779758"/>
              <a:gd name="connsiteX350" fmla="*/ 3091044 w 6997582"/>
              <a:gd name="connsiteY350" fmla="*/ 1670893 h 3779758"/>
              <a:gd name="connsiteX351" fmla="*/ 3085593 w 6997582"/>
              <a:gd name="connsiteY351" fmla="*/ 1654540 h 3779758"/>
              <a:gd name="connsiteX352" fmla="*/ 3089903 w 6997582"/>
              <a:gd name="connsiteY352" fmla="*/ 1710443 h 3779758"/>
              <a:gd name="connsiteX353" fmla="*/ 3085466 w 6997582"/>
              <a:gd name="connsiteY353" fmla="*/ 1716655 h 3779758"/>
              <a:gd name="connsiteX354" fmla="*/ 3089522 w 6997582"/>
              <a:gd name="connsiteY354" fmla="*/ 1711965 h 3779758"/>
              <a:gd name="connsiteX355" fmla="*/ 3091297 w 6997582"/>
              <a:gd name="connsiteY355" fmla="*/ 1708922 h 3779758"/>
              <a:gd name="connsiteX356" fmla="*/ 3093959 w 6997582"/>
              <a:gd name="connsiteY356" fmla="*/ 1705880 h 3779758"/>
              <a:gd name="connsiteX357" fmla="*/ 3091297 w 6997582"/>
              <a:gd name="connsiteY357" fmla="*/ 1708922 h 3779758"/>
              <a:gd name="connsiteX358" fmla="*/ 3096494 w 6997582"/>
              <a:gd name="connsiteY358" fmla="*/ 1485308 h 3779758"/>
              <a:gd name="connsiteX359" fmla="*/ 3096494 w 6997582"/>
              <a:gd name="connsiteY359" fmla="*/ 1485308 h 3779758"/>
              <a:gd name="connsiteX360" fmla="*/ 3102072 w 6997582"/>
              <a:gd name="connsiteY360" fmla="*/ 1457927 h 3779758"/>
              <a:gd name="connsiteX361" fmla="*/ 3102072 w 6997582"/>
              <a:gd name="connsiteY361" fmla="*/ 1457927 h 3779758"/>
              <a:gd name="connsiteX362" fmla="*/ 3118425 w 6997582"/>
              <a:gd name="connsiteY362" fmla="*/ 2047766 h 3779758"/>
              <a:gd name="connsiteX363" fmla="*/ 3140228 w 6997582"/>
              <a:gd name="connsiteY363" fmla="*/ 2020384 h 3779758"/>
              <a:gd name="connsiteX364" fmla="*/ 3118425 w 6997582"/>
              <a:gd name="connsiteY364" fmla="*/ 2047766 h 3779758"/>
              <a:gd name="connsiteX365" fmla="*/ 3123876 w 6997582"/>
              <a:gd name="connsiteY365" fmla="*/ 2085795 h 3779758"/>
              <a:gd name="connsiteX366" fmla="*/ 3134778 w 6997582"/>
              <a:gd name="connsiteY366" fmla="*/ 2058541 h 3779758"/>
              <a:gd name="connsiteX367" fmla="*/ 3123876 w 6997582"/>
              <a:gd name="connsiteY367" fmla="*/ 2085795 h 3779758"/>
              <a:gd name="connsiteX368" fmla="*/ 3145679 w 6997582"/>
              <a:gd name="connsiteY368" fmla="*/ 1922014 h 3779758"/>
              <a:gd name="connsiteX369" fmla="*/ 3156581 w 6997582"/>
              <a:gd name="connsiteY369" fmla="*/ 1927465 h 3779758"/>
              <a:gd name="connsiteX370" fmla="*/ 3162032 w 6997582"/>
              <a:gd name="connsiteY370" fmla="*/ 1916564 h 3779758"/>
              <a:gd name="connsiteX371" fmla="*/ 3151130 w 6997582"/>
              <a:gd name="connsiteY371" fmla="*/ 1911113 h 3779758"/>
              <a:gd name="connsiteX372" fmla="*/ 3145679 w 6997582"/>
              <a:gd name="connsiteY372" fmla="*/ 1922014 h 3779758"/>
              <a:gd name="connsiteX373" fmla="*/ 3151130 w 6997582"/>
              <a:gd name="connsiteY373" fmla="*/ 1971073 h 3779758"/>
              <a:gd name="connsiteX374" fmla="*/ 3162032 w 6997582"/>
              <a:gd name="connsiteY374" fmla="*/ 1998454 h 3779758"/>
              <a:gd name="connsiteX375" fmla="*/ 3151130 w 6997582"/>
              <a:gd name="connsiteY375" fmla="*/ 1971073 h 3779758"/>
              <a:gd name="connsiteX376" fmla="*/ 3173061 w 6997582"/>
              <a:gd name="connsiteY376" fmla="*/ 2063991 h 3779758"/>
              <a:gd name="connsiteX377" fmla="*/ 3173061 w 6997582"/>
              <a:gd name="connsiteY377" fmla="*/ 2053090 h 3779758"/>
              <a:gd name="connsiteX378" fmla="*/ 3156581 w 6997582"/>
              <a:gd name="connsiteY378" fmla="*/ 2053090 h 3779758"/>
              <a:gd name="connsiteX379" fmla="*/ 3156581 w 6997582"/>
              <a:gd name="connsiteY379" fmla="*/ 2063991 h 3779758"/>
              <a:gd name="connsiteX380" fmla="*/ 3156581 w 6997582"/>
              <a:gd name="connsiteY380" fmla="*/ 1698147 h 3779758"/>
              <a:gd name="connsiteX381" fmla="*/ 3173061 w 6997582"/>
              <a:gd name="connsiteY381" fmla="*/ 1703598 h 3779758"/>
              <a:gd name="connsiteX382" fmla="*/ 3162032 w 6997582"/>
              <a:gd name="connsiteY382" fmla="*/ 1687118 h 3779758"/>
              <a:gd name="connsiteX383" fmla="*/ 3156581 w 6997582"/>
              <a:gd name="connsiteY383" fmla="*/ 1698147 h 3779758"/>
              <a:gd name="connsiteX384" fmla="*/ 3151130 w 6997582"/>
              <a:gd name="connsiteY384" fmla="*/ 1605228 h 3779758"/>
              <a:gd name="connsiteX385" fmla="*/ 3178511 w 6997582"/>
              <a:gd name="connsiteY385" fmla="*/ 1605228 h 3779758"/>
              <a:gd name="connsiteX386" fmla="*/ 3162032 w 6997582"/>
              <a:gd name="connsiteY386" fmla="*/ 1577974 h 3779758"/>
              <a:gd name="connsiteX387" fmla="*/ 3151130 w 6997582"/>
              <a:gd name="connsiteY387" fmla="*/ 1605228 h 3779758"/>
              <a:gd name="connsiteX388" fmla="*/ 3200315 w 6997582"/>
              <a:gd name="connsiteY388" fmla="*/ 1599777 h 3779758"/>
              <a:gd name="connsiteX389" fmla="*/ 3200315 w 6997582"/>
              <a:gd name="connsiteY389" fmla="*/ 1599777 h 3779758"/>
              <a:gd name="connsiteX390" fmla="*/ 3200315 w 6997582"/>
              <a:gd name="connsiteY390" fmla="*/ 1588875 h 3779758"/>
              <a:gd name="connsiteX391" fmla="*/ 3205766 w 6997582"/>
              <a:gd name="connsiteY391" fmla="*/ 1572523 h 3779758"/>
              <a:gd name="connsiteX392" fmla="*/ 3200315 w 6997582"/>
              <a:gd name="connsiteY392" fmla="*/ 1577974 h 3779758"/>
              <a:gd name="connsiteX393" fmla="*/ 3200315 w 6997582"/>
              <a:gd name="connsiteY393" fmla="*/ 1589890 h 3779758"/>
              <a:gd name="connsiteX394" fmla="*/ 3211217 w 6997582"/>
              <a:gd name="connsiteY394" fmla="*/ 1840124 h 3779758"/>
              <a:gd name="connsiteX395" fmla="*/ 3211217 w 6997582"/>
              <a:gd name="connsiteY395" fmla="*/ 1840124 h 3779758"/>
              <a:gd name="connsiteX396" fmla="*/ 3216668 w 6997582"/>
              <a:gd name="connsiteY396" fmla="*/ 1474153 h 3779758"/>
              <a:gd name="connsiteX397" fmla="*/ 3216668 w 6997582"/>
              <a:gd name="connsiteY397" fmla="*/ 1463251 h 3779758"/>
              <a:gd name="connsiteX398" fmla="*/ 3205766 w 6997582"/>
              <a:gd name="connsiteY398" fmla="*/ 1457800 h 3779758"/>
              <a:gd name="connsiteX399" fmla="*/ 3173061 w 6997582"/>
              <a:gd name="connsiteY399" fmla="*/ 1495830 h 3779758"/>
              <a:gd name="connsiteX400" fmla="*/ 3216668 w 6997582"/>
              <a:gd name="connsiteY400" fmla="*/ 1473899 h 3779758"/>
              <a:gd name="connsiteX401" fmla="*/ 3227570 w 6997582"/>
              <a:gd name="connsiteY401" fmla="*/ 2069949 h 3779758"/>
              <a:gd name="connsiteX402" fmla="*/ 3249500 w 6997582"/>
              <a:gd name="connsiteY402" fmla="*/ 2091753 h 3779758"/>
              <a:gd name="connsiteX403" fmla="*/ 3227570 w 6997582"/>
              <a:gd name="connsiteY403" fmla="*/ 2069949 h 3779758"/>
              <a:gd name="connsiteX404" fmla="*/ 3244049 w 6997582"/>
              <a:gd name="connsiteY404" fmla="*/ 2135487 h 3779758"/>
              <a:gd name="connsiteX405" fmla="*/ 3244049 w 6997582"/>
              <a:gd name="connsiteY405" fmla="*/ 2135487 h 3779758"/>
              <a:gd name="connsiteX406" fmla="*/ 3254951 w 6997582"/>
              <a:gd name="connsiteY406" fmla="*/ 2266562 h 3779758"/>
              <a:gd name="connsiteX407" fmla="*/ 3282205 w 6997582"/>
              <a:gd name="connsiteY407" fmla="*/ 2244759 h 3779758"/>
              <a:gd name="connsiteX408" fmla="*/ 3254951 w 6997582"/>
              <a:gd name="connsiteY408" fmla="*/ 2266562 h 3779758"/>
              <a:gd name="connsiteX409" fmla="*/ 3287656 w 6997582"/>
              <a:gd name="connsiteY409" fmla="*/ 2282915 h 3779758"/>
              <a:gd name="connsiteX410" fmla="*/ 3287656 w 6997582"/>
              <a:gd name="connsiteY410" fmla="*/ 2282915 h 3779758"/>
              <a:gd name="connsiteX411" fmla="*/ 3298558 w 6997582"/>
              <a:gd name="connsiteY411" fmla="*/ 2272013 h 3779758"/>
              <a:gd name="connsiteX412" fmla="*/ 3298558 w 6997582"/>
              <a:gd name="connsiteY412" fmla="*/ 2272013 h 3779758"/>
              <a:gd name="connsiteX413" fmla="*/ 4122532 w 6997582"/>
              <a:gd name="connsiteY413" fmla="*/ 1316330 h 3779758"/>
              <a:gd name="connsiteX414" fmla="*/ 3873946 w 6997582"/>
              <a:gd name="connsiteY414" fmla="*/ 1138225 h 3779758"/>
              <a:gd name="connsiteX415" fmla="*/ 3412647 w 6997582"/>
              <a:gd name="connsiteY415" fmla="*/ 1480491 h 3779758"/>
              <a:gd name="connsiteX416" fmla="*/ 3884720 w 6997582"/>
              <a:gd name="connsiteY416" fmla="*/ 1838856 h 3779758"/>
              <a:gd name="connsiteX417" fmla="*/ 3663896 w 6997582"/>
              <a:gd name="connsiteY417" fmla="*/ 1895521 h 3779758"/>
              <a:gd name="connsiteX418" fmla="*/ 3701925 w 6997582"/>
              <a:gd name="connsiteY418" fmla="*/ 1862815 h 3779758"/>
              <a:gd name="connsiteX419" fmla="*/ 3396167 w 6997582"/>
              <a:gd name="connsiteY419" fmla="*/ 1944706 h 3779758"/>
              <a:gd name="connsiteX420" fmla="*/ 4100602 w 6997582"/>
              <a:gd name="connsiteY420" fmla="*/ 1879168 h 3779758"/>
              <a:gd name="connsiteX421" fmla="*/ 3618894 w 6997582"/>
              <a:gd name="connsiteY421" fmla="*/ 1369572 h 3779758"/>
              <a:gd name="connsiteX422" fmla="*/ 3783689 w 6997582"/>
              <a:gd name="connsiteY422" fmla="*/ 1213017 h 3779758"/>
              <a:gd name="connsiteX423" fmla="*/ 3843775 w 6997582"/>
              <a:gd name="connsiteY423" fmla="*/ 1425982 h 3779758"/>
              <a:gd name="connsiteX424" fmla="*/ 4171464 w 6997582"/>
              <a:gd name="connsiteY424" fmla="*/ 1294907 h 3779758"/>
              <a:gd name="connsiteX425" fmla="*/ 4122279 w 6997582"/>
              <a:gd name="connsiteY425" fmla="*/ 1316710 h 3779758"/>
              <a:gd name="connsiteX426" fmla="*/ 3478185 w 6997582"/>
              <a:gd name="connsiteY426" fmla="*/ 2026215 h 3779758"/>
              <a:gd name="connsiteX427" fmla="*/ 3499988 w 6997582"/>
              <a:gd name="connsiteY427" fmla="*/ 2015314 h 3779758"/>
              <a:gd name="connsiteX428" fmla="*/ 3478185 w 6997582"/>
              <a:gd name="connsiteY428" fmla="*/ 2026215 h 3779758"/>
              <a:gd name="connsiteX429" fmla="*/ 3620161 w 6997582"/>
              <a:gd name="connsiteY429" fmla="*/ 2135487 h 3779758"/>
              <a:gd name="connsiteX430" fmla="*/ 3620161 w 6997582"/>
              <a:gd name="connsiteY430" fmla="*/ 2135487 h 3779758"/>
              <a:gd name="connsiteX431" fmla="*/ 3680248 w 6997582"/>
              <a:gd name="connsiteY431" fmla="*/ 2108233 h 3779758"/>
              <a:gd name="connsiteX432" fmla="*/ 3680248 w 6997582"/>
              <a:gd name="connsiteY432" fmla="*/ 2108233 h 3779758"/>
              <a:gd name="connsiteX433" fmla="*/ 3942399 w 6997582"/>
              <a:gd name="connsiteY433" fmla="*/ 1955227 h 3779758"/>
              <a:gd name="connsiteX434" fmla="*/ 3942399 w 6997582"/>
              <a:gd name="connsiteY434" fmla="*/ 1938874 h 3779758"/>
              <a:gd name="connsiteX435" fmla="*/ 3964202 w 6997582"/>
              <a:gd name="connsiteY435" fmla="*/ 1938874 h 3779758"/>
              <a:gd name="connsiteX436" fmla="*/ 3942399 w 6997582"/>
              <a:gd name="connsiteY436" fmla="*/ 1955227 h 3779758"/>
              <a:gd name="connsiteX437" fmla="*/ 4062446 w 6997582"/>
              <a:gd name="connsiteY437" fmla="*/ 1742261 h 3779758"/>
              <a:gd name="connsiteX438" fmla="*/ 4068023 w 6997582"/>
              <a:gd name="connsiteY438" fmla="*/ 1775094 h 3779758"/>
              <a:gd name="connsiteX439" fmla="*/ 4062446 w 6997582"/>
              <a:gd name="connsiteY439" fmla="*/ 1742261 h 3779758"/>
              <a:gd name="connsiteX440" fmla="*/ 4051543 w 6997582"/>
              <a:gd name="connsiteY440" fmla="*/ 1856984 h 3779758"/>
              <a:gd name="connsiteX441" fmla="*/ 4062446 w 6997582"/>
              <a:gd name="connsiteY441" fmla="*/ 1862435 h 3779758"/>
              <a:gd name="connsiteX442" fmla="*/ 4062446 w 6997582"/>
              <a:gd name="connsiteY442" fmla="*/ 1873337 h 3779758"/>
              <a:gd name="connsiteX443" fmla="*/ 4040642 w 6997582"/>
              <a:gd name="connsiteY443" fmla="*/ 1900591 h 3779758"/>
              <a:gd name="connsiteX444" fmla="*/ 4024289 w 6997582"/>
              <a:gd name="connsiteY444" fmla="*/ 1878787 h 3779758"/>
              <a:gd name="connsiteX445" fmla="*/ 4051543 w 6997582"/>
              <a:gd name="connsiteY445" fmla="*/ 1856984 h 3779758"/>
              <a:gd name="connsiteX446" fmla="*/ 4029740 w 6997582"/>
              <a:gd name="connsiteY446" fmla="*/ 1785995 h 3779758"/>
              <a:gd name="connsiteX447" fmla="*/ 4007936 w 6997582"/>
              <a:gd name="connsiteY447" fmla="*/ 1796897 h 3779758"/>
              <a:gd name="connsiteX448" fmla="*/ 4029740 w 6997582"/>
              <a:gd name="connsiteY448" fmla="*/ 1785995 h 3779758"/>
              <a:gd name="connsiteX449" fmla="*/ 4002485 w 6997582"/>
              <a:gd name="connsiteY449" fmla="*/ 1736810 h 3779758"/>
              <a:gd name="connsiteX450" fmla="*/ 4018838 w 6997582"/>
              <a:gd name="connsiteY450" fmla="*/ 1742261 h 3779758"/>
              <a:gd name="connsiteX451" fmla="*/ 4002485 w 6997582"/>
              <a:gd name="connsiteY451" fmla="*/ 1736810 h 3779758"/>
              <a:gd name="connsiteX452" fmla="*/ 3997035 w 6997582"/>
              <a:gd name="connsiteY452" fmla="*/ 1818701 h 3779758"/>
              <a:gd name="connsiteX453" fmla="*/ 4013387 w 6997582"/>
              <a:gd name="connsiteY453" fmla="*/ 1818701 h 3779758"/>
              <a:gd name="connsiteX454" fmla="*/ 4013387 w 6997582"/>
              <a:gd name="connsiteY454" fmla="*/ 1830744 h 3779758"/>
              <a:gd name="connsiteX455" fmla="*/ 3997035 w 6997582"/>
              <a:gd name="connsiteY455" fmla="*/ 1830744 h 3779758"/>
              <a:gd name="connsiteX456" fmla="*/ 3997035 w 6997582"/>
              <a:gd name="connsiteY456" fmla="*/ 1819842 h 3779758"/>
              <a:gd name="connsiteX457" fmla="*/ 3980555 w 6997582"/>
              <a:gd name="connsiteY457" fmla="*/ 1633117 h 3779758"/>
              <a:gd name="connsiteX458" fmla="*/ 3936948 w 6997582"/>
              <a:gd name="connsiteY458" fmla="*/ 1622215 h 3779758"/>
              <a:gd name="connsiteX459" fmla="*/ 3980555 w 6997582"/>
              <a:gd name="connsiteY459" fmla="*/ 1633117 h 3779758"/>
              <a:gd name="connsiteX460" fmla="*/ 3560075 w 6997582"/>
              <a:gd name="connsiteY460" fmla="*/ 1381868 h 3779758"/>
              <a:gd name="connsiteX461" fmla="*/ 3532820 w 6997582"/>
              <a:gd name="connsiteY461" fmla="*/ 1419897 h 3779758"/>
              <a:gd name="connsiteX462" fmla="*/ 3560075 w 6997582"/>
              <a:gd name="connsiteY462" fmla="*/ 1381868 h 3779758"/>
              <a:gd name="connsiteX463" fmla="*/ 3484016 w 6997582"/>
              <a:gd name="connsiteY463" fmla="*/ 1551226 h 3779758"/>
              <a:gd name="connsiteX464" fmla="*/ 3484016 w 6997582"/>
              <a:gd name="connsiteY464" fmla="*/ 1540198 h 3779758"/>
              <a:gd name="connsiteX465" fmla="*/ 3494917 w 6997582"/>
              <a:gd name="connsiteY465" fmla="*/ 1556677 h 3779758"/>
              <a:gd name="connsiteX466" fmla="*/ 3484016 w 6997582"/>
              <a:gd name="connsiteY466" fmla="*/ 1551226 h 3779758"/>
              <a:gd name="connsiteX467" fmla="*/ 3582386 w 6997582"/>
              <a:gd name="connsiteY467" fmla="*/ 1398221 h 3779758"/>
              <a:gd name="connsiteX468" fmla="*/ 3500369 w 6997582"/>
              <a:gd name="connsiteY468" fmla="*/ 1491140 h 3779758"/>
              <a:gd name="connsiteX469" fmla="*/ 3582386 w 6997582"/>
              <a:gd name="connsiteY469" fmla="*/ 1398221 h 3779758"/>
              <a:gd name="connsiteX470" fmla="*/ 3533201 w 6997582"/>
              <a:gd name="connsiteY470" fmla="*/ 1556677 h 3779758"/>
              <a:gd name="connsiteX471" fmla="*/ 3560455 w 6997582"/>
              <a:gd name="connsiteY471" fmla="*/ 1545648 h 3779758"/>
              <a:gd name="connsiteX472" fmla="*/ 3533201 w 6997582"/>
              <a:gd name="connsiteY472" fmla="*/ 1556677 h 3779758"/>
              <a:gd name="connsiteX473" fmla="*/ 3571230 w 6997582"/>
              <a:gd name="connsiteY473" fmla="*/ 1534747 h 3779758"/>
              <a:gd name="connsiteX474" fmla="*/ 3582259 w 6997582"/>
              <a:gd name="connsiteY474" fmla="*/ 1518394 h 3779758"/>
              <a:gd name="connsiteX475" fmla="*/ 3587710 w 6997582"/>
              <a:gd name="connsiteY475" fmla="*/ 1534747 h 3779758"/>
              <a:gd name="connsiteX476" fmla="*/ 3609260 w 6997582"/>
              <a:gd name="connsiteY476" fmla="*/ 1605735 h 3779758"/>
              <a:gd name="connsiteX477" fmla="*/ 3625612 w 6997582"/>
              <a:gd name="connsiteY477" fmla="*/ 1594833 h 3779758"/>
              <a:gd name="connsiteX478" fmla="*/ 3609260 w 6997582"/>
              <a:gd name="connsiteY478" fmla="*/ 1605735 h 3779758"/>
              <a:gd name="connsiteX479" fmla="*/ 3893214 w 6997582"/>
              <a:gd name="connsiteY479" fmla="*/ 1578481 h 3779758"/>
              <a:gd name="connsiteX480" fmla="*/ 3882312 w 6997582"/>
              <a:gd name="connsiteY480" fmla="*/ 1578481 h 3779758"/>
              <a:gd name="connsiteX481" fmla="*/ 3876861 w 6997582"/>
              <a:gd name="connsiteY481" fmla="*/ 1573030 h 3779758"/>
              <a:gd name="connsiteX482" fmla="*/ 3893214 w 6997582"/>
              <a:gd name="connsiteY482" fmla="*/ 1578481 h 3779758"/>
              <a:gd name="connsiteX483" fmla="*/ 3860509 w 6997582"/>
              <a:gd name="connsiteY483" fmla="*/ 1654540 h 3779758"/>
              <a:gd name="connsiteX484" fmla="*/ 3876861 w 6997582"/>
              <a:gd name="connsiteY484" fmla="*/ 1665442 h 3779758"/>
              <a:gd name="connsiteX485" fmla="*/ 3860509 w 6997582"/>
              <a:gd name="connsiteY485" fmla="*/ 1670893 h 3779758"/>
              <a:gd name="connsiteX486" fmla="*/ 3860509 w 6997582"/>
              <a:gd name="connsiteY486" fmla="*/ 1654540 h 3779758"/>
              <a:gd name="connsiteX487" fmla="*/ 3784449 w 6997582"/>
              <a:gd name="connsiteY487" fmla="*/ 1528916 h 3779758"/>
              <a:gd name="connsiteX488" fmla="*/ 3806380 w 6997582"/>
              <a:gd name="connsiteY488" fmla="*/ 1534366 h 3779758"/>
              <a:gd name="connsiteX489" fmla="*/ 3784449 w 6997582"/>
              <a:gd name="connsiteY489" fmla="*/ 1528916 h 3779758"/>
              <a:gd name="connsiteX490" fmla="*/ 3806380 w 6997582"/>
              <a:gd name="connsiteY490" fmla="*/ 1572649 h 3779758"/>
              <a:gd name="connsiteX491" fmla="*/ 3800929 w 6997582"/>
              <a:gd name="connsiteY491" fmla="*/ 1594453 h 3779758"/>
              <a:gd name="connsiteX492" fmla="*/ 3778998 w 6997582"/>
              <a:gd name="connsiteY492" fmla="*/ 1583551 h 3779758"/>
              <a:gd name="connsiteX493" fmla="*/ 3806380 w 6997582"/>
              <a:gd name="connsiteY493" fmla="*/ 1572649 h 3779758"/>
              <a:gd name="connsiteX494" fmla="*/ 3762646 w 6997582"/>
              <a:gd name="connsiteY494" fmla="*/ 1594453 h 3779758"/>
              <a:gd name="connsiteX495" fmla="*/ 3735391 w 6997582"/>
              <a:gd name="connsiteY495" fmla="*/ 1605355 h 3779758"/>
              <a:gd name="connsiteX496" fmla="*/ 3762646 w 6997582"/>
              <a:gd name="connsiteY496" fmla="*/ 1594453 h 3779758"/>
              <a:gd name="connsiteX497" fmla="*/ 3729940 w 6997582"/>
              <a:gd name="connsiteY497" fmla="*/ 1703725 h 3779758"/>
              <a:gd name="connsiteX498" fmla="*/ 3658952 w 6997582"/>
              <a:gd name="connsiteY498" fmla="*/ 1687245 h 3779758"/>
              <a:gd name="connsiteX499" fmla="*/ 3729940 w 6997582"/>
              <a:gd name="connsiteY499" fmla="*/ 1703725 h 3779758"/>
              <a:gd name="connsiteX500" fmla="*/ 3681262 w 6997582"/>
              <a:gd name="connsiteY500" fmla="*/ 1568086 h 3779758"/>
              <a:gd name="connsiteX501" fmla="*/ 3637528 w 6997582"/>
              <a:gd name="connsiteY501" fmla="*/ 1584439 h 3779758"/>
              <a:gd name="connsiteX502" fmla="*/ 3681262 w 6997582"/>
              <a:gd name="connsiteY502" fmla="*/ 1568086 h 3779758"/>
              <a:gd name="connsiteX503" fmla="*/ 3654008 w 6997582"/>
              <a:gd name="connsiteY503" fmla="*/ 1480618 h 3779758"/>
              <a:gd name="connsiteX504" fmla="*/ 3626627 w 6997582"/>
              <a:gd name="connsiteY504" fmla="*/ 1475167 h 3779758"/>
              <a:gd name="connsiteX505" fmla="*/ 3654008 w 6997582"/>
              <a:gd name="connsiteY505" fmla="*/ 1480618 h 3779758"/>
              <a:gd name="connsiteX506" fmla="*/ 3626627 w 6997582"/>
              <a:gd name="connsiteY506" fmla="*/ 1486196 h 3779758"/>
              <a:gd name="connsiteX507" fmla="*/ 3599372 w 6997582"/>
              <a:gd name="connsiteY507" fmla="*/ 1507999 h 3779758"/>
              <a:gd name="connsiteX508" fmla="*/ 3626627 w 6997582"/>
              <a:gd name="connsiteY508" fmla="*/ 1486196 h 3779758"/>
              <a:gd name="connsiteX509" fmla="*/ 3921483 w 6997582"/>
              <a:gd name="connsiteY509" fmla="*/ 1387826 h 3779758"/>
              <a:gd name="connsiteX510" fmla="*/ 3916031 w 6997582"/>
              <a:gd name="connsiteY510" fmla="*/ 1355120 h 3779758"/>
              <a:gd name="connsiteX511" fmla="*/ 3921483 w 6997582"/>
              <a:gd name="connsiteY511" fmla="*/ 1387826 h 3779758"/>
              <a:gd name="connsiteX512" fmla="*/ 3926933 w 6997582"/>
              <a:gd name="connsiteY512" fmla="*/ 1207692 h 3779758"/>
              <a:gd name="connsiteX513" fmla="*/ 3987020 w 6997582"/>
              <a:gd name="connsiteY513" fmla="*/ 1256751 h 3779758"/>
              <a:gd name="connsiteX514" fmla="*/ 3926933 w 6997582"/>
              <a:gd name="connsiteY514" fmla="*/ 1207692 h 3779758"/>
              <a:gd name="connsiteX515" fmla="*/ 3992471 w 6997582"/>
              <a:gd name="connsiteY515" fmla="*/ 1267652 h 3779758"/>
              <a:gd name="connsiteX516" fmla="*/ 3998049 w 6997582"/>
              <a:gd name="connsiteY516" fmla="*/ 1295034 h 3779758"/>
              <a:gd name="connsiteX517" fmla="*/ 3992471 w 6997582"/>
              <a:gd name="connsiteY517" fmla="*/ 1267652 h 3779758"/>
              <a:gd name="connsiteX518" fmla="*/ 4014401 w 6997582"/>
              <a:gd name="connsiteY518" fmla="*/ 1343712 h 3779758"/>
              <a:gd name="connsiteX519" fmla="*/ 4008951 w 6997582"/>
              <a:gd name="connsiteY519" fmla="*/ 1310879 h 3779758"/>
              <a:gd name="connsiteX520" fmla="*/ 4014401 w 6997582"/>
              <a:gd name="connsiteY520" fmla="*/ 1343712 h 3779758"/>
              <a:gd name="connsiteX521" fmla="*/ 4096292 w 6997582"/>
              <a:gd name="connsiteY521" fmla="*/ 1305682 h 3779758"/>
              <a:gd name="connsiteX522" fmla="*/ 4090841 w 6997582"/>
              <a:gd name="connsiteY522" fmla="*/ 1283878 h 3779758"/>
              <a:gd name="connsiteX523" fmla="*/ 4096292 w 6997582"/>
              <a:gd name="connsiteY523" fmla="*/ 1305682 h 3779758"/>
              <a:gd name="connsiteX524" fmla="*/ 4687778 w 6997582"/>
              <a:gd name="connsiteY524" fmla="*/ 910048 h 3779758"/>
              <a:gd name="connsiteX525" fmla="*/ 4951831 w 6997582"/>
              <a:gd name="connsiteY525" fmla="*/ 1348148 h 3779758"/>
              <a:gd name="connsiteX526" fmla="*/ 4381387 w 6997582"/>
              <a:gd name="connsiteY526" fmla="*/ 1890957 h 3779758"/>
              <a:gd name="connsiteX527" fmla="*/ 4179957 w 6997582"/>
              <a:gd name="connsiteY527" fmla="*/ 1479477 h 3779758"/>
              <a:gd name="connsiteX528" fmla="*/ 4688032 w 6997582"/>
              <a:gd name="connsiteY528" fmla="*/ 910048 h 3779758"/>
              <a:gd name="connsiteX529" fmla="*/ 4736076 w 6997582"/>
              <a:gd name="connsiteY529" fmla="*/ 962528 h 3779758"/>
              <a:gd name="connsiteX530" fmla="*/ 4714272 w 6997582"/>
              <a:gd name="connsiteY530" fmla="*/ 967979 h 3779758"/>
              <a:gd name="connsiteX531" fmla="*/ 4736076 w 6997582"/>
              <a:gd name="connsiteY531" fmla="*/ 962528 h 3779758"/>
              <a:gd name="connsiteX532" fmla="*/ 4583197 w 6997582"/>
              <a:gd name="connsiteY532" fmla="*/ 1033517 h 3779758"/>
              <a:gd name="connsiteX533" fmla="*/ 4566844 w 6997582"/>
              <a:gd name="connsiteY533" fmla="*/ 1055321 h 3779758"/>
              <a:gd name="connsiteX534" fmla="*/ 4583197 w 6997582"/>
              <a:gd name="connsiteY534" fmla="*/ 1033517 h 3779758"/>
              <a:gd name="connsiteX535" fmla="*/ 4424867 w 6997582"/>
              <a:gd name="connsiteY535" fmla="*/ 1656061 h 3779758"/>
              <a:gd name="connsiteX536" fmla="*/ 4424867 w 6997582"/>
              <a:gd name="connsiteY536" fmla="*/ 1672414 h 3779758"/>
              <a:gd name="connsiteX537" fmla="*/ 4435769 w 6997582"/>
              <a:gd name="connsiteY537" fmla="*/ 1672414 h 3779758"/>
              <a:gd name="connsiteX538" fmla="*/ 4441220 w 6997582"/>
              <a:gd name="connsiteY538" fmla="*/ 1661512 h 3779758"/>
              <a:gd name="connsiteX539" fmla="*/ 4424867 w 6997582"/>
              <a:gd name="connsiteY539" fmla="*/ 1656061 h 3779758"/>
              <a:gd name="connsiteX540" fmla="*/ 4457573 w 6997582"/>
              <a:gd name="connsiteY540" fmla="*/ 1694091 h 3779758"/>
              <a:gd name="connsiteX541" fmla="*/ 4403064 w 6997582"/>
              <a:gd name="connsiteY541" fmla="*/ 1715894 h 3779758"/>
              <a:gd name="connsiteX542" fmla="*/ 4457573 w 6997582"/>
              <a:gd name="connsiteY542" fmla="*/ 1694091 h 3779758"/>
              <a:gd name="connsiteX543" fmla="*/ 4403064 w 6997582"/>
              <a:gd name="connsiteY543" fmla="*/ 1268033 h 3779758"/>
              <a:gd name="connsiteX544" fmla="*/ 4397486 w 6997582"/>
              <a:gd name="connsiteY544" fmla="*/ 1289963 h 3779758"/>
              <a:gd name="connsiteX545" fmla="*/ 4419417 w 6997582"/>
              <a:gd name="connsiteY545" fmla="*/ 1268033 h 3779758"/>
              <a:gd name="connsiteX546" fmla="*/ 4397486 w 6997582"/>
              <a:gd name="connsiteY546" fmla="*/ 1371853 h 3779758"/>
              <a:gd name="connsiteX547" fmla="*/ 4397486 w 6997582"/>
              <a:gd name="connsiteY547" fmla="*/ 1399108 h 3779758"/>
              <a:gd name="connsiteX548" fmla="*/ 4397486 w 6997582"/>
              <a:gd name="connsiteY548" fmla="*/ 1371853 h 3779758"/>
              <a:gd name="connsiteX549" fmla="*/ 4315089 w 6997582"/>
              <a:gd name="connsiteY549" fmla="*/ 1700049 h 3779758"/>
              <a:gd name="connsiteX550" fmla="*/ 4315089 w 6997582"/>
              <a:gd name="connsiteY550" fmla="*/ 1710950 h 3779758"/>
              <a:gd name="connsiteX551" fmla="*/ 4325990 w 6997582"/>
              <a:gd name="connsiteY551" fmla="*/ 1710950 h 3779758"/>
              <a:gd name="connsiteX552" fmla="*/ 4325990 w 6997582"/>
              <a:gd name="connsiteY552" fmla="*/ 1700049 h 3779758"/>
              <a:gd name="connsiteX553" fmla="*/ 4222296 w 6997582"/>
              <a:gd name="connsiteY553" fmla="*/ 1525239 h 3779758"/>
              <a:gd name="connsiteX554" fmla="*/ 4238649 w 6997582"/>
              <a:gd name="connsiteY554" fmla="*/ 1552621 h 3779758"/>
              <a:gd name="connsiteX555" fmla="*/ 4222296 w 6997582"/>
              <a:gd name="connsiteY555" fmla="*/ 1525239 h 3779758"/>
              <a:gd name="connsiteX556" fmla="*/ 4244100 w 6997582"/>
              <a:gd name="connsiteY556" fmla="*/ 1519788 h 3779758"/>
              <a:gd name="connsiteX557" fmla="*/ 4227747 w 6997582"/>
              <a:gd name="connsiteY557" fmla="*/ 1497985 h 3779758"/>
              <a:gd name="connsiteX558" fmla="*/ 4227747 w 6997582"/>
              <a:gd name="connsiteY558" fmla="*/ 1519788 h 3779758"/>
              <a:gd name="connsiteX559" fmla="*/ 4238649 w 6997582"/>
              <a:gd name="connsiteY559" fmla="*/ 1465153 h 3779758"/>
              <a:gd name="connsiteX560" fmla="*/ 4260453 w 6997582"/>
              <a:gd name="connsiteY560" fmla="*/ 1470603 h 3779758"/>
              <a:gd name="connsiteX561" fmla="*/ 4238649 w 6997582"/>
              <a:gd name="connsiteY561" fmla="*/ 1465153 h 3779758"/>
              <a:gd name="connsiteX562" fmla="*/ 4255002 w 6997582"/>
              <a:gd name="connsiteY562" fmla="*/ 1629060 h 3779758"/>
              <a:gd name="connsiteX563" fmla="*/ 4260453 w 6997582"/>
              <a:gd name="connsiteY563" fmla="*/ 1596228 h 3779758"/>
              <a:gd name="connsiteX564" fmla="*/ 4255002 w 6997582"/>
              <a:gd name="connsiteY564" fmla="*/ 1629060 h 3779758"/>
              <a:gd name="connsiteX565" fmla="*/ 4260453 w 6997582"/>
              <a:gd name="connsiteY565" fmla="*/ 1295921 h 3779758"/>
              <a:gd name="connsiteX566" fmla="*/ 4287834 w 6997582"/>
              <a:gd name="connsiteY566" fmla="*/ 1252187 h 3779758"/>
              <a:gd name="connsiteX567" fmla="*/ 4266031 w 6997582"/>
              <a:gd name="connsiteY567" fmla="*/ 1252187 h 3779758"/>
              <a:gd name="connsiteX568" fmla="*/ 4260453 w 6997582"/>
              <a:gd name="connsiteY568" fmla="*/ 1295921 h 3779758"/>
              <a:gd name="connsiteX569" fmla="*/ 4325990 w 6997582"/>
              <a:gd name="connsiteY569" fmla="*/ 1825673 h 3779758"/>
              <a:gd name="connsiteX570" fmla="*/ 4304187 w 6997582"/>
              <a:gd name="connsiteY570" fmla="*/ 1809193 h 3779758"/>
              <a:gd name="connsiteX571" fmla="*/ 4325990 w 6997582"/>
              <a:gd name="connsiteY571" fmla="*/ 1825673 h 3779758"/>
              <a:gd name="connsiteX572" fmla="*/ 4347921 w 6997582"/>
              <a:gd name="connsiteY572" fmla="*/ 1689147 h 3779758"/>
              <a:gd name="connsiteX573" fmla="*/ 4347921 w 6997582"/>
              <a:gd name="connsiteY573" fmla="*/ 1689147 h 3779758"/>
              <a:gd name="connsiteX574" fmla="*/ 4380626 w 6997582"/>
              <a:gd name="connsiteY574" fmla="*/ 1203129 h 3779758"/>
              <a:gd name="connsiteX575" fmla="*/ 4375175 w 6997582"/>
              <a:gd name="connsiteY575" fmla="*/ 1219482 h 3779758"/>
              <a:gd name="connsiteX576" fmla="*/ 4380626 w 6997582"/>
              <a:gd name="connsiteY576" fmla="*/ 1203129 h 3779758"/>
              <a:gd name="connsiteX577" fmla="*/ 4391528 w 6997582"/>
              <a:gd name="connsiteY577" fmla="*/ 1503436 h 3779758"/>
              <a:gd name="connsiteX578" fmla="*/ 4391528 w 6997582"/>
              <a:gd name="connsiteY578" fmla="*/ 1503436 h 3779758"/>
              <a:gd name="connsiteX579" fmla="*/ 4375175 w 6997582"/>
              <a:gd name="connsiteY579" fmla="*/ 1443349 h 3779758"/>
              <a:gd name="connsiteX580" fmla="*/ 4402557 w 6997582"/>
              <a:gd name="connsiteY580" fmla="*/ 1443349 h 3779758"/>
              <a:gd name="connsiteX581" fmla="*/ 4468094 w 6997582"/>
              <a:gd name="connsiteY581" fmla="*/ 1738205 h 3779758"/>
              <a:gd name="connsiteX582" fmla="*/ 4402557 w 6997582"/>
              <a:gd name="connsiteY582" fmla="*/ 1754684 h 3779758"/>
              <a:gd name="connsiteX583" fmla="*/ 4468094 w 6997582"/>
              <a:gd name="connsiteY583" fmla="*/ 1738205 h 3779758"/>
              <a:gd name="connsiteX584" fmla="*/ 4424360 w 6997582"/>
              <a:gd name="connsiteY584" fmla="*/ 1803742 h 3779758"/>
              <a:gd name="connsiteX585" fmla="*/ 4451615 w 6997582"/>
              <a:gd name="connsiteY585" fmla="*/ 1820222 h 3779758"/>
              <a:gd name="connsiteX586" fmla="*/ 4424360 w 6997582"/>
              <a:gd name="connsiteY586" fmla="*/ 1803742 h 3779758"/>
              <a:gd name="connsiteX587" fmla="*/ 4462390 w 6997582"/>
              <a:gd name="connsiteY587" fmla="*/ 1814644 h 3779758"/>
              <a:gd name="connsiteX588" fmla="*/ 4494550 w 6997582"/>
              <a:gd name="connsiteY588" fmla="*/ 1796137 h 3779758"/>
              <a:gd name="connsiteX589" fmla="*/ 4495222 w 6997582"/>
              <a:gd name="connsiteY589" fmla="*/ 1792841 h 3779758"/>
              <a:gd name="connsiteX590" fmla="*/ 4462390 w 6997582"/>
              <a:gd name="connsiteY590" fmla="*/ 1814644 h 3779758"/>
              <a:gd name="connsiteX591" fmla="*/ 4538449 w 6997582"/>
              <a:gd name="connsiteY591" fmla="*/ 1781939 h 3779758"/>
              <a:gd name="connsiteX592" fmla="*/ 4576478 w 6997582"/>
              <a:gd name="connsiteY592" fmla="*/ 1776488 h 3779758"/>
              <a:gd name="connsiteX593" fmla="*/ 4538449 w 6997582"/>
              <a:gd name="connsiteY593" fmla="*/ 1781939 h 3779758"/>
              <a:gd name="connsiteX594" fmla="*/ 4571281 w 6997582"/>
              <a:gd name="connsiteY594" fmla="*/ 1738205 h 3779758"/>
              <a:gd name="connsiteX595" fmla="*/ 4827981 w 6997582"/>
              <a:gd name="connsiteY595" fmla="*/ 1317725 h 3779758"/>
              <a:gd name="connsiteX596" fmla="*/ 4737724 w 6997582"/>
              <a:gd name="connsiteY596" fmla="*/ 1225820 h 3779758"/>
              <a:gd name="connsiteX597" fmla="*/ 4681440 w 6997582"/>
              <a:gd name="connsiteY597" fmla="*/ 1345866 h 3779758"/>
              <a:gd name="connsiteX598" fmla="*/ 4665975 w 6997582"/>
              <a:gd name="connsiteY598" fmla="*/ 1476435 h 3779758"/>
              <a:gd name="connsiteX599" fmla="*/ 4827981 w 6997582"/>
              <a:gd name="connsiteY599" fmla="*/ 1203129 h 3779758"/>
              <a:gd name="connsiteX600" fmla="*/ 4707807 w 6997582"/>
              <a:gd name="connsiteY600" fmla="*/ 1000304 h 3779758"/>
              <a:gd name="connsiteX601" fmla="*/ 4571281 w 6997582"/>
              <a:gd name="connsiteY601" fmla="*/ 1737951 h 3779758"/>
              <a:gd name="connsiteX602" fmla="*/ 4642270 w 6997582"/>
              <a:gd name="connsiteY602" fmla="*/ 1394164 h 3779758"/>
              <a:gd name="connsiteX603" fmla="*/ 4625917 w 6997582"/>
              <a:gd name="connsiteY603" fmla="*/ 1383262 h 3779758"/>
              <a:gd name="connsiteX604" fmla="*/ 4642270 w 6997582"/>
              <a:gd name="connsiteY604" fmla="*/ 1394164 h 3779758"/>
              <a:gd name="connsiteX605" fmla="*/ 4806431 w 6997582"/>
              <a:gd name="connsiteY605" fmla="*/ 1640596 h 3779758"/>
              <a:gd name="connsiteX606" fmla="*/ 4822910 w 6997582"/>
              <a:gd name="connsiteY606" fmla="*/ 1596862 h 3779758"/>
              <a:gd name="connsiteX607" fmla="*/ 4806431 w 6997582"/>
              <a:gd name="connsiteY607" fmla="*/ 1640596 h 3779758"/>
              <a:gd name="connsiteX608" fmla="*/ 4850165 w 6997582"/>
              <a:gd name="connsiteY608" fmla="*/ 1050757 h 3779758"/>
              <a:gd name="connsiteX609" fmla="*/ 4861067 w 6997582"/>
              <a:gd name="connsiteY609" fmla="*/ 1056208 h 3779758"/>
              <a:gd name="connsiteX610" fmla="*/ 4850165 w 6997582"/>
              <a:gd name="connsiteY610" fmla="*/ 1039855 h 3779758"/>
              <a:gd name="connsiteX611" fmla="*/ 4850165 w 6997582"/>
              <a:gd name="connsiteY611" fmla="*/ 1050757 h 3779758"/>
              <a:gd name="connsiteX612" fmla="*/ 4915702 w 6997582"/>
              <a:gd name="connsiteY612" fmla="*/ 1176381 h 3779758"/>
              <a:gd name="connsiteX613" fmla="*/ 4926604 w 6997582"/>
              <a:gd name="connsiteY613" fmla="*/ 1209214 h 3779758"/>
              <a:gd name="connsiteX614" fmla="*/ 4915702 w 6997582"/>
              <a:gd name="connsiteY614" fmla="*/ 1176381 h 3779758"/>
              <a:gd name="connsiteX615" fmla="*/ 5828412 w 6997582"/>
              <a:gd name="connsiteY615" fmla="*/ 603022 h 3779758"/>
              <a:gd name="connsiteX616" fmla="*/ 5582741 w 6997582"/>
              <a:gd name="connsiteY616" fmla="*/ 635094 h 3779758"/>
              <a:gd name="connsiteX617" fmla="*/ 5678956 w 6997582"/>
              <a:gd name="connsiteY617" fmla="*/ 1282991 h 3779758"/>
              <a:gd name="connsiteX618" fmla="*/ 5346831 w 6997582"/>
              <a:gd name="connsiteY618" fmla="*/ 743225 h 3779758"/>
              <a:gd name="connsiteX619" fmla="*/ 4982000 w 6997582"/>
              <a:gd name="connsiteY619" fmla="*/ 853637 h 3779758"/>
              <a:gd name="connsiteX620" fmla="*/ 5063891 w 6997582"/>
              <a:gd name="connsiteY620" fmla="*/ 897244 h 3779758"/>
              <a:gd name="connsiteX621" fmla="*/ 4954746 w 6997582"/>
              <a:gd name="connsiteY621" fmla="*/ 1661765 h 3779758"/>
              <a:gd name="connsiteX622" fmla="*/ 4976550 w 6997582"/>
              <a:gd name="connsiteY622" fmla="*/ 1683696 h 3779758"/>
              <a:gd name="connsiteX623" fmla="*/ 5358874 w 6997582"/>
              <a:gd name="connsiteY623" fmla="*/ 1574424 h 3779758"/>
              <a:gd name="connsiteX624" fmla="*/ 5380677 w 6997582"/>
              <a:gd name="connsiteY624" fmla="*/ 1508887 h 3779758"/>
              <a:gd name="connsiteX625" fmla="*/ 5326041 w 6997582"/>
              <a:gd name="connsiteY625" fmla="*/ 1503436 h 3779758"/>
              <a:gd name="connsiteX626" fmla="*/ 5342394 w 6997582"/>
              <a:gd name="connsiteY626" fmla="*/ 957331 h 3779758"/>
              <a:gd name="connsiteX627" fmla="*/ 5653729 w 6997582"/>
              <a:gd name="connsiteY627" fmla="*/ 1410644 h 3779758"/>
              <a:gd name="connsiteX628" fmla="*/ 5615700 w 6997582"/>
              <a:gd name="connsiteY628" fmla="*/ 1416094 h 3779758"/>
              <a:gd name="connsiteX629" fmla="*/ 5626602 w 6997582"/>
              <a:gd name="connsiteY629" fmla="*/ 1470603 h 3779758"/>
              <a:gd name="connsiteX630" fmla="*/ 5834117 w 6997582"/>
              <a:gd name="connsiteY630" fmla="*/ 1388713 h 3779758"/>
              <a:gd name="connsiteX631" fmla="*/ 5828666 w 6997582"/>
              <a:gd name="connsiteY631" fmla="*/ 602769 h 3779758"/>
              <a:gd name="connsiteX632" fmla="*/ 5271406 w 6997582"/>
              <a:gd name="connsiteY632" fmla="*/ 788733 h 3779758"/>
              <a:gd name="connsiteX633" fmla="*/ 5298786 w 6997582"/>
              <a:gd name="connsiteY633" fmla="*/ 797353 h 3779758"/>
              <a:gd name="connsiteX634" fmla="*/ 5304238 w 6997582"/>
              <a:gd name="connsiteY634" fmla="*/ 805086 h 3779758"/>
              <a:gd name="connsiteX635" fmla="*/ 5271406 w 6997582"/>
              <a:gd name="connsiteY635" fmla="*/ 815988 h 3779758"/>
              <a:gd name="connsiteX636" fmla="*/ 5271406 w 6997582"/>
              <a:gd name="connsiteY636" fmla="*/ 788733 h 3779758"/>
              <a:gd name="connsiteX637" fmla="*/ 5287885 w 6997582"/>
              <a:gd name="connsiteY637" fmla="*/ 848693 h 3779758"/>
              <a:gd name="connsiteX638" fmla="*/ 5282307 w 6997582"/>
              <a:gd name="connsiteY638" fmla="*/ 848693 h 3779758"/>
              <a:gd name="connsiteX639" fmla="*/ 5287885 w 6997582"/>
              <a:gd name="connsiteY639" fmla="*/ 848693 h 3779758"/>
              <a:gd name="connsiteX640" fmla="*/ 5200417 w 6997582"/>
              <a:gd name="connsiteY640" fmla="*/ 1176381 h 3779758"/>
              <a:gd name="connsiteX641" fmla="*/ 5178613 w 6997582"/>
              <a:gd name="connsiteY641" fmla="*/ 1192734 h 3779758"/>
              <a:gd name="connsiteX642" fmla="*/ 5200417 w 6997582"/>
              <a:gd name="connsiteY642" fmla="*/ 1176381 h 3779758"/>
              <a:gd name="connsiteX643" fmla="*/ 5173162 w 6997582"/>
              <a:gd name="connsiteY643" fmla="*/ 996248 h 3779758"/>
              <a:gd name="connsiteX644" fmla="*/ 5173162 w 6997582"/>
              <a:gd name="connsiteY644" fmla="*/ 985219 h 3779758"/>
              <a:gd name="connsiteX645" fmla="*/ 5189769 w 6997582"/>
              <a:gd name="connsiteY645" fmla="*/ 985219 h 3779758"/>
              <a:gd name="connsiteX646" fmla="*/ 5189769 w 6997582"/>
              <a:gd name="connsiteY646" fmla="*/ 996248 h 3779758"/>
              <a:gd name="connsiteX647" fmla="*/ 5173162 w 6997582"/>
              <a:gd name="connsiteY647" fmla="*/ 881525 h 3779758"/>
              <a:gd name="connsiteX648" fmla="*/ 5194966 w 6997582"/>
              <a:gd name="connsiteY648" fmla="*/ 870624 h 3779758"/>
              <a:gd name="connsiteX649" fmla="*/ 5162261 w 6997582"/>
              <a:gd name="connsiteY649" fmla="*/ 881525 h 3779758"/>
              <a:gd name="connsiteX650" fmla="*/ 5168891 w 6997582"/>
              <a:gd name="connsiteY650" fmla="*/ 877253 h 3779758"/>
              <a:gd name="connsiteX651" fmla="*/ 5173162 w 6997582"/>
              <a:gd name="connsiteY651" fmla="*/ 881525 h 3779758"/>
              <a:gd name="connsiteX652" fmla="*/ 5156810 w 6997582"/>
              <a:gd name="connsiteY652" fmla="*/ 996248 h 3779758"/>
              <a:gd name="connsiteX653" fmla="*/ 5167712 w 6997582"/>
              <a:gd name="connsiteY653" fmla="*/ 996248 h 3779758"/>
              <a:gd name="connsiteX654" fmla="*/ 5167712 w 6997582"/>
              <a:gd name="connsiteY654" fmla="*/ 1006769 h 3779758"/>
              <a:gd name="connsiteX655" fmla="*/ 5156810 w 6997582"/>
              <a:gd name="connsiteY655" fmla="*/ 1006769 h 3779758"/>
              <a:gd name="connsiteX656" fmla="*/ 5156810 w 6997582"/>
              <a:gd name="connsiteY656" fmla="*/ 995868 h 3779758"/>
              <a:gd name="connsiteX657" fmla="*/ 5151739 w 6997582"/>
              <a:gd name="connsiteY657" fmla="*/ 864539 h 3779758"/>
              <a:gd name="connsiteX658" fmla="*/ 5113710 w 6997582"/>
              <a:gd name="connsiteY658" fmla="*/ 869990 h 3779758"/>
              <a:gd name="connsiteX659" fmla="*/ 5151739 w 6997582"/>
              <a:gd name="connsiteY659" fmla="*/ 864539 h 3779758"/>
              <a:gd name="connsiteX660" fmla="*/ 5113710 w 6997582"/>
              <a:gd name="connsiteY660" fmla="*/ 902568 h 3779758"/>
              <a:gd name="connsiteX661" fmla="*/ 5124611 w 6997582"/>
              <a:gd name="connsiteY661" fmla="*/ 935401 h 3779758"/>
              <a:gd name="connsiteX662" fmla="*/ 5113710 w 6997582"/>
              <a:gd name="connsiteY662" fmla="*/ 902568 h 3779758"/>
              <a:gd name="connsiteX663" fmla="*/ 5113710 w 6997582"/>
              <a:gd name="connsiteY663" fmla="*/ 1000938 h 3779758"/>
              <a:gd name="connsiteX664" fmla="*/ 5108259 w 6997582"/>
              <a:gd name="connsiteY664" fmla="*/ 1066476 h 3779758"/>
              <a:gd name="connsiteX665" fmla="*/ 5113710 w 6997582"/>
              <a:gd name="connsiteY665" fmla="*/ 1000938 h 3779758"/>
              <a:gd name="connsiteX666" fmla="*/ 5108259 w 6997582"/>
              <a:gd name="connsiteY666" fmla="*/ 1076997 h 3779758"/>
              <a:gd name="connsiteX667" fmla="*/ 5113710 w 6997582"/>
              <a:gd name="connsiteY667" fmla="*/ 1115027 h 3779758"/>
              <a:gd name="connsiteX668" fmla="*/ 5091906 w 6997582"/>
              <a:gd name="connsiteY668" fmla="*/ 1109576 h 3779758"/>
              <a:gd name="connsiteX669" fmla="*/ 5108259 w 6997582"/>
              <a:gd name="connsiteY669" fmla="*/ 1076871 h 3779758"/>
              <a:gd name="connsiteX670" fmla="*/ 5102808 w 6997582"/>
              <a:gd name="connsiteY670" fmla="*/ 1202622 h 3779758"/>
              <a:gd name="connsiteX671" fmla="*/ 5102808 w 6997582"/>
              <a:gd name="connsiteY671" fmla="*/ 1147986 h 3779758"/>
              <a:gd name="connsiteX672" fmla="*/ 5102808 w 6997582"/>
              <a:gd name="connsiteY672" fmla="*/ 1202622 h 3779758"/>
              <a:gd name="connsiteX673" fmla="*/ 5097357 w 6997582"/>
              <a:gd name="connsiteY673" fmla="*/ 1240651 h 3779758"/>
              <a:gd name="connsiteX674" fmla="*/ 5086455 w 6997582"/>
              <a:gd name="connsiteY674" fmla="*/ 1251553 h 3779758"/>
              <a:gd name="connsiteX675" fmla="*/ 5097357 w 6997582"/>
              <a:gd name="connsiteY675" fmla="*/ 1240651 h 3779758"/>
              <a:gd name="connsiteX676" fmla="*/ 5097357 w 6997582"/>
              <a:gd name="connsiteY676" fmla="*/ 1300738 h 3779758"/>
              <a:gd name="connsiteX677" fmla="*/ 5097357 w 6997582"/>
              <a:gd name="connsiteY677" fmla="*/ 1344472 h 3779758"/>
              <a:gd name="connsiteX678" fmla="*/ 5075427 w 6997582"/>
              <a:gd name="connsiteY678" fmla="*/ 1355374 h 3779758"/>
              <a:gd name="connsiteX679" fmla="*/ 5097357 w 6997582"/>
              <a:gd name="connsiteY679" fmla="*/ 1300738 h 3779758"/>
              <a:gd name="connsiteX680" fmla="*/ 5053623 w 6997582"/>
              <a:gd name="connsiteY680" fmla="*/ 1491900 h 3779758"/>
              <a:gd name="connsiteX681" fmla="*/ 5053623 w 6997582"/>
              <a:gd name="connsiteY681" fmla="*/ 1475801 h 3779758"/>
              <a:gd name="connsiteX682" fmla="*/ 5053623 w 6997582"/>
              <a:gd name="connsiteY682" fmla="*/ 1492280 h 3779758"/>
              <a:gd name="connsiteX683" fmla="*/ 5053623 w 6997582"/>
              <a:gd name="connsiteY683" fmla="*/ 1469970 h 3779758"/>
              <a:gd name="connsiteX684" fmla="*/ 5059074 w 6997582"/>
              <a:gd name="connsiteY684" fmla="*/ 1442715 h 3779758"/>
              <a:gd name="connsiteX685" fmla="*/ 5053623 w 6997582"/>
              <a:gd name="connsiteY685" fmla="*/ 1469970 h 3779758"/>
              <a:gd name="connsiteX686" fmla="*/ 5069975 w 6997582"/>
              <a:gd name="connsiteY686" fmla="*/ 1398981 h 3779758"/>
              <a:gd name="connsiteX687" fmla="*/ 5081004 w 6997582"/>
              <a:gd name="connsiteY687" fmla="*/ 1398981 h 3779758"/>
              <a:gd name="connsiteX688" fmla="*/ 5081004 w 6997582"/>
              <a:gd name="connsiteY688" fmla="*/ 1410010 h 3779758"/>
              <a:gd name="connsiteX689" fmla="*/ 5069975 w 6997582"/>
              <a:gd name="connsiteY689" fmla="*/ 1410010 h 3779758"/>
              <a:gd name="connsiteX690" fmla="*/ 5069975 w 6997582"/>
              <a:gd name="connsiteY690" fmla="*/ 1399742 h 3779758"/>
              <a:gd name="connsiteX691" fmla="*/ 5075427 w 6997582"/>
              <a:gd name="connsiteY691" fmla="*/ 1590143 h 3779758"/>
              <a:gd name="connsiteX692" fmla="*/ 5119160 w 6997582"/>
              <a:gd name="connsiteY692" fmla="*/ 1568340 h 3779758"/>
              <a:gd name="connsiteX693" fmla="*/ 5075427 w 6997582"/>
              <a:gd name="connsiteY693" fmla="*/ 1590143 h 3779758"/>
              <a:gd name="connsiteX694" fmla="*/ 5113456 w 6997582"/>
              <a:gd name="connsiteY694" fmla="*/ 1420911 h 3779758"/>
              <a:gd name="connsiteX695" fmla="*/ 5140711 w 6997582"/>
              <a:gd name="connsiteY695" fmla="*/ 1382882 h 3779758"/>
              <a:gd name="connsiteX696" fmla="*/ 5113456 w 6997582"/>
              <a:gd name="connsiteY696" fmla="*/ 1420911 h 3779758"/>
              <a:gd name="connsiteX697" fmla="*/ 5146161 w 6997582"/>
              <a:gd name="connsiteY697" fmla="*/ 1366276 h 3779758"/>
              <a:gd name="connsiteX698" fmla="*/ 5129809 w 6997582"/>
              <a:gd name="connsiteY698" fmla="*/ 1366276 h 3779758"/>
              <a:gd name="connsiteX699" fmla="*/ 5135260 w 6997582"/>
              <a:gd name="connsiteY699" fmla="*/ 1349923 h 3779758"/>
              <a:gd name="connsiteX700" fmla="*/ 5146161 w 6997582"/>
              <a:gd name="connsiteY700" fmla="*/ 1349923 h 3779758"/>
              <a:gd name="connsiteX701" fmla="*/ 5146161 w 6997582"/>
              <a:gd name="connsiteY701" fmla="*/ 1366276 h 3779758"/>
              <a:gd name="connsiteX702" fmla="*/ 5157190 w 6997582"/>
              <a:gd name="connsiteY702" fmla="*/ 1246102 h 3779758"/>
              <a:gd name="connsiteX703" fmla="*/ 5140711 w 6997582"/>
              <a:gd name="connsiteY703" fmla="*/ 1224299 h 3779758"/>
              <a:gd name="connsiteX704" fmla="*/ 5168092 w 6997582"/>
              <a:gd name="connsiteY704" fmla="*/ 1218848 h 3779758"/>
              <a:gd name="connsiteX705" fmla="*/ 5157190 w 6997582"/>
              <a:gd name="connsiteY705" fmla="*/ 1246102 h 3779758"/>
              <a:gd name="connsiteX706" fmla="*/ 5189769 w 6997582"/>
              <a:gd name="connsiteY706" fmla="*/ 1437771 h 3779758"/>
              <a:gd name="connsiteX707" fmla="*/ 5167965 w 6997582"/>
              <a:gd name="connsiteY707" fmla="*/ 1426869 h 3779758"/>
              <a:gd name="connsiteX708" fmla="*/ 5205995 w 6997582"/>
              <a:gd name="connsiteY708" fmla="*/ 1415968 h 3779758"/>
              <a:gd name="connsiteX709" fmla="*/ 5189642 w 6997582"/>
              <a:gd name="connsiteY709" fmla="*/ 1437771 h 3779758"/>
              <a:gd name="connsiteX710" fmla="*/ 5195220 w 6997582"/>
              <a:gd name="connsiteY710" fmla="*/ 1344979 h 3779758"/>
              <a:gd name="connsiteX711" fmla="*/ 5195220 w 6997582"/>
              <a:gd name="connsiteY711" fmla="*/ 1323049 h 3779758"/>
              <a:gd name="connsiteX712" fmla="*/ 5228052 w 6997582"/>
              <a:gd name="connsiteY712" fmla="*/ 1323049 h 3779758"/>
              <a:gd name="connsiteX713" fmla="*/ 5195220 w 6997582"/>
              <a:gd name="connsiteY713" fmla="*/ 1344979 h 3779758"/>
              <a:gd name="connsiteX714" fmla="*/ 5238954 w 6997582"/>
              <a:gd name="connsiteY714" fmla="*/ 1273991 h 3779758"/>
              <a:gd name="connsiteX715" fmla="*/ 5227798 w 6997582"/>
              <a:gd name="connsiteY715" fmla="*/ 1273991 h 3779758"/>
              <a:gd name="connsiteX716" fmla="*/ 5233249 w 6997582"/>
              <a:gd name="connsiteY716" fmla="*/ 1257511 h 3779758"/>
              <a:gd name="connsiteX717" fmla="*/ 5244151 w 6997582"/>
              <a:gd name="connsiteY717" fmla="*/ 1257511 h 3779758"/>
              <a:gd name="connsiteX718" fmla="*/ 5238700 w 6997582"/>
              <a:gd name="connsiteY718" fmla="*/ 1273991 h 3779758"/>
              <a:gd name="connsiteX719" fmla="*/ 5244404 w 6997582"/>
              <a:gd name="connsiteY719" fmla="*/ 1191974 h 3779758"/>
              <a:gd name="connsiteX720" fmla="*/ 5228052 w 6997582"/>
              <a:gd name="connsiteY720" fmla="*/ 1186523 h 3779758"/>
              <a:gd name="connsiteX721" fmla="*/ 5255306 w 6997582"/>
              <a:gd name="connsiteY721" fmla="*/ 1164719 h 3779758"/>
              <a:gd name="connsiteX722" fmla="*/ 5244404 w 6997582"/>
              <a:gd name="connsiteY722" fmla="*/ 1191974 h 3779758"/>
              <a:gd name="connsiteX723" fmla="*/ 5260757 w 6997582"/>
              <a:gd name="connsiteY723" fmla="*/ 1519662 h 3779758"/>
              <a:gd name="connsiteX724" fmla="*/ 5271659 w 6997582"/>
              <a:gd name="connsiteY724" fmla="*/ 1470477 h 3779758"/>
              <a:gd name="connsiteX725" fmla="*/ 5288139 w 6997582"/>
              <a:gd name="connsiteY725" fmla="*/ 1519662 h 3779758"/>
              <a:gd name="connsiteX726" fmla="*/ 5260757 w 6997582"/>
              <a:gd name="connsiteY726" fmla="*/ 1519662 h 3779758"/>
              <a:gd name="connsiteX727" fmla="*/ 5282561 w 6997582"/>
              <a:gd name="connsiteY727" fmla="*/ 1465026 h 3779758"/>
              <a:gd name="connsiteX728" fmla="*/ 5271659 w 6997582"/>
              <a:gd name="connsiteY728" fmla="*/ 1415968 h 3779758"/>
              <a:gd name="connsiteX729" fmla="*/ 5282561 w 6997582"/>
              <a:gd name="connsiteY729" fmla="*/ 1465026 h 3779758"/>
              <a:gd name="connsiteX730" fmla="*/ 5282561 w 6997582"/>
              <a:gd name="connsiteY730" fmla="*/ 1333951 h 3779758"/>
              <a:gd name="connsiteX731" fmla="*/ 5271659 w 6997582"/>
              <a:gd name="connsiteY731" fmla="*/ 1246609 h 3779758"/>
              <a:gd name="connsiteX732" fmla="*/ 5288139 w 6997582"/>
              <a:gd name="connsiteY732" fmla="*/ 1246609 h 3779758"/>
              <a:gd name="connsiteX733" fmla="*/ 5282561 w 6997582"/>
              <a:gd name="connsiteY733" fmla="*/ 1333951 h 3779758"/>
              <a:gd name="connsiteX734" fmla="*/ 5265828 w 6997582"/>
              <a:gd name="connsiteY734" fmla="*/ 1077505 h 3779758"/>
              <a:gd name="connsiteX735" fmla="*/ 5276729 w 6997582"/>
              <a:gd name="connsiteY735" fmla="*/ 1055574 h 3779758"/>
              <a:gd name="connsiteX736" fmla="*/ 5293209 w 6997582"/>
              <a:gd name="connsiteY736" fmla="*/ 1061152 h 3779758"/>
              <a:gd name="connsiteX737" fmla="*/ 5265828 w 6997582"/>
              <a:gd name="connsiteY737" fmla="*/ 1077505 h 3779758"/>
              <a:gd name="connsiteX738" fmla="*/ 5276729 w 6997582"/>
              <a:gd name="connsiteY738" fmla="*/ 1039475 h 3779758"/>
              <a:gd name="connsiteX739" fmla="*/ 5282180 w 6997582"/>
              <a:gd name="connsiteY739" fmla="*/ 1017671 h 3779758"/>
              <a:gd name="connsiteX740" fmla="*/ 5276729 w 6997582"/>
              <a:gd name="connsiteY740" fmla="*/ 1039475 h 3779758"/>
              <a:gd name="connsiteX741" fmla="*/ 5314759 w 6997582"/>
              <a:gd name="connsiteY741" fmla="*/ 1121365 h 3779758"/>
              <a:gd name="connsiteX742" fmla="*/ 5298407 w 6997582"/>
              <a:gd name="connsiteY742" fmla="*/ 1110463 h 3779758"/>
              <a:gd name="connsiteX743" fmla="*/ 5309308 w 6997582"/>
              <a:gd name="connsiteY743" fmla="*/ 1066856 h 3779758"/>
              <a:gd name="connsiteX744" fmla="*/ 5314759 w 6997582"/>
              <a:gd name="connsiteY744" fmla="*/ 1121365 h 3779758"/>
              <a:gd name="connsiteX745" fmla="*/ 5727380 w 6997582"/>
              <a:gd name="connsiteY745" fmla="*/ 1349036 h 3779758"/>
              <a:gd name="connsiteX746" fmla="*/ 5705576 w 6997582"/>
              <a:gd name="connsiteY746" fmla="*/ 1316330 h 3779758"/>
              <a:gd name="connsiteX747" fmla="*/ 5732831 w 6997582"/>
              <a:gd name="connsiteY747" fmla="*/ 1321781 h 3779758"/>
              <a:gd name="connsiteX748" fmla="*/ 5727380 w 6997582"/>
              <a:gd name="connsiteY748" fmla="*/ 1349036 h 3779758"/>
              <a:gd name="connsiteX749" fmla="*/ 5727380 w 6997582"/>
              <a:gd name="connsiteY749" fmla="*/ 1294527 h 3779758"/>
              <a:gd name="connsiteX750" fmla="*/ 5738282 w 6997582"/>
              <a:gd name="connsiteY750" fmla="*/ 1310879 h 3779758"/>
              <a:gd name="connsiteX751" fmla="*/ 5727380 w 6997582"/>
              <a:gd name="connsiteY751" fmla="*/ 1294527 h 3779758"/>
              <a:gd name="connsiteX752" fmla="*/ 3855311 w 6997582"/>
              <a:gd name="connsiteY752" fmla="*/ 0 h 3779758"/>
              <a:gd name="connsiteX753" fmla="*/ 3424309 w 6997582"/>
              <a:gd name="connsiteY753" fmla="*/ 850722 h 3779758"/>
              <a:gd name="connsiteX754" fmla="*/ 1867759 w 6997582"/>
              <a:gd name="connsiteY754" fmla="*/ 1393277 h 3779758"/>
              <a:gd name="connsiteX755" fmla="*/ 1665695 w 6997582"/>
              <a:gd name="connsiteY755" fmla="*/ 1387826 h 3779758"/>
              <a:gd name="connsiteX756" fmla="*/ 830185 w 6997582"/>
              <a:gd name="connsiteY756" fmla="*/ 1764699 h 3779758"/>
              <a:gd name="connsiteX757" fmla="*/ 1874858 w 6997582"/>
              <a:gd name="connsiteY757" fmla="*/ 2484852 h 3779758"/>
              <a:gd name="connsiteX758" fmla="*/ 986867 w 6997582"/>
              <a:gd name="connsiteY758" fmla="*/ 3409098 h 3779758"/>
              <a:gd name="connsiteX759" fmla="*/ 622671 w 6997582"/>
              <a:gd name="connsiteY759" fmla="*/ 3244303 h 3779758"/>
              <a:gd name="connsiteX760" fmla="*/ 158330 w 6997582"/>
              <a:gd name="connsiteY760" fmla="*/ 3779759 h 3779758"/>
              <a:gd name="connsiteX761" fmla="*/ 0 w 6997582"/>
              <a:gd name="connsiteY761" fmla="*/ 3490227 h 3779758"/>
              <a:gd name="connsiteX762" fmla="*/ 611642 w 6997582"/>
              <a:gd name="connsiteY762" fmla="*/ 3075198 h 3779758"/>
              <a:gd name="connsiteX763" fmla="*/ 1174100 w 6997582"/>
              <a:gd name="connsiteY763" fmla="*/ 2736735 h 3779758"/>
              <a:gd name="connsiteX764" fmla="*/ 873666 w 6997582"/>
              <a:gd name="connsiteY764" fmla="*/ 3108030 h 3779758"/>
              <a:gd name="connsiteX765" fmla="*/ 1099308 w 6997582"/>
              <a:gd name="connsiteY765" fmla="*/ 3249373 h 3779758"/>
              <a:gd name="connsiteX766" fmla="*/ 1572903 w 6997582"/>
              <a:gd name="connsiteY766" fmla="*/ 2787948 h 3779758"/>
              <a:gd name="connsiteX767" fmla="*/ 573359 w 6997582"/>
              <a:gd name="connsiteY767" fmla="*/ 2027356 h 3779758"/>
              <a:gd name="connsiteX768" fmla="*/ 1774713 w 6997582"/>
              <a:gd name="connsiteY768" fmla="*/ 1289583 h 3779758"/>
              <a:gd name="connsiteX769" fmla="*/ 3855311 w 6997582"/>
              <a:gd name="connsiteY769" fmla="*/ 0 h 3779758"/>
              <a:gd name="connsiteX770" fmla="*/ 1845702 w 6997582"/>
              <a:gd name="connsiteY770" fmla="*/ 2540629 h 3779758"/>
              <a:gd name="connsiteX771" fmla="*/ 1807672 w 6997582"/>
              <a:gd name="connsiteY771" fmla="*/ 2660802 h 3779758"/>
              <a:gd name="connsiteX772" fmla="*/ 1845702 w 6997582"/>
              <a:gd name="connsiteY772" fmla="*/ 2540629 h 3779758"/>
              <a:gd name="connsiteX773" fmla="*/ 3778872 w 6997582"/>
              <a:gd name="connsiteY773" fmla="*/ 202824 h 3779758"/>
              <a:gd name="connsiteX774" fmla="*/ 3767970 w 6997582"/>
              <a:gd name="connsiteY774" fmla="*/ 219177 h 3779758"/>
              <a:gd name="connsiteX775" fmla="*/ 3784323 w 6997582"/>
              <a:gd name="connsiteY775" fmla="*/ 219177 h 3779758"/>
              <a:gd name="connsiteX776" fmla="*/ 3778872 w 6997582"/>
              <a:gd name="connsiteY776" fmla="*/ 202824 h 3779758"/>
              <a:gd name="connsiteX777" fmla="*/ 1856730 w 6997582"/>
              <a:gd name="connsiteY777" fmla="*/ 1573537 h 3779758"/>
              <a:gd name="connsiteX778" fmla="*/ 1867632 w 6997582"/>
              <a:gd name="connsiteY778" fmla="*/ 1578988 h 3779758"/>
              <a:gd name="connsiteX779" fmla="*/ 1856730 w 6997582"/>
              <a:gd name="connsiteY779" fmla="*/ 1562635 h 3779758"/>
              <a:gd name="connsiteX780" fmla="*/ 1856730 w 6997582"/>
              <a:gd name="connsiteY780" fmla="*/ 1573537 h 3779758"/>
              <a:gd name="connsiteX781" fmla="*/ 1867632 w 6997582"/>
              <a:gd name="connsiteY781" fmla="*/ 1557184 h 3779758"/>
              <a:gd name="connsiteX782" fmla="*/ 1867632 w 6997582"/>
              <a:gd name="connsiteY782" fmla="*/ 1546156 h 3779758"/>
              <a:gd name="connsiteX783" fmla="*/ 1856730 w 6997582"/>
              <a:gd name="connsiteY783" fmla="*/ 1546156 h 3779758"/>
              <a:gd name="connsiteX784" fmla="*/ 1856730 w 6997582"/>
              <a:gd name="connsiteY784" fmla="*/ 1557184 h 3779758"/>
              <a:gd name="connsiteX785" fmla="*/ 3216414 w 6997582"/>
              <a:gd name="connsiteY785" fmla="*/ 934640 h 3779758"/>
              <a:gd name="connsiteX786" fmla="*/ 3320235 w 6997582"/>
              <a:gd name="connsiteY786" fmla="*/ 885455 h 3779758"/>
              <a:gd name="connsiteX787" fmla="*/ 3216414 w 6997582"/>
              <a:gd name="connsiteY787" fmla="*/ 934640 h 3779758"/>
              <a:gd name="connsiteX788" fmla="*/ 3194610 w 6997582"/>
              <a:gd name="connsiteY788" fmla="*/ 781634 h 3779758"/>
              <a:gd name="connsiteX789" fmla="*/ 3194610 w 6997582"/>
              <a:gd name="connsiteY789" fmla="*/ 770733 h 3779758"/>
              <a:gd name="connsiteX790" fmla="*/ 3167356 w 6997582"/>
              <a:gd name="connsiteY790" fmla="*/ 781634 h 3779758"/>
              <a:gd name="connsiteX791" fmla="*/ 3194610 w 6997582"/>
              <a:gd name="connsiteY791" fmla="*/ 781634 h 3779758"/>
              <a:gd name="connsiteX792" fmla="*/ 3232640 w 6997582"/>
              <a:gd name="connsiteY792" fmla="*/ 841721 h 3779758"/>
              <a:gd name="connsiteX793" fmla="*/ 3101692 w 6997582"/>
              <a:gd name="connsiteY793" fmla="*/ 885455 h 3779758"/>
              <a:gd name="connsiteX794" fmla="*/ 3232767 w 6997582"/>
              <a:gd name="connsiteY794" fmla="*/ 841975 h 3779758"/>
              <a:gd name="connsiteX795" fmla="*/ 3260021 w 6997582"/>
              <a:gd name="connsiteY795" fmla="*/ 809016 h 3779758"/>
              <a:gd name="connsiteX796" fmla="*/ 3199935 w 6997582"/>
              <a:gd name="connsiteY796" fmla="*/ 792536 h 3779758"/>
              <a:gd name="connsiteX797" fmla="*/ 3210837 w 6997582"/>
              <a:gd name="connsiteY797" fmla="*/ 798114 h 3779758"/>
              <a:gd name="connsiteX798" fmla="*/ 3210837 w 6997582"/>
              <a:gd name="connsiteY798" fmla="*/ 814467 h 3779758"/>
              <a:gd name="connsiteX799" fmla="*/ 3260021 w 6997582"/>
              <a:gd name="connsiteY799" fmla="*/ 809016 h 3779758"/>
              <a:gd name="connsiteX800" fmla="*/ 3232640 w 6997582"/>
              <a:gd name="connsiteY800" fmla="*/ 743478 h 3779758"/>
              <a:gd name="connsiteX801" fmla="*/ 3260021 w 6997582"/>
              <a:gd name="connsiteY801" fmla="*/ 727125 h 3779758"/>
              <a:gd name="connsiteX802" fmla="*/ 3232640 w 6997582"/>
              <a:gd name="connsiteY802" fmla="*/ 743478 h 3779758"/>
              <a:gd name="connsiteX803" fmla="*/ 3254571 w 6997582"/>
              <a:gd name="connsiteY803" fmla="*/ 885455 h 3779758"/>
              <a:gd name="connsiteX804" fmla="*/ 3227189 w 6997582"/>
              <a:gd name="connsiteY804" fmla="*/ 896357 h 3779758"/>
              <a:gd name="connsiteX805" fmla="*/ 3254571 w 6997582"/>
              <a:gd name="connsiteY805" fmla="*/ 885455 h 3779758"/>
              <a:gd name="connsiteX806" fmla="*/ 3221738 w 6997582"/>
              <a:gd name="connsiteY806" fmla="*/ 776183 h 3779758"/>
              <a:gd name="connsiteX807" fmla="*/ 3199935 w 6997582"/>
              <a:gd name="connsiteY807" fmla="*/ 770733 h 3779758"/>
              <a:gd name="connsiteX808" fmla="*/ 3221738 w 6997582"/>
              <a:gd name="connsiteY808" fmla="*/ 776183 h 3779758"/>
              <a:gd name="connsiteX809" fmla="*/ 3199555 w 6997582"/>
              <a:gd name="connsiteY809" fmla="*/ 759831 h 3779758"/>
              <a:gd name="connsiteX810" fmla="*/ 3226809 w 6997582"/>
              <a:gd name="connsiteY810" fmla="*/ 743478 h 3779758"/>
              <a:gd name="connsiteX811" fmla="*/ 3199555 w 6997582"/>
              <a:gd name="connsiteY811" fmla="*/ 759831 h 3779758"/>
              <a:gd name="connsiteX812" fmla="*/ 3292347 w 6997582"/>
              <a:gd name="connsiteY812" fmla="*/ 797860 h 3779758"/>
              <a:gd name="connsiteX813" fmla="*/ 3341532 w 6997582"/>
              <a:gd name="connsiteY813" fmla="*/ 781381 h 3779758"/>
              <a:gd name="connsiteX814" fmla="*/ 3292347 w 6997582"/>
              <a:gd name="connsiteY814" fmla="*/ 797860 h 3779758"/>
              <a:gd name="connsiteX815" fmla="*/ 3292347 w 6997582"/>
              <a:gd name="connsiteY815" fmla="*/ 846919 h 3779758"/>
              <a:gd name="connsiteX816" fmla="*/ 3314277 w 6997582"/>
              <a:gd name="connsiteY816" fmla="*/ 825115 h 3779758"/>
              <a:gd name="connsiteX817" fmla="*/ 3297798 w 6997582"/>
              <a:gd name="connsiteY817" fmla="*/ 830566 h 3779758"/>
              <a:gd name="connsiteX818" fmla="*/ 3292347 w 6997582"/>
              <a:gd name="connsiteY818" fmla="*/ 846919 h 3779758"/>
              <a:gd name="connsiteX819" fmla="*/ 3286896 w 6997582"/>
              <a:gd name="connsiteY819" fmla="*/ 737774 h 3779758"/>
              <a:gd name="connsiteX820" fmla="*/ 3303248 w 6997582"/>
              <a:gd name="connsiteY820" fmla="*/ 726872 h 3779758"/>
              <a:gd name="connsiteX821" fmla="*/ 3292347 w 6997582"/>
              <a:gd name="connsiteY821" fmla="*/ 726872 h 3779758"/>
              <a:gd name="connsiteX822" fmla="*/ 3286896 w 6997582"/>
              <a:gd name="connsiteY822" fmla="*/ 737774 h 3779758"/>
              <a:gd name="connsiteX823" fmla="*/ 3330630 w 6997582"/>
              <a:gd name="connsiteY823" fmla="*/ 879751 h 3779758"/>
              <a:gd name="connsiteX824" fmla="*/ 3379815 w 6997582"/>
              <a:gd name="connsiteY824" fmla="*/ 852369 h 3779758"/>
              <a:gd name="connsiteX825" fmla="*/ 3330630 w 6997582"/>
              <a:gd name="connsiteY825" fmla="*/ 879751 h 3779758"/>
              <a:gd name="connsiteX826" fmla="*/ 3390716 w 6997582"/>
              <a:gd name="connsiteY826" fmla="*/ 770479 h 3779758"/>
              <a:gd name="connsiteX827" fmla="*/ 3390716 w 6997582"/>
              <a:gd name="connsiteY827" fmla="*/ 770479 h 3779758"/>
              <a:gd name="connsiteX828" fmla="*/ 3325179 w 6997582"/>
              <a:gd name="connsiteY828" fmla="*/ 759577 h 3779758"/>
              <a:gd name="connsiteX829" fmla="*/ 3439268 w 6997582"/>
              <a:gd name="connsiteY829" fmla="*/ 699491 h 3779758"/>
              <a:gd name="connsiteX830" fmla="*/ 3325179 w 6997582"/>
              <a:gd name="connsiteY830" fmla="*/ 759577 h 3779758"/>
              <a:gd name="connsiteX831" fmla="*/ 3428873 w 6997582"/>
              <a:gd name="connsiteY831" fmla="*/ 688589 h 3779758"/>
              <a:gd name="connsiteX832" fmla="*/ 3456254 w 6997582"/>
              <a:gd name="connsiteY832" fmla="*/ 666785 h 3779758"/>
              <a:gd name="connsiteX833" fmla="*/ 3428873 w 6997582"/>
              <a:gd name="connsiteY833" fmla="*/ 688589 h 3779758"/>
              <a:gd name="connsiteX834" fmla="*/ 3499861 w 6997582"/>
              <a:gd name="connsiteY834" fmla="*/ 677687 h 3779758"/>
              <a:gd name="connsiteX835" fmla="*/ 3527243 w 6997582"/>
              <a:gd name="connsiteY835" fmla="*/ 650306 h 3779758"/>
              <a:gd name="connsiteX836" fmla="*/ 3511397 w 6997582"/>
              <a:gd name="connsiteY836" fmla="*/ 650306 h 3779758"/>
              <a:gd name="connsiteX837" fmla="*/ 3500369 w 6997582"/>
              <a:gd name="connsiteY837" fmla="*/ 677687 h 3779758"/>
              <a:gd name="connsiteX838" fmla="*/ 3581878 w 6997582"/>
              <a:gd name="connsiteY838" fmla="*/ 677687 h 3779758"/>
              <a:gd name="connsiteX839" fmla="*/ 3603682 w 6997582"/>
              <a:gd name="connsiteY839" fmla="*/ 650306 h 3779758"/>
              <a:gd name="connsiteX840" fmla="*/ 3581878 w 6997582"/>
              <a:gd name="connsiteY840" fmla="*/ 677687 h 3779758"/>
              <a:gd name="connsiteX841" fmla="*/ 3641839 w 6997582"/>
              <a:gd name="connsiteY841" fmla="*/ 420987 h 3779758"/>
              <a:gd name="connsiteX842" fmla="*/ 3674671 w 6997582"/>
              <a:gd name="connsiteY842" fmla="*/ 420987 h 3779758"/>
              <a:gd name="connsiteX843" fmla="*/ 3641839 w 6997582"/>
              <a:gd name="connsiteY843" fmla="*/ 420987 h 3779758"/>
              <a:gd name="connsiteX844" fmla="*/ 3723855 w 6997582"/>
              <a:gd name="connsiteY844" fmla="*/ 333646 h 3779758"/>
              <a:gd name="connsiteX845" fmla="*/ 3707376 w 6997582"/>
              <a:gd name="connsiteY845" fmla="*/ 393733 h 3779758"/>
              <a:gd name="connsiteX846" fmla="*/ 3734757 w 6997582"/>
              <a:gd name="connsiteY846" fmla="*/ 371802 h 3779758"/>
              <a:gd name="connsiteX847" fmla="*/ 3723855 w 6997582"/>
              <a:gd name="connsiteY847" fmla="*/ 333773 h 3779758"/>
              <a:gd name="connsiteX848" fmla="*/ 3707376 w 6997582"/>
              <a:gd name="connsiteY848" fmla="*/ 470172 h 3779758"/>
              <a:gd name="connsiteX849" fmla="*/ 3723855 w 6997582"/>
              <a:gd name="connsiteY849" fmla="*/ 475623 h 3779758"/>
              <a:gd name="connsiteX850" fmla="*/ 3707376 w 6997582"/>
              <a:gd name="connsiteY850" fmla="*/ 470172 h 3779758"/>
              <a:gd name="connsiteX851" fmla="*/ 3674671 w 6997582"/>
              <a:gd name="connsiteY851" fmla="*/ 552063 h 3779758"/>
              <a:gd name="connsiteX852" fmla="*/ 3701925 w 6997582"/>
              <a:gd name="connsiteY852" fmla="*/ 486525 h 3779758"/>
              <a:gd name="connsiteX853" fmla="*/ 3674671 w 6997582"/>
              <a:gd name="connsiteY853" fmla="*/ 552063 h 3779758"/>
              <a:gd name="connsiteX854" fmla="*/ 3663769 w 6997582"/>
              <a:gd name="connsiteY854" fmla="*/ 333646 h 3779758"/>
              <a:gd name="connsiteX855" fmla="*/ 3641839 w 6997582"/>
              <a:gd name="connsiteY855" fmla="*/ 344548 h 3779758"/>
              <a:gd name="connsiteX856" fmla="*/ 3663769 w 6997582"/>
              <a:gd name="connsiteY856" fmla="*/ 333646 h 3779758"/>
              <a:gd name="connsiteX857" fmla="*/ 3614584 w 6997582"/>
              <a:gd name="connsiteY857" fmla="*/ 628502 h 3779758"/>
              <a:gd name="connsiteX858" fmla="*/ 3609133 w 6997582"/>
              <a:gd name="connsiteY858" fmla="*/ 633953 h 3779758"/>
              <a:gd name="connsiteX859" fmla="*/ 3609133 w 6997582"/>
              <a:gd name="connsiteY859" fmla="*/ 644855 h 3779758"/>
              <a:gd name="connsiteX860" fmla="*/ 3614584 w 6997582"/>
              <a:gd name="connsiteY860" fmla="*/ 628502 h 3779758"/>
              <a:gd name="connsiteX861" fmla="*/ 3559948 w 6997582"/>
              <a:gd name="connsiteY861" fmla="*/ 606698 h 3779758"/>
              <a:gd name="connsiteX862" fmla="*/ 3609133 w 6997582"/>
              <a:gd name="connsiteY862" fmla="*/ 557513 h 3779758"/>
              <a:gd name="connsiteX863" fmla="*/ 3559948 w 6997582"/>
              <a:gd name="connsiteY863" fmla="*/ 606698 h 3779758"/>
              <a:gd name="connsiteX864" fmla="*/ 3565399 w 6997582"/>
              <a:gd name="connsiteY864" fmla="*/ 481074 h 3779758"/>
              <a:gd name="connsiteX865" fmla="*/ 3581878 w 6997582"/>
              <a:gd name="connsiteY865" fmla="*/ 486525 h 3779758"/>
              <a:gd name="connsiteX866" fmla="*/ 3570850 w 6997582"/>
              <a:gd name="connsiteY866" fmla="*/ 470172 h 3779758"/>
              <a:gd name="connsiteX867" fmla="*/ 3565399 w 6997582"/>
              <a:gd name="connsiteY867" fmla="*/ 481074 h 3779758"/>
              <a:gd name="connsiteX868" fmla="*/ 3603428 w 6997582"/>
              <a:gd name="connsiteY868" fmla="*/ 382704 h 3779758"/>
              <a:gd name="connsiteX869" fmla="*/ 3571433 w 6997582"/>
              <a:gd name="connsiteY869" fmla="*/ 409831 h 3779758"/>
              <a:gd name="connsiteX870" fmla="*/ 3571357 w 6997582"/>
              <a:gd name="connsiteY870" fmla="*/ 410973 h 3779758"/>
              <a:gd name="connsiteX871" fmla="*/ 3598738 w 6997582"/>
              <a:gd name="connsiteY871" fmla="*/ 405522 h 3779758"/>
              <a:gd name="connsiteX872" fmla="*/ 3604189 w 6997582"/>
              <a:gd name="connsiteY872" fmla="*/ 383592 h 3779758"/>
              <a:gd name="connsiteX873" fmla="*/ 3576047 w 6997582"/>
              <a:gd name="connsiteY873" fmla="*/ 415536 h 3779758"/>
              <a:gd name="connsiteX874" fmla="*/ 3532440 w 6997582"/>
              <a:gd name="connsiteY874" fmla="*/ 448242 h 3779758"/>
              <a:gd name="connsiteX875" fmla="*/ 3576047 w 6997582"/>
              <a:gd name="connsiteY875" fmla="*/ 415536 h 3779758"/>
              <a:gd name="connsiteX876" fmla="*/ 3538018 w 6997582"/>
              <a:gd name="connsiteY876" fmla="*/ 530259 h 3779758"/>
              <a:gd name="connsiteX877" fmla="*/ 3499988 w 6997582"/>
              <a:gd name="connsiteY877" fmla="*/ 568289 h 3779758"/>
              <a:gd name="connsiteX878" fmla="*/ 3538018 w 6997582"/>
              <a:gd name="connsiteY878" fmla="*/ 530259 h 3779758"/>
              <a:gd name="connsiteX879" fmla="*/ 3478438 w 6997582"/>
              <a:gd name="connsiteY879" fmla="*/ 765916 h 3779758"/>
              <a:gd name="connsiteX880" fmla="*/ 3445733 w 6997582"/>
              <a:gd name="connsiteY880" fmla="*/ 803945 h 3779758"/>
              <a:gd name="connsiteX881" fmla="*/ 3500242 w 6997582"/>
              <a:gd name="connsiteY881" fmla="*/ 765916 h 3779758"/>
              <a:gd name="connsiteX882" fmla="*/ 3434704 w 6997582"/>
              <a:gd name="connsiteY882" fmla="*/ 760465 h 3779758"/>
              <a:gd name="connsiteX883" fmla="*/ 3467536 w 6997582"/>
              <a:gd name="connsiteY883" fmla="*/ 744112 h 3779758"/>
              <a:gd name="connsiteX884" fmla="*/ 3440408 w 6997582"/>
              <a:gd name="connsiteY884" fmla="*/ 744112 h 3779758"/>
              <a:gd name="connsiteX885" fmla="*/ 3434958 w 6997582"/>
              <a:gd name="connsiteY885" fmla="*/ 760465 h 3779758"/>
              <a:gd name="connsiteX886" fmla="*/ 3385646 w 6997582"/>
              <a:gd name="connsiteY886" fmla="*/ 662222 h 3779758"/>
              <a:gd name="connsiteX887" fmla="*/ 3461705 w 6997582"/>
              <a:gd name="connsiteY887" fmla="*/ 602135 h 3779758"/>
              <a:gd name="connsiteX888" fmla="*/ 3385646 w 6997582"/>
              <a:gd name="connsiteY888" fmla="*/ 662222 h 3779758"/>
              <a:gd name="connsiteX889" fmla="*/ 3456634 w 6997582"/>
              <a:gd name="connsiteY889" fmla="*/ 574754 h 3779758"/>
              <a:gd name="connsiteX890" fmla="*/ 3434704 w 6997582"/>
              <a:gd name="connsiteY890" fmla="*/ 602135 h 3779758"/>
              <a:gd name="connsiteX891" fmla="*/ 3456634 w 6997582"/>
              <a:gd name="connsiteY891" fmla="*/ 574754 h 3779758"/>
              <a:gd name="connsiteX892" fmla="*/ 3412900 w 6997582"/>
              <a:gd name="connsiteY892" fmla="*/ 542048 h 3779758"/>
              <a:gd name="connsiteX893" fmla="*/ 3336841 w 6997582"/>
              <a:gd name="connsiteY893" fmla="*/ 607586 h 3779758"/>
              <a:gd name="connsiteX894" fmla="*/ 3412900 w 6997582"/>
              <a:gd name="connsiteY894" fmla="*/ 542048 h 3779758"/>
              <a:gd name="connsiteX895" fmla="*/ 3358264 w 6997582"/>
              <a:gd name="connsiteY895" fmla="*/ 634840 h 3779758"/>
              <a:gd name="connsiteX896" fmla="*/ 3210837 w 6997582"/>
              <a:gd name="connsiteY896" fmla="*/ 733210 h 3779758"/>
              <a:gd name="connsiteX897" fmla="*/ 3358264 w 6997582"/>
              <a:gd name="connsiteY897" fmla="*/ 634840 h 3779758"/>
              <a:gd name="connsiteX898" fmla="*/ 3303629 w 6997582"/>
              <a:gd name="connsiteY898" fmla="*/ 613037 h 3779758"/>
              <a:gd name="connsiteX899" fmla="*/ 3216288 w 6997582"/>
              <a:gd name="connsiteY899" fmla="*/ 678574 h 3779758"/>
              <a:gd name="connsiteX900" fmla="*/ 3303629 w 6997582"/>
              <a:gd name="connsiteY900" fmla="*/ 613037 h 3779758"/>
              <a:gd name="connsiteX901" fmla="*/ 3205386 w 6997582"/>
              <a:gd name="connsiteY901" fmla="*/ 689096 h 3779758"/>
              <a:gd name="connsiteX902" fmla="*/ 3183582 w 6997582"/>
              <a:gd name="connsiteY902" fmla="*/ 699998 h 3779758"/>
              <a:gd name="connsiteX903" fmla="*/ 3216288 w 6997582"/>
              <a:gd name="connsiteY903" fmla="*/ 689096 h 3779758"/>
              <a:gd name="connsiteX904" fmla="*/ 3199935 w 6997582"/>
              <a:gd name="connsiteY904" fmla="*/ 683645 h 3779758"/>
              <a:gd name="connsiteX905" fmla="*/ 3205386 w 6997582"/>
              <a:gd name="connsiteY905" fmla="*/ 689096 h 3779758"/>
              <a:gd name="connsiteX906" fmla="*/ 3167356 w 6997582"/>
              <a:gd name="connsiteY906" fmla="*/ 699998 h 3779758"/>
              <a:gd name="connsiteX907" fmla="*/ 3183709 w 6997582"/>
              <a:gd name="connsiteY907" fmla="*/ 705449 h 3779758"/>
              <a:gd name="connsiteX908" fmla="*/ 3167356 w 6997582"/>
              <a:gd name="connsiteY908" fmla="*/ 699998 h 3779758"/>
              <a:gd name="connsiteX909" fmla="*/ 3194610 w 6997582"/>
              <a:gd name="connsiteY909" fmla="*/ 798367 h 3779758"/>
              <a:gd name="connsiteX910" fmla="*/ 3161778 w 6997582"/>
              <a:gd name="connsiteY910" fmla="*/ 809269 h 3779758"/>
              <a:gd name="connsiteX911" fmla="*/ 3194610 w 6997582"/>
              <a:gd name="connsiteY911" fmla="*/ 798367 h 3779758"/>
              <a:gd name="connsiteX912" fmla="*/ 3129073 w 6997582"/>
              <a:gd name="connsiteY912" fmla="*/ 776437 h 3779758"/>
              <a:gd name="connsiteX913" fmla="*/ 3079888 w 6997582"/>
              <a:gd name="connsiteY913" fmla="*/ 803818 h 3779758"/>
              <a:gd name="connsiteX914" fmla="*/ 3129073 w 6997582"/>
              <a:gd name="connsiteY914" fmla="*/ 776437 h 3779758"/>
              <a:gd name="connsiteX915" fmla="*/ 3118171 w 6997582"/>
              <a:gd name="connsiteY915" fmla="*/ 918414 h 3779758"/>
              <a:gd name="connsiteX916" fmla="*/ 3074437 w 6997582"/>
              <a:gd name="connsiteY916" fmla="*/ 945795 h 3779758"/>
              <a:gd name="connsiteX917" fmla="*/ 3112467 w 6997582"/>
              <a:gd name="connsiteY917" fmla="*/ 929316 h 3779758"/>
              <a:gd name="connsiteX918" fmla="*/ 3117918 w 6997582"/>
              <a:gd name="connsiteY918" fmla="*/ 940345 h 3779758"/>
              <a:gd name="connsiteX919" fmla="*/ 3117918 w 6997582"/>
              <a:gd name="connsiteY919" fmla="*/ 918034 h 3779758"/>
              <a:gd name="connsiteX920" fmla="*/ 3014351 w 6997582"/>
              <a:gd name="connsiteY920" fmla="*/ 934894 h 3779758"/>
              <a:gd name="connsiteX921" fmla="*/ 3014351 w 6997582"/>
              <a:gd name="connsiteY921" fmla="*/ 956697 h 3779758"/>
              <a:gd name="connsiteX922" fmla="*/ 3030703 w 6997582"/>
              <a:gd name="connsiteY922" fmla="*/ 962148 h 3779758"/>
              <a:gd name="connsiteX923" fmla="*/ 3058084 w 6997582"/>
              <a:gd name="connsiteY923" fmla="*/ 945795 h 3779758"/>
              <a:gd name="connsiteX924" fmla="*/ 3025252 w 6997582"/>
              <a:gd name="connsiteY924" fmla="*/ 945795 h 3779758"/>
              <a:gd name="connsiteX925" fmla="*/ 3014351 w 6997582"/>
              <a:gd name="connsiteY925" fmla="*/ 934894 h 3779758"/>
              <a:gd name="connsiteX926" fmla="*/ 3030703 w 6997582"/>
              <a:gd name="connsiteY926" fmla="*/ 934894 h 3779758"/>
              <a:gd name="connsiteX927" fmla="*/ 3041732 w 6997582"/>
              <a:gd name="connsiteY927" fmla="*/ 940345 h 3779758"/>
              <a:gd name="connsiteX928" fmla="*/ 3030703 w 6997582"/>
              <a:gd name="connsiteY928" fmla="*/ 923865 h 3779758"/>
              <a:gd name="connsiteX929" fmla="*/ 3030703 w 6997582"/>
              <a:gd name="connsiteY929" fmla="*/ 934894 h 3779758"/>
              <a:gd name="connsiteX930" fmla="*/ 3003449 w 6997582"/>
              <a:gd name="connsiteY930" fmla="*/ 929316 h 3779758"/>
              <a:gd name="connsiteX931" fmla="*/ 3041478 w 6997582"/>
              <a:gd name="connsiteY931" fmla="*/ 902061 h 3779758"/>
              <a:gd name="connsiteX932" fmla="*/ 3003449 w 6997582"/>
              <a:gd name="connsiteY932" fmla="*/ 929316 h 3779758"/>
              <a:gd name="connsiteX933" fmla="*/ 2997998 w 6997582"/>
              <a:gd name="connsiteY933" fmla="*/ 798367 h 3779758"/>
              <a:gd name="connsiteX934" fmla="*/ 2997998 w 6997582"/>
              <a:gd name="connsiteY934" fmla="*/ 798367 h 3779758"/>
              <a:gd name="connsiteX935" fmla="*/ 2997998 w 6997582"/>
              <a:gd name="connsiteY935" fmla="*/ 858327 h 3779758"/>
              <a:gd name="connsiteX936" fmla="*/ 2970743 w 6997582"/>
              <a:gd name="connsiteY936" fmla="*/ 880258 h 3779758"/>
              <a:gd name="connsiteX937" fmla="*/ 2997998 w 6997582"/>
              <a:gd name="connsiteY937" fmla="*/ 858327 h 3779758"/>
              <a:gd name="connsiteX938" fmla="*/ 2932460 w 6997582"/>
              <a:gd name="connsiteY938" fmla="*/ 880004 h 3779758"/>
              <a:gd name="connsiteX939" fmla="*/ 2932460 w 6997582"/>
              <a:gd name="connsiteY939" fmla="*/ 890906 h 3779758"/>
              <a:gd name="connsiteX940" fmla="*/ 2954264 w 6997582"/>
              <a:gd name="connsiteY940" fmla="*/ 890906 h 3779758"/>
              <a:gd name="connsiteX941" fmla="*/ 2954264 w 6997582"/>
              <a:gd name="connsiteY941" fmla="*/ 880004 h 3779758"/>
              <a:gd name="connsiteX942" fmla="*/ 3183709 w 6997582"/>
              <a:gd name="connsiteY942" fmla="*/ 940091 h 3779758"/>
              <a:gd name="connsiteX943" fmla="*/ 2888726 w 6997582"/>
              <a:gd name="connsiteY943" fmla="*/ 1049236 h 3779758"/>
              <a:gd name="connsiteX944" fmla="*/ 3183709 w 6997582"/>
              <a:gd name="connsiteY944" fmla="*/ 940091 h 3779758"/>
              <a:gd name="connsiteX945" fmla="*/ 2872373 w 6997582"/>
              <a:gd name="connsiteY945" fmla="*/ 869102 h 3779758"/>
              <a:gd name="connsiteX946" fmla="*/ 2872373 w 6997582"/>
              <a:gd name="connsiteY946" fmla="*/ 880004 h 3779758"/>
              <a:gd name="connsiteX947" fmla="*/ 2883275 w 6997582"/>
              <a:gd name="connsiteY947" fmla="*/ 880004 h 3779758"/>
              <a:gd name="connsiteX948" fmla="*/ 2883275 w 6997582"/>
              <a:gd name="connsiteY948" fmla="*/ 869102 h 3779758"/>
              <a:gd name="connsiteX949" fmla="*/ 2856021 w 6997582"/>
              <a:gd name="connsiteY949" fmla="*/ 885455 h 3779758"/>
              <a:gd name="connsiteX950" fmla="*/ 2839668 w 6997582"/>
              <a:gd name="connsiteY950" fmla="*/ 907259 h 3779758"/>
              <a:gd name="connsiteX951" fmla="*/ 2856021 w 6997582"/>
              <a:gd name="connsiteY951" fmla="*/ 885455 h 3779758"/>
              <a:gd name="connsiteX952" fmla="*/ 2866923 w 6997582"/>
              <a:gd name="connsiteY952" fmla="*/ 912710 h 3779758"/>
              <a:gd name="connsiteX953" fmla="*/ 2845119 w 6997582"/>
              <a:gd name="connsiteY953" fmla="*/ 940091 h 3779758"/>
              <a:gd name="connsiteX954" fmla="*/ 2866923 w 6997582"/>
              <a:gd name="connsiteY954" fmla="*/ 912710 h 3779758"/>
              <a:gd name="connsiteX955" fmla="*/ 2856021 w 6997582"/>
              <a:gd name="connsiteY955" fmla="*/ 967345 h 3779758"/>
              <a:gd name="connsiteX956" fmla="*/ 2795934 w 6997582"/>
              <a:gd name="connsiteY956" fmla="*/ 989149 h 3779758"/>
              <a:gd name="connsiteX957" fmla="*/ 2856021 w 6997582"/>
              <a:gd name="connsiteY957" fmla="*/ 967345 h 3779758"/>
              <a:gd name="connsiteX958" fmla="*/ 2763228 w 6997582"/>
              <a:gd name="connsiteY958" fmla="*/ 1076617 h 3779758"/>
              <a:gd name="connsiteX959" fmla="*/ 2779581 w 6997582"/>
              <a:gd name="connsiteY959" fmla="*/ 1098421 h 3779758"/>
              <a:gd name="connsiteX960" fmla="*/ 2763228 w 6997582"/>
              <a:gd name="connsiteY960" fmla="*/ 1076617 h 3779758"/>
              <a:gd name="connsiteX961" fmla="*/ 2735847 w 6997582"/>
              <a:gd name="connsiteY961" fmla="*/ 1087519 h 3779758"/>
              <a:gd name="connsiteX962" fmla="*/ 2714044 w 6997582"/>
              <a:gd name="connsiteY962" fmla="*/ 1103872 h 3779758"/>
              <a:gd name="connsiteX963" fmla="*/ 2735847 w 6997582"/>
              <a:gd name="connsiteY963" fmla="*/ 1087519 h 3779758"/>
              <a:gd name="connsiteX964" fmla="*/ 2643055 w 6997582"/>
              <a:gd name="connsiteY964" fmla="*/ 989149 h 3779758"/>
              <a:gd name="connsiteX965" fmla="*/ 2610223 w 6997582"/>
              <a:gd name="connsiteY965" fmla="*/ 1000051 h 3779758"/>
              <a:gd name="connsiteX966" fmla="*/ 2643055 w 6997582"/>
              <a:gd name="connsiteY966" fmla="*/ 989149 h 3779758"/>
              <a:gd name="connsiteX967" fmla="*/ 2626702 w 6997582"/>
              <a:gd name="connsiteY967" fmla="*/ 1049236 h 3779758"/>
              <a:gd name="connsiteX968" fmla="*/ 2604772 w 6997582"/>
              <a:gd name="connsiteY968" fmla="*/ 1060138 h 3779758"/>
              <a:gd name="connsiteX969" fmla="*/ 2626702 w 6997582"/>
              <a:gd name="connsiteY969" fmla="*/ 1049236 h 3779758"/>
              <a:gd name="connsiteX970" fmla="*/ 2572067 w 6997582"/>
              <a:gd name="connsiteY970" fmla="*/ 1027432 h 3779758"/>
              <a:gd name="connsiteX971" fmla="*/ 2522882 w 6997582"/>
              <a:gd name="connsiteY971" fmla="*/ 1032883 h 3779758"/>
              <a:gd name="connsiteX972" fmla="*/ 2572067 w 6997582"/>
              <a:gd name="connsiteY972" fmla="*/ 1027432 h 3779758"/>
              <a:gd name="connsiteX973" fmla="*/ 2501078 w 6997582"/>
              <a:gd name="connsiteY973" fmla="*/ 1043785 h 3779758"/>
              <a:gd name="connsiteX974" fmla="*/ 2473824 w 6997582"/>
              <a:gd name="connsiteY974" fmla="*/ 1060138 h 3779758"/>
              <a:gd name="connsiteX975" fmla="*/ 2501078 w 6997582"/>
              <a:gd name="connsiteY975" fmla="*/ 1043785 h 3779758"/>
              <a:gd name="connsiteX976" fmla="*/ 2419188 w 6997582"/>
              <a:gd name="connsiteY976" fmla="*/ 1076617 h 3779758"/>
              <a:gd name="connsiteX977" fmla="*/ 2381158 w 6997582"/>
              <a:gd name="connsiteY977" fmla="*/ 1092970 h 3779758"/>
              <a:gd name="connsiteX978" fmla="*/ 2419188 w 6997582"/>
              <a:gd name="connsiteY978" fmla="*/ 1076617 h 3779758"/>
              <a:gd name="connsiteX979" fmla="*/ 2451893 w 6997582"/>
              <a:gd name="connsiteY979" fmla="*/ 1174860 h 3779758"/>
              <a:gd name="connsiteX980" fmla="*/ 2359101 w 6997582"/>
              <a:gd name="connsiteY980" fmla="*/ 1196664 h 3779758"/>
              <a:gd name="connsiteX981" fmla="*/ 2451893 w 6997582"/>
              <a:gd name="connsiteY981" fmla="*/ 1174860 h 3779758"/>
              <a:gd name="connsiteX982" fmla="*/ 2260731 w 6997582"/>
              <a:gd name="connsiteY982" fmla="*/ 1163958 h 3779758"/>
              <a:gd name="connsiteX983" fmla="*/ 2222702 w 6997582"/>
              <a:gd name="connsiteY983" fmla="*/ 1169409 h 3779758"/>
              <a:gd name="connsiteX984" fmla="*/ 2260731 w 6997582"/>
              <a:gd name="connsiteY984" fmla="*/ 1163958 h 3779758"/>
              <a:gd name="connsiteX985" fmla="*/ 2244378 w 6997582"/>
              <a:gd name="connsiteY985" fmla="*/ 1229496 h 3779758"/>
              <a:gd name="connsiteX986" fmla="*/ 2222575 w 6997582"/>
              <a:gd name="connsiteY986" fmla="*/ 1218594 h 3779758"/>
              <a:gd name="connsiteX987" fmla="*/ 2151586 w 6997582"/>
              <a:gd name="connsiteY987" fmla="*/ 1245849 h 3779758"/>
              <a:gd name="connsiteX988" fmla="*/ 2222575 w 6997582"/>
              <a:gd name="connsiteY988" fmla="*/ 1229496 h 3779758"/>
              <a:gd name="connsiteX989" fmla="*/ 2222575 w 6997582"/>
              <a:gd name="connsiteY989" fmla="*/ 1245849 h 3779758"/>
              <a:gd name="connsiteX990" fmla="*/ 2244378 w 6997582"/>
              <a:gd name="connsiteY990" fmla="*/ 1229496 h 3779758"/>
              <a:gd name="connsiteX991" fmla="*/ 2168319 w 6997582"/>
              <a:gd name="connsiteY991" fmla="*/ 1191467 h 3779758"/>
              <a:gd name="connsiteX992" fmla="*/ 2141065 w 6997582"/>
              <a:gd name="connsiteY992" fmla="*/ 1196917 h 3779758"/>
              <a:gd name="connsiteX993" fmla="*/ 2168319 w 6997582"/>
              <a:gd name="connsiteY993" fmla="*/ 1191467 h 3779758"/>
              <a:gd name="connsiteX994" fmla="*/ 2151966 w 6997582"/>
              <a:gd name="connsiteY994" fmla="*/ 1251553 h 3779758"/>
              <a:gd name="connsiteX995" fmla="*/ 2086429 w 6997582"/>
              <a:gd name="connsiteY995" fmla="*/ 1273357 h 3779758"/>
              <a:gd name="connsiteX996" fmla="*/ 2151966 w 6997582"/>
              <a:gd name="connsiteY996" fmla="*/ 1251553 h 3779758"/>
              <a:gd name="connsiteX997" fmla="*/ 2134727 w 6997582"/>
              <a:gd name="connsiteY997" fmla="*/ 1191213 h 3779758"/>
              <a:gd name="connsiteX998" fmla="*/ 2096697 w 6997582"/>
              <a:gd name="connsiteY998" fmla="*/ 1213143 h 3779758"/>
              <a:gd name="connsiteX999" fmla="*/ 2134727 w 6997582"/>
              <a:gd name="connsiteY999" fmla="*/ 1191213 h 3779758"/>
              <a:gd name="connsiteX1000" fmla="*/ 2090992 w 6997582"/>
              <a:gd name="connsiteY1000" fmla="*/ 1213143 h 3779758"/>
              <a:gd name="connsiteX1001" fmla="*/ 2036357 w 6997582"/>
              <a:gd name="connsiteY1001" fmla="*/ 1234947 h 3779758"/>
              <a:gd name="connsiteX1002" fmla="*/ 2090992 w 6997582"/>
              <a:gd name="connsiteY1002" fmla="*/ 1213143 h 3779758"/>
              <a:gd name="connsiteX1003" fmla="*/ 2036357 w 6997582"/>
              <a:gd name="connsiteY1003" fmla="*/ 1295034 h 3779758"/>
              <a:gd name="connsiteX1004" fmla="*/ 2009102 w 6997582"/>
              <a:gd name="connsiteY1004" fmla="*/ 1305936 h 3779758"/>
              <a:gd name="connsiteX1005" fmla="*/ 2036357 w 6997582"/>
              <a:gd name="connsiteY1005" fmla="*/ 1295034 h 3779758"/>
              <a:gd name="connsiteX1006" fmla="*/ 1867125 w 6997582"/>
              <a:gd name="connsiteY1006" fmla="*/ 1289583 h 3779758"/>
              <a:gd name="connsiteX1007" fmla="*/ 1850772 w 6997582"/>
              <a:gd name="connsiteY1007" fmla="*/ 1300485 h 3779758"/>
              <a:gd name="connsiteX1008" fmla="*/ 1867125 w 6997582"/>
              <a:gd name="connsiteY1008" fmla="*/ 1289583 h 3779758"/>
              <a:gd name="connsiteX1009" fmla="*/ 1932663 w 6997582"/>
              <a:gd name="connsiteY1009" fmla="*/ 1327612 h 3779758"/>
              <a:gd name="connsiteX1010" fmla="*/ 1845195 w 6997582"/>
              <a:gd name="connsiteY1010" fmla="*/ 1365642 h 3779758"/>
              <a:gd name="connsiteX1011" fmla="*/ 1932663 w 6997582"/>
              <a:gd name="connsiteY1011" fmla="*/ 1327612 h 3779758"/>
              <a:gd name="connsiteX1012" fmla="*/ 1834293 w 6997582"/>
              <a:gd name="connsiteY1012" fmla="*/ 1431433 h 3779758"/>
              <a:gd name="connsiteX1013" fmla="*/ 1812489 w 6997582"/>
              <a:gd name="connsiteY1013" fmla="*/ 1415080 h 3779758"/>
              <a:gd name="connsiteX1014" fmla="*/ 1834293 w 6997582"/>
              <a:gd name="connsiteY1014" fmla="*/ 1431433 h 3779758"/>
              <a:gd name="connsiteX1015" fmla="*/ 1675963 w 6997582"/>
              <a:gd name="connsiteY1015" fmla="*/ 1688006 h 3779758"/>
              <a:gd name="connsiteX1016" fmla="*/ 1757854 w 6997582"/>
              <a:gd name="connsiteY1016" fmla="*/ 1447786 h 3779758"/>
              <a:gd name="connsiteX1017" fmla="*/ 1675963 w 6997582"/>
              <a:gd name="connsiteY1017" fmla="*/ 1688006 h 3779758"/>
              <a:gd name="connsiteX1018" fmla="*/ 1730599 w 6997582"/>
              <a:gd name="connsiteY1018" fmla="*/ 1327612 h 3779758"/>
              <a:gd name="connsiteX1019" fmla="*/ 1692569 w 6997582"/>
              <a:gd name="connsiteY1019" fmla="*/ 1322161 h 3779758"/>
              <a:gd name="connsiteX1020" fmla="*/ 1730599 w 6997582"/>
              <a:gd name="connsiteY1020" fmla="*/ 1327612 h 3779758"/>
              <a:gd name="connsiteX1021" fmla="*/ 69974 w 6997582"/>
              <a:gd name="connsiteY1021" fmla="*/ 3533327 h 3779758"/>
              <a:gd name="connsiteX1022" fmla="*/ 102680 w 6997582"/>
              <a:gd name="connsiteY1022" fmla="*/ 3500622 h 3779758"/>
              <a:gd name="connsiteX1023" fmla="*/ 69974 w 6997582"/>
              <a:gd name="connsiteY1023" fmla="*/ 3533327 h 3779758"/>
              <a:gd name="connsiteX1024" fmla="*/ 293842 w 6997582"/>
              <a:gd name="connsiteY1024" fmla="*/ 3347616 h 3779758"/>
              <a:gd name="connsiteX1025" fmla="*/ 239206 w 6997582"/>
              <a:gd name="connsiteY1025" fmla="*/ 3385646 h 3779758"/>
              <a:gd name="connsiteX1026" fmla="*/ 293842 w 6997582"/>
              <a:gd name="connsiteY1026" fmla="*/ 3347616 h 3779758"/>
              <a:gd name="connsiteX1027" fmla="*/ 190021 w 6997582"/>
              <a:gd name="connsiteY1027" fmla="*/ 3669853 h 3779758"/>
              <a:gd name="connsiteX1028" fmla="*/ 233755 w 6997582"/>
              <a:gd name="connsiteY1028" fmla="*/ 3609767 h 3779758"/>
              <a:gd name="connsiteX1029" fmla="*/ 190021 w 6997582"/>
              <a:gd name="connsiteY1029" fmla="*/ 3669853 h 3779758"/>
              <a:gd name="connsiteX1030" fmla="*/ 239206 w 6997582"/>
              <a:gd name="connsiteY1030" fmla="*/ 3604316 h 3779758"/>
              <a:gd name="connsiteX1031" fmla="*/ 239206 w 6997582"/>
              <a:gd name="connsiteY1031" fmla="*/ 3604316 h 3779758"/>
              <a:gd name="connsiteX1032" fmla="*/ 206501 w 6997582"/>
              <a:gd name="connsiteY1032" fmla="*/ 3528257 h 3779758"/>
              <a:gd name="connsiteX1033" fmla="*/ 272038 w 6997582"/>
              <a:gd name="connsiteY1033" fmla="*/ 3468170 h 3779758"/>
              <a:gd name="connsiteX1034" fmla="*/ 206501 w 6997582"/>
              <a:gd name="connsiteY1034" fmla="*/ 3528257 h 3779758"/>
              <a:gd name="connsiteX1035" fmla="*/ 288391 w 6997582"/>
              <a:gd name="connsiteY1035" fmla="*/ 3495425 h 3779758"/>
              <a:gd name="connsiteX1036" fmla="*/ 364450 w 6997582"/>
              <a:gd name="connsiteY1036" fmla="*/ 3402632 h 3779758"/>
              <a:gd name="connsiteX1037" fmla="*/ 288391 w 6997582"/>
              <a:gd name="connsiteY1037" fmla="*/ 3495425 h 3779758"/>
              <a:gd name="connsiteX1038" fmla="*/ 354943 w 6997582"/>
              <a:gd name="connsiteY1038" fmla="*/ 3250514 h 3779758"/>
              <a:gd name="connsiteX1039" fmla="*/ 376746 w 6997582"/>
              <a:gd name="connsiteY1039" fmla="*/ 3239613 h 3779758"/>
              <a:gd name="connsiteX1040" fmla="*/ 354943 w 6997582"/>
              <a:gd name="connsiteY1040" fmla="*/ 3250514 h 3779758"/>
              <a:gd name="connsiteX1041" fmla="*/ 415029 w 6997582"/>
              <a:gd name="connsiteY1041" fmla="*/ 3397942 h 3779758"/>
              <a:gd name="connsiteX1042" fmla="*/ 458637 w 6997582"/>
              <a:gd name="connsiteY1042" fmla="*/ 3332404 h 3779758"/>
              <a:gd name="connsiteX1043" fmla="*/ 371295 w 6997582"/>
              <a:gd name="connsiteY1043" fmla="*/ 3425197 h 3779758"/>
              <a:gd name="connsiteX1044" fmla="*/ 415029 w 6997582"/>
              <a:gd name="connsiteY1044" fmla="*/ 3397942 h 3779758"/>
              <a:gd name="connsiteX1045" fmla="*/ 480567 w 6997582"/>
              <a:gd name="connsiteY1045" fmla="*/ 3310601 h 3779758"/>
              <a:gd name="connsiteX1046" fmla="*/ 502371 w 6997582"/>
              <a:gd name="connsiteY1046" fmla="*/ 3288671 h 3779758"/>
              <a:gd name="connsiteX1047" fmla="*/ 480567 w 6997582"/>
              <a:gd name="connsiteY1047" fmla="*/ 3310601 h 3779758"/>
              <a:gd name="connsiteX1048" fmla="*/ 540527 w 6997582"/>
              <a:gd name="connsiteY1048" fmla="*/ 3135792 h 3779758"/>
              <a:gd name="connsiteX1049" fmla="*/ 518723 w 6997582"/>
              <a:gd name="connsiteY1049" fmla="*/ 3163173 h 3779758"/>
              <a:gd name="connsiteX1050" fmla="*/ 606065 w 6997582"/>
              <a:gd name="connsiteY1050" fmla="*/ 3119439 h 3779758"/>
              <a:gd name="connsiteX1051" fmla="*/ 540527 w 6997582"/>
              <a:gd name="connsiteY1051" fmla="*/ 3135792 h 3779758"/>
              <a:gd name="connsiteX1052" fmla="*/ 595163 w 6997582"/>
              <a:gd name="connsiteY1052" fmla="*/ 3211851 h 3779758"/>
              <a:gd name="connsiteX1053" fmla="*/ 617081 w 6997582"/>
              <a:gd name="connsiteY1053" fmla="*/ 3192798 h 3779758"/>
              <a:gd name="connsiteX1054" fmla="*/ 617093 w 6997582"/>
              <a:gd name="connsiteY1054" fmla="*/ 3190047 h 3779758"/>
              <a:gd name="connsiteX1055" fmla="*/ 589712 w 6997582"/>
              <a:gd name="connsiteY1055" fmla="*/ 3200949 h 3779758"/>
              <a:gd name="connsiteX1056" fmla="*/ 595163 w 6997582"/>
              <a:gd name="connsiteY1056" fmla="*/ 3211851 h 3779758"/>
              <a:gd name="connsiteX1057" fmla="*/ 677053 w 6997582"/>
              <a:gd name="connsiteY1057" fmla="*/ 3091804 h 3779758"/>
              <a:gd name="connsiteX1058" fmla="*/ 660700 w 6997582"/>
              <a:gd name="connsiteY1058" fmla="*/ 3108157 h 3779758"/>
              <a:gd name="connsiteX1059" fmla="*/ 677053 w 6997582"/>
              <a:gd name="connsiteY1059" fmla="*/ 3091804 h 3779758"/>
              <a:gd name="connsiteX1060" fmla="*/ 666151 w 6997582"/>
              <a:gd name="connsiteY1060" fmla="*/ 3217302 h 3779758"/>
              <a:gd name="connsiteX1061" fmla="*/ 682631 w 6997582"/>
              <a:gd name="connsiteY1061" fmla="*/ 3190047 h 3779758"/>
              <a:gd name="connsiteX1062" fmla="*/ 666151 w 6997582"/>
              <a:gd name="connsiteY1062" fmla="*/ 3217302 h 3779758"/>
              <a:gd name="connsiteX1063" fmla="*/ 682631 w 6997582"/>
              <a:gd name="connsiteY1063" fmla="*/ 2998885 h 3779758"/>
              <a:gd name="connsiteX1064" fmla="*/ 715336 w 6997582"/>
              <a:gd name="connsiteY1064" fmla="*/ 2955278 h 3779758"/>
              <a:gd name="connsiteX1065" fmla="*/ 682631 w 6997582"/>
              <a:gd name="connsiteY1065" fmla="*/ 2998885 h 3779758"/>
              <a:gd name="connsiteX1066" fmla="*/ 1097660 w 6997582"/>
              <a:gd name="connsiteY1066" fmla="*/ 2911544 h 3779758"/>
              <a:gd name="connsiteX1067" fmla="*/ 1135690 w 6997582"/>
              <a:gd name="connsiteY1067" fmla="*/ 2851457 h 3779758"/>
              <a:gd name="connsiteX1068" fmla="*/ 1097660 w 6997582"/>
              <a:gd name="connsiteY1068" fmla="*/ 2911544 h 3779758"/>
              <a:gd name="connsiteX1069" fmla="*/ 1108562 w 6997582"/>
              <a:gd name="connsiteY1069" fmla="*/ 2829653 h 3779758"/>
              <a:gd name="connsiteX1070" fmla="*/ 879117 w 6997582"/>
              <a:gd name="connsiteY1070" fmla="*/ 2971631 h 3779758"/>
              <a:gd name="connsiteX1071" fmla="*/ 1108562 w 6997582"/>
              <a:gd name="connsiteY1071" fmla="*/ 2829653 h 3779758"/>
              <a:gd name="connsiteX1072" fmla="*/ 884568 w 6997582"/>
              <a:gd name="connsiteY1072" fmla="*/ 2764116 h 3779758"/>
              <a:gd name="connsiteX1073" fmla="*/ 868215 w 6997582"/>
              <a:gd name="connsiteY1073" fmla="*/ 2780469 h 3779758"/>
              <a:gd name="connsiteX1074" fmla="*/ 884568 w 6997582"/>
              <a:gd name="connsiteY1074" fmla="*/ 2764116 h 3779758"/>
              <a:gd name="connsiteX1075" fmla="*/ 857313 w 6997582"/>
              <a:gd name="connsiteY1075" fmla="*/ 2873388 h 3779758"/>
              <a:gd name="connsiteX1076" fmla="*/ 857313 w 6997582"/>
              <a:gd name="connsiteY1076" fmla="*/ 2900642 h 3779758"/>
              <a:gd name="connsiteX1077" fmla="*/ 873666 w 6997582"/>
              <a:gd name="connsiteY1077" fmla="*/ 2873388 h 3779758"/>
              <a:gd name="connsiteX1078" fmla="*/ 846411 w 6997582"/>
              <a:gd name="connsiteY1078" fmla="*/ 3184596 h 3779758"/>
              <a:gd name="connsiteX1079" fmla="*/ 840961 w 6997582"/>
              <a:gd name="connsiteY1079" fmla="*/ 3206400 h 3779758"/>
              <a:gd name="connsiteX1080" fmla="*/ 868215 w 6997582"/>
              <a:gd name="connsiteY1080" fmla="*/ 3200949 h 3779758"/>
              <a:gd name="connsiteX1081" fmla="*/ 846411 w 6997582"/>
              <a:gd name="connsiteY1081" fmla="*/ 3184596 h 3779758"/>
              <a:gd name="connsiteX1082" fmla="*/ 824608 w 6997582"/>
              <a:gd name="connsiteY1082" fmla="*/ 2813301 h 3779758"/>
              <a:gd name="connsiteX1083" fmla="*/ 824608 w 6997582"/>
              <a:gd name="connsiteY1083" fmla="*/ 2824203 h 3779758"/>
              <a:gd name="connsiteX1084" fmla="*/ 835510 w 6997582"/>
              <a:gd name="connsiteY1084" fmla="*/ 2824203 h 3779758"/>
              <a:gd name="connsiteX1085" fmla="*/ 835510 w 6997582"/>
              <a:gd name="connsiteY1085" fmla="*/ 2813301 h 3779758"/>
              <a:gd name="connsiteX1086" fmla="*/ 808128 w 6997582"/>
              <a:gd name="connsiteY1086" fmla="*/ 2824203 h 3779758"/>
              <a:gd name="connsiteX1087" fmla="*/ 791776 w 6997582"/>
              <a:gd name="connsiteY1087" fmla="*/ 2846006 h 3779758"/>
              <a:gd name="connsiteX1088" fmla="*/ 819157 w 6997582"/>
              <a:gd name="connsiteY1088" fmla="*/ 2846006 h 3779758"/>
              <a:gd name="connsiteX1089" fmla="*/ 808128 w 6997582"/>
              <a:gd name="connsiteY1089" fmla="*/ 2824203 h 3779758"/>
              <a:gd name="connsiteX1090" fmla="*/ 824608 w 6997582"/>
              <a:gd name="connsiteY1090" fmla="*/ 3168244 h 3779758"/>
              <a:gd name="connsiteX1091" fmla="*/ 775423 w 6997582"/>
              <a:gd name="connsiteY1091" fmla="*/ 3195498 h 3779758"/>
              <a:gd name="connsiteX1092" fmla="*/ 824608 w 6997582"/>
              <a:gd name="connsiteY1092" fmla="*/ 3168244 h 3779758"/>
              <a:gd name="connsiteX1093" fmla="*/ 824608 w 6997582"/>
              <a:gd name="connsiteY1093" fmla="*/ 3211851 h 3779758"/>
              <a:gd name="connsiteX1094" fmla="*/ 797227 w 6997582"/>
              <a:gd name="connsiteY1094" fmla="*/ 3222879 h 3779758"/>
              <a:gd name="connsiteX1095" fmla="*/ 824608 w 6997582"/>
              <a:gd name="connsiteY1095" fmla="*/ 3211851 h 3779758"/>
              <a:gd name="connsiteX1096" fmla="*/ 791776 w 6997582"/>
              <a:gd name="connsiteY1096" fmla="*/ 3277388 h 3779758"/>
              <a:gd name="connsiteX1097" fmla="*/ 824608 w 6997582"/>
              <a:gd name="connsiteY1097" fmla="*/ 3255585 h 3779758"/>
              <a:gd name="connsiteX1098" fmla="*/ 791776 w 6997582"/>
              <a:gd name="connsiteY1098" fmla="*/ 3277388 h 3779758"/>
              <a:gd name="connsiteX1099" fmla="*/ 862764 w 6997582"/>
              <a:gd name="connsiteY1099" fmla="*/ 3381209 h 3779758"/>
              <a:gd name="connsiteX1100" fmla="*/ 819157 w 6997582"/>
              <a:gd name="connsiteY1100" fmla="*/ 3370307 h 3779758"/>
              <a:gd name="connsiteX1101" fmla="*/ 862764 w 6997582"/>
              <a:gd name="connsiteY1101" fmla="*/ 3381209 h 3779758"/>
              <a:gd name="connsiteX1102" fmla="*/ 846411 w 6997582"/>
              <a:gd name="connsiteY1102" fmla="*/ 3244683 h 3779758"/>
              <a:gd name="connsiteX1103" fmla="*/ 884441 w 6997582"/>
              <a:gd name="connsiteY1103" fmla="*/ 3206653 h 3779758"/>
              <a:gd name="connsiteX1104" fmla="*/ 846411 w 6997582"/>
              <a:gd name="connsiteY1104" fmla="*/ 3244683 h 3779758"/>
              <a:gd name="connsiteX1105" fmla="*/ 928302 w 6997582"/>
              <a:gd name="connsiteY1105" fmla="*/ 3277388 h 3779758"/>
              <a:gd name="connsiteX1106" fmla="*/ 950105 w 6997582"/>
              <a:gd name="connsiteY1106" fmla="*/ 3261036 h 3779758"/>
              <a:gd name="connsiteX1107" fmla="*/ 928302 w 6997582"/>
              <a:gd name="connsiteY1107" fmla="*/ 3277388 h 3779758"/>
              <a:gd name="connsiteX1108" fmla="*/ 1075730 w 6997582"/>
              <a:gd name="connsiteY1108" fmla="*/ 3304770 h 3779758"/>
              <a:gd name="connsiteX1109" fmla="*/ 1032123 w 6997582"/>
              <a:gd name="connsiteY1109" fmla="*/ 3293868 h 3779758"/>
              <a:gd name="connsiteX1110" fmla="*/ 1075730 w 6997582"/>
              <a:gd name="connsiteY1110" fmla="*/ 3304770 h 3779758"/>
              <a:gd name="connsiteX1111" fmla="*/ 1010192 w 6997582"/>
              <a:gd name="connsiteY1111" fmla="*/ 3321122 h 3779758"/>
              <a:gd name="connsiteX1112" fmla="*/ 1032123 w 6997582"/>
              <a:gd name="connsiteY1112" fmla="*/ 3310220 h 3779758"/>
              <a:gd name="connsiteX1113" fmla="*/ 1010192 w 6997582"/>
              <a:gd name="connsiteY1113" fmla="*/ 3321122 h 3779758"/>
              <a:gd name="connsiteX1114" fmla="*/ 1026672 w 6997582"/>
              <a:gd name="connsiteY1114" fmla="*/ 3353828 h 3779758"/>
              <a:gd name="connsiteX1115" fmla="*/ 1081181 w 6997582"/>
              <a:gd name="connsiteY1115" fmla="*/ 3326573 h 3779758"/>
              <a:gd name="connsiteX1116" fmla="*/ 1026672 w 6997582"/>
              <a:gd name="connsiteY1116" fmla="*/ 3353828 h 3779758"/>
              <a:gd name="connsiteX1117" fmla="*/ 1108562 w 6997582"/>
              <a:gd name="connsiteY1117" fmla="*/ 3315798 h 3779758"/>
              <a:gd name="connsiteX1118" fmla="*/ 1130366 w 6997582"/>
              <a:gd name="connsiteY1118" fmla="*/ 3293995 h 3779758"/>
              <a:gd name="connsiteX1119" fmla="*/ 1081181 w 6997582"/>
              <a:gd name="connsiteY1119" fmla="*/ 3299445 h 3779758"/>
              <a:gd name="connsiteX1120" fmla="*/ 1108562 w 6997582"/>
              <a:gd name="connsiteY1120" fmla="*/ 3315798 h 3779758"/>
              <a:gd name="connsiteX1121" fmla="*/ 1168649 w 6997582"/>
              <a:gd name="connsiteY1121" fmla="*/ 3326700 h 3779758"/>
              <a:gd name="connsiteX1122" fmla="*/ 1190452 w 6997582"/>
              <a:gd name="connsiteY1122" fmla="*/ 3304897 h 3779758"/>
              <a:gd name="connsiteX1123" fmla="*/ 1168649 w 6997582"/>
              <a:gd name="connsiteY1123" fmla="*/ 3326700 h 3779758"/>
              <a:gd name="connsiteX1124" fmla="*/ 1758361 w 6997582"/>
              <a:gd name="connsiteY1124" fmla="*/ 2780595 h 3779758"/>
              <a:gd name="connsiteX1125" fmla="*/ 1780164 w 6997582"/>
              <a:gd name="connsiteY1125" fmla="*/ 2764243 h 3779758"/>
              <a:gd name="connsiteX1126" fmla="*/ 1758361 w 6997582"/>
              <a:gd name="connsiteY1126" fmla="*/ 2780595 h 3779758"/>
              <a:gd name="connsiteX1127" fmla="*/ 1779784 w 6997582"/>
              <a:gd name="connsiteY1127" fmla="*/ 2654718 h 3779758"/>
              <a:gd name="connsiteX1128" fmla="*/ 1779784 w 6997582"/>
              <a:gd name="connsiteY1128" fmla="*/ 2638365 h 3779758"/>
              <a:gd name="connsiteX1129" fmla="*/ 1752529 w 6997582"/>
              <a:gd name="connsiteY1129" fmla="*/ 2643816 h 3779758"/>
              <a:gd name="connsiteX1130" fmla="*/ 1779784 w 6997582"/>
              <a:gd name="connsiteY1130" fmla="*/ 2654718 h 3779758"/>
              <a:gd name="connsiteX1131" fmla="*/ 1801714 w 6997582"/>
              <a:gd name="connsiteY1131" fmla="*/ 2518318 h 3779758"/>
              <a:gd name="connsiteX1132" fmla="*/ 1801714 w 6997582"/>
              <a:gd name="connsiteY1132" fmla="*/ 2507290 h 3779758"/>
              <a:gd name="connsiteX1133" fmla="*/ 1790812 w 6997582"/>
              <a:gd name="connsiteY1133" fmla="*/ 2507290 h 3779758"/>
              <a:gd name="connsiteX1134" fmla="*/ 1790812 w 6997582"/>
              <a:gd name="connsiteY1134" fmla="*/ 2518318 h 3779758"/>
              <a:gd name="connsiteX1135" fmla="*/ 1801714 w 6997582"/>
              <a:gd name="connsiteY1135" fmla="*/ 2321705 h 3779758"/>
              <a:gd name="connsiteX1136" fmla="*/ 1768882 w 6997582"/>
              <a:gd name="connsiteY1136" fmla="*/ 2288873 h 3779758"/>
              <a:gd name="connsiteX1137" fmla="*/ 1801714 w 6997582"/>
              <a:gd name="connsiteY1137" fmla="*/ 2321705 h 3779758"/>
              <a:gd name="connsiteX1138" fmla="*/ 1779784 w 6997582"/>
              <a:gd name="connsiteY1138" fmla="*/ 2343509 h 3779758"/>
              <a:gd name="connsiteX1139" fmla="*/ 1752529 w 6997582"/>
              <a:gd name="connsiteY1139" fmla="*/ 2305479 h 3779758"/>
              <a:gd name="connsiteX1140" fmla="*/ 1779784 w 6997582"/>
              <a:gd name="connsiteY1140" fmla="*/ 2343509 h 3779758"/>
              <a:gd name="connsiteX1141" fmla="*/ 1757980 w 6997582"/>
              <a:gd name="connsiteY1141" fmla="*/ 2398145 h 3779758"/>
              <a:gd name="connsiteX1142" fmla="*/ 1752529 w 6997582"/>
              <a:gd name="connsiteY1142" fmla="*/ 2441752 h 3779758"/>
              <a:gd name="connsiteX1143" fmla="*/ 1757980 w 6997582"/>
              <a:gd name="connsiteY1143" fmla="*/ 2398145 h 3779758"/>
              <a:gd name="connsiteX1144" fmla="*/ 1730726 w 6997582"/>
              <a:gd name="connsiteY1144" fmla="*/ 2523769 h 3779758"/>
              <a:gd name="connsiteX1145" fmla="*/ 1730726 w 6997582"/>
              <a:gd name="connsiteY1145" fmla="*/ 2561799 h 3779758"/>
              <a:gd name="connsiteX1146" fmla="*/ 1741628 w 6997582"/>
              <a:gd name="connsiteY1146" fmla="*/ 2518191 h 3779758"/>
              <a:gd name="connsiteX1147" fmla="*/ 1730726 w 6997582"/>
              <a:gd name="connsiteY1147" fmla="*/ 2523642 h 3779758"/>
              <a:gd name="connsiteX1148" fmla="*/ 1725275 w 6997582"/>
              <a:gd name="connsiteY1148" fmla="*/ 2594758 h 3779758"/>
              <a:gd name="connsiteX1149" fmla="*/ 1725275 w 6997582"/>
              <a:gd name="connsiteY1149" fmla="*/ 2594758 h 3779758"/>
              <a:gd name="connsiteX1150" fmla="*/ 1692443 w 6997582"/>
              <a:gd name="connsiteY1150" fmla="*/ 2660295 h 3779758"/>
              <a:gd name="connsiteX1151" fmla="*/ 1692443 w 6997582"/>
              <a:gd name="connsiteY1151" fmla="*/ 2616561 h 3779758"/>
              <a:gd name="connsiteX1152" fmla="*/ 1692443 w 6997582"/>
              <a:gd name="connsiteY1152" fmla="*/ 2660295 h 3779758"/>
              <a:gd name="connsiteX1153" fmla="*/ 1686992 w 6997582"/>
              <a:gd name="connsiteY1153" fmla="*/ 2584236 h 3779758"/>
              <a:gd name="connsiteX1154" fmla="*/ 1708795 w 6997582"/>
              <a:gd name="connsiteY1154" fmla="*/ 2556981 h 3779758"/>
              <a:gd name="connsiteX1155" fmla="*/ 1686992 w 6997582"/>
              <a:gd name="connsiteY1155" fmla="*/ 2584236 h 3779758"/>
              <a:gd name="connsiteX1156" fmla="*/ 1697893 w 6997582"/>
              <a:gd name="connsiteY1156" fmla="*/ 2529727 h 3779758"/>
              <a:gd name="connsiteX1157" fmla="*/ 1708795 w 6997582"/>
              <a:gd name="connsiteY1157" fmla="*/ 2507797 h 3779758"/>
              <a:gd name="connsiteX1158" fmla="*/ 1697893 w 6997582"/>
              <a:gd name="connsiteY1158" fmla="*/ 2529727 h 3779758"/>
              <a:gd name="connsiteX1159" fmla="*/ 1697893 w 6997582"/>
              <a:gd name="connsiteY1159" fmla="*/ 2491697 h 3779758"/>
              <a:gd name="connsiteX1160" fmla="*/ 1714373 w 6997582"/>
              <a:gd name="connsiteY1160" fmla="*/ 2447964 h 3779758"/>
              <a:gd name="connsiteX1161" fmla="*/ 1697893 w 6997582"/>
              <a:gd name="connsiteY1161" fmla="*/ 2491697 h 3779758"/>
              <a:gd name="connsiteX1162" fmla="*/ 1697893 w 6997582"/>
              <a:gd name="connsiteY1162" fmla="*/ 2404356 h 3779758"/>
              <a:gd name="connsiteX1163" fmla="*/ 1719824 w 6997582"/>
              <a:gd name="connsiteY1163" fmla="*/ 2360622 h 3779758"/>
              <a:gd name="connsiteX1164" fmla="*/ 1697893 w 6997582"/>
              <a:gd name="connsiteY1164" fmla="*/ 2404356 h 3779758"/>
              <a:gd name="connsiteX1165" fmla="*/ 1714373 w 6997582"/>
              <a:gd name="connsiteY1165" fmla="*/ 2305986 h 3779758"/>
              <a:gd name="connsiteX1166" fmla="*/ 1681541 w 6997582"/>
              <a:gd name="connsiteY1166" fmla="*/ 2267957 h 3779758"/>
              <a:gd name="connsiteX1167" fmla="*/ 1714373 w 6997582"/>
              <a:gd name="connsiteY1167" fmla="*/ 2305986 h 3779758"/>
              <a:gd name="connsiteX1168" fmla="*/ 1752403 w 6997582"/>
              <a:gd name="connsiteY1168" fmla="*/ 2792004 h 3779758"/>
              <a:gd name="connsiteX1169" fmla="*/ 1676343 w 6997582"/>
              <a:gd name="connsiteY1169" fmla="*/ 2933981 h 3779758"/>
              <a:gd name="connsiteX1170" fmla="*/ 1752403 w 6997582"/>
              <a:gd name="connsiteY1170" fmla="*/ 2792004 h 3779758"/>
              <a:gd name="connsiteX1171" fmla="*/ 1665695 w 6997582"/>
              <a:gd name="connsiteY1171" fmla="*/ 2911417 h 3779758"/>
              <a:gd name="connsiteX1172" fmla="*/ 1649343 w 6997582"/>
              <a:gd name="connsiteY1172" fmla="*/ 2944249 h 3779758"/>
              <a:gd name="connsiteX1173" fmla="*/ 1665695 w 6997582"/>
              <a:gd name="connsiteY1173" fmla="*/ 2911417 h 3779758"/>
              <a:gd name="connsiteX1174" fmla="*/ 1649343 w 6997582"/>
              <a:gd name="connsiteY1174" fmla="*/ 2436301 h 3779758"/>
              <a:gd name="connsiteX1175" fmla="*/ 1643765 w 6997582"/>
              <a:gd name="connsiteY1175" fmla="*/ 2398272 h 3779758"/>
              <a:gd name="connsiteX1176" fmla="*/ 1649343 w 6997582"/>
              <a:gd name="connsiteY1176" fmla="*/ 2436301 h 3779758"/>
              <a:gd name="connsiteX1177" fmla="*/ 1627666 w 6997582"/>
              <a:gd name="connsiteY1177" fmla="*/ 2354411 h 3779758"/>
              <a:gd name="connsiteX1178" fmla="*/ 1649583 w 6997582"/>
              <a:gd name="connsiteY1178" fmla="*/ 2335358 h 3779758"/>
              <a:gd name="connsiteX1179" fmla="*/ 1649596 w 6997582"/>
              <a:gd name="connsiteY1179" fmla="*/ 2332607 h 3779758"/>
              <a:gd name="connsiteX1180" fmla="*/ 1627666 w 6997582"/>
              <a:gd name="connsiteY1180" fmla="*/ 2321705 h 3779758"/>
              <a:gd name="connsiteX1181" fmla="*/ 1627666 w 6997582"/>
              <a:gd name="connsiteY1181" fmla="*/ 2354411 h 3779758"/>
              <a:gd name="connsiteX1182" fmla="*/ 1622215 w 6997582"/>
              <a:gd name="connsiteY1182" fmla="*/ 2239688 h 3779758"/>
              <a:gd name="connsiteX1183" fmla="*/ 1622215 w 6997582"/>
              <a:gd name="connsiteY1183" fmla="*/ 2272520 h 3779758"/>
              <a:gd name="connsiteX1184" fmla="*/ 1638567 w 6997582"/>
              <a:gd name="connsiteY1184" fmla="*/ 2239688 h 3779758"/>
              <a:gd name="connsiteX1185" fmla="*/ 1594960 w 6997582"/>
              <a:gd name="connsiteY1185" fmla="*/ 2463682 h 3779758"/>
              <a:gd name="connsiteX1186" fmla="*/ 1616764 w 6997582"/>
              <a:gd name="connsiteY1186" fmla="*/ 2436301 h 3779758"/>
              <a:gd name="connsiteX1187" fmla="*/ 1594960 w 6997582"/>
              <a:gd name="connsiteY1187" fmla="*/ 2463682 h 3779758"/>
              <a:gd name="connsiteX1188" fmla="*/ 1436504 w 6997582"/>
              <a:gd name="connsiteY1188" fmla="*/ 2125092 h 3779758"/>
              <a:gd name="connsiteX1189" fmla="*/ 1420151 w 6997582"/>
              <a:gd name="connsiteY1189" fmla="*/ 2119641 h 3779758"/>
              <a:gd name="connsiteX1190" fmla="*/ 1431053 w 6997582"/>
              <a:gd name="connsiteY1190" fmla="*/ 2141445 h 3779758"/>
              <a:gd name="connsiteX1191" fmla="*/ 1436504 w 6997582"/>
              <a:gd name="connsiteY1191" fmla="*/ 2125092 h 3779758"/>
              <a:gd name="connsiteX1192" fmla="*/ 1431053 w 6997582"/>
              <a:gd name="connsiteY1192" fmla="*/ 2316254 h 3779758"/>
              <a:gd name="connsiteX1193" fmla="*/ 1420151 w 6997582"/>
              <a:gd name="connsiteY1193" fmla="*/ 2294324 h 3779758"/>
              <a:gd name="connsiteX1194" fmla="*/ 1431053 w 6997582"/>
              <a:gd name="connsiteY1194" fmla="*/ 2316254 h 3779758"/>
              <a:gd name="connsiteX1195" fmla="*/ 1420151 w 6997582"/>
              <a:gd name="connsiteY1195" fmla="*/ 2217884 h 3779758"/>
              <a:gd name="connsiteX1196" fmla="*/ 1403798 w 6997582"/>
              <a:gd name="connsiteY1196" fmla="*/ 2190630 h 3779758"/>
              <a:gd name="connsiteX1197" fmla="*/ 1420151 w 6997582"/>
              <a:gd name="connsiteY1197" fmla="*/ 2217884 h 3779758"/>
              <a:gd name="connsiteX1198" fmla="*/ 1392896 w 6997582"/>
              <a:gd name="connsiteY1198" fmla="*/ 2157798 h 3779758"/>
              <a:gd name="connsiteX1199" fmla="*/ 1409249 w 6997582"/>
              <a:gd name="connsiteY1199" fmla="*/ 2135994 h 3779758"/>
              <a:gd name="connsiteX1200" fmla="*/ 1392896 w 6997582"/>
              <a:gd name="connsiteY1200" fmla="*/ 2157798 h 3779758"/>
              <a:gd name="connsiteX1201" fmla="*/ 1376163 w 6997582"/>
              <a:gd name="connsiteY1201" fmla="*/ 2261745 h 3779758"/>
              <a:gd name="connsiteX1202" fmla="*/ 1392516 w 6997582"/>
              <a:gd name="connsiteY1202" fmla="*/ 2272647 h 3779758"/>
              <a:gd name="connsiteX1203" fmla="*/ 1376163 w 6997582"/>
              <a:gd name="connsiteY1203" fmla="*/ 2261745 h 3779758"/>
              <a:gd name="connsiteX1204" fmla="*/ 1381614 w 6997582"/>
              <a:gd name="connsiteY1204" fmla="*/ 2294451 h 3779758"/>
              <a:gd name="connsiteX1205" fmla="*/ 1370712 w 6997582"/>
              <a:gd name="connsiteY1205" fmla="*/ 2294451 h 3779758"/>
              <a:gd name="connsiteX1206" fmla="*/ 1370712 w 6997582"/>
              <a:gd name="connsiteY1206" fmla="*/ 2305353 h 3779758"/>
              <a:gd name="connsiteX1207" fmla="*/ 1381614 w 6997582"/>
              <a:gd name="connsiteY1207" fmla="*/ 2305353 h 3779758"/>
              <a:gd name="connsiteX1208" fmla="*/ 1381614 w 6997582"/>
              <a:gd name="connsiteY1208" fmla="*/ 2294451 h 3779758"/>
              <a:gd name="connsiteX1209" fmla="*/ 1397967 w 6997582"/>
              <a:gd name="connsiteY1209" fmla="*/ 2092387 h 3779758"/>
              <a:gd name="connsiteX1210" fmla="*/ 1348782 w 6997582"/>
              <a:gd name="connsiteY1210" fmla="*/ 2081485 h 3779758"/>
              <a:gd name="connsiteX1211" fmla="*/ 1397967 w 6997582"/>
              <a:gd name="connsiteY1211" fmla="*/ 2092387 h 3779758"/>
              <a:gd name="connsiteX1212" fmla="*/ 1326978 w 6997582"/>
              <a:gd name="connsiteY1212" fmla="*/ 2185306 h 3779758"/>
              <a:gd name="connsiteX1213" fmla="*/ 1310626 w 6997582"/>
              <a:gd name="connsiteY1213" fmla="*/ 2179855 h 3779758"/>
              <a:gd name="connsiteX1214" fmla="*/ 1316077 w 6997582"/>
              <a:gd name="connsiteY1214" fmla="*/ 2185306 h 3779758"/>
              <a:gd name="connsiteX1215" fmla="*/ 1321528 w 6997582"/>
              <a:gd name="connsiteY1215" fmla="*/ 2065132 h 3779758"/>
              <a:gd name="connsiteX1216" fmla="*/ 1299597 w 6997582"/>
              <a:gd name="connsiteY1216" fmla="*/ 2065132 h 3779758"/>
              <a:gd name="connsiteX1217" fmla="*/ 1321528 w 6997582"/>
              <a:gd name="connsiteY1217" fmla="*/ 2065132 h 3779758"/>
              <a:gd name="connsiteX1218" fmla="*/ 1266892 w 6997582"/>
              <a:gd name="connsiteY1218" fmla="*/ 2245393 h 3779758"/>
              <a:gd name="connsiteX1219" fmla="*/ 1250539 w 6997582"/>
              <a:gd name="connsiteY1219" fmla="*/ 2228913 h 3779758"/>
              <a:gd name="connsiteX1220" fmla="*/ 1245088 w 6997582"/>
              <a:gd name="connsiteY1220" fmla="*/ 2250844 h 3779758"/>
              <a:gd name="connsiteX1221" fmla="*/ 1266892 w 6997582"/>
              <a:gd name="connsiteY1221" fmla="*/ 2245393 h 3779758"/>
              <a:gd name="connsiteX1222" fmla="*/ 1228862 w 6997582"/>
              <a:gd name="connsiteY1222" fmla="*/ 2174277 h 3779758"/>
              <a:gd name="connsiteX1223" fmla="*/ 1256243 w 6997582"/>
              <a:gd name="connsiteY1223" fmla="*/ 2201659 h 3779758"/>
              <a:gd name="connsiteX1224" fmla="*/ 1250793 w 6997582"/>
              <a:gd name="connsiteY1224" fmla="*/ 2179855 h 3779758"/>
              <a:gd name="connsiteX1225" fmla="*/ 1228862 w 6997582"/>
              <a:gd name="connsiteY1225" fmla="*/ 2174277 h 3779758"/>
              <a:gd name="connsiteX1226" fmla="*/ 1239891 w 6997582"/>
              <a:gd name="connsiteY1226" fmla="*/ 2272647 h 3779758"/>
              <a:gd name="connsiteX1227" fmla="*/ 1212509 w 6997582"/>
              <a:gd name="connsiteY1227" fmla="*/ 2278098 h 3779758"/>
              <a:gd name="connsiteX1228" fmla="*/ 1234440 w 6997582"/>
              <a:gd name="connsiteY1228" fmla="*/ 2294451 h 3779758"/>
              <a:gd name="connsiteX1229" fmla="*/ 1239891 w 6997582"/>
              <a:gd name="connsiteY1229" fmla="*/ 2272647 h 3779758"/>
              <a:gd name="connsiteX1230" fmla="*/ 1212509 w 6997582"/>
              <a:gd name="connsiteY1230" fmla="*/ 2228913 h 3779758"/>
              <a:gd name="connsiteX1231" fmla="*/ 1223411 w 6997582"/>
              <a:gd name="connsiteY1231" fmla="*/ 2245393 h 3779758"/>
              <a:gd name="connsiteX1232" fmla="*/ 1212509 w 6997582"/>
              <a:gd name="connsiteY1232" fmla="*/ 2228913 h 3779758"/>
              <a:gd name="connsiteX1233" fmla="*/ 1250539 w 6997582"/>
              <a:gd name="connsiteY1233" fmla="*/ 2152854 h 3779758"/>
              <a:gd name="connsiteX1234" fmla="*/ 1223158 w 6997582"/>
              <a:gd name="connsiteY1234" fmla="*/ 2125599 h 3779758"/>
              <a:gd name="connsiteX1235" fmla="*/ 1217707 w 6997582"/>
              <a:gd name="connsiteY1235" fmla="*/ 2152854 h 3779758"/>
              <a:gd name="connsiteX1236" fmla="*/ 1250539 w 6997582"/>
              <a:gd name="connsiteY1236" fmla="*/ 2152854 h 3779758"/>
              <a:gd name="connsiteX1237" fmla="*/ 1239637 w 6997582"/>
              <a:gd name="connsiteY1237" fmla="*/ 2076795 h 3779758"/>
              <a:gd name="connsiteX1238" fmla="*/ 1223158 w 6997582"/>
              <a:gd name="connsiteY1238" fmla="*/ 2087697 h 3779758"/>
              <a:gd name="connsiteX1239" fmla="*/ 1239637 w 6997582"/>
              <a:gd name="connsiteY1239" fmla="*/ 2076795 h 3779758"/>
              <a:gd name="connsiteX1240" fmla="*/ 1234186 w 6997582"/>
              <a:gd name="connsiteY1240" fmla="*/ 2033061 h 3779758"/>
              <a:gd name="connsiteX1241" fmla="*/ 1196157 w 6997582"/>
              <a:gd name="connsiteY1241" fmla="*/ 2027610 h 3779758"/>
              <a:gd name="connsiteX1242" fmla="*/ 1234186 w 6997582"/>
              <a:gd name="connsiteY1242" fmla="*/ 2033061 h 3779758"/>
              <a:gd name="connsiteX1243" fmla="*/ 1174100 w 6997582"/>
              <a:gd name="connsiteY1243" fmla="*/ 2082246 h 3779758"/>
              <a:gd name="connsiteX1244" fmla="*/ 1190452 w 6997582"/>
              <a:gd name="connsiteY1244" fmla="*/ 2131431 h 3779758"/>
              <a:gd name="connsiteX1245" fmla="*/ 1174100 w 6997582"/>
              <a:gd name="connsiteY1245" fmla="*/ 2082246 h 3779758"/>
              <a:gd name="connsiteX1246" fmla="*/ 1174100 w 6997582"/>
              <a:gd name="connsiteY1246" fmla="*/ 2246153 h 3779758"/>
              <a:gd name="connsiteX1247" fmla="*/ 1152169 w 6997582"/>
              <a:gd name="connsiteY1247" fmla="*/ 2257055 h 3779758"/>
              <a:gd name="connsiteX1248" fmla="*/ 1174100 w 6997582"/>
              <a:gd name="connsiteY1248" fmla="*/ 2246153 h 3779758"/>
              <a:gd name="connsiteX1249" fmla="*/ 1157620 w 6997582"/>
              <a:gd name="connsiteY1249" fmla="*/ 2208124 h 3779758"/>
              <a:gd name="connsiteX1250" fmla="*/ 1168649 w 6997582"/>
              <a:gd name="connsiteY1250" fmla="*/ 2235378 h 3779758"/>
              <a:gd name="connsiteX1251" fmla="*/ 1157620 w 6997582"/>
              <a:gd name="connsiteY1251" fmla="*/ 2208124 h 3779758"/>
              <a:gd name="connsiteX1252" fmla="*/ 1152169 w 6997582"/>
              <a:gd name="connsiteY1252" fmla="*/ 2158939 h 3779758"/>
              <a:gd name="connsiteX1253" fmla="*/ 1135816 w 6997582"/>
              <a:gd name="connsiteY1253" fmla="*/ 2142586 h 3779758"/>
              <a:gd name="connsiteX1254" fmla="*/ 1135816 w 6997582"/>
              <a:gd name="connsiteY1254" fmla="*/ 2158939 h 3779758"/>
              <a:gd name="connsiteX1255" fmla="*/ 1130366 w 6997582"/>
              <a:gd name="connsiteY1255" fmla="*/ 2131684 h 3779758"/>
              <a:gd name="connsiteX1256" fmla="*/ 1135816 w 6997582"/>
              <a:gd name="connsiteY1256" fmla="*/ 2109881 h 3779758"/>
              <a:gd name="connsiteX1257" fmla="*/ 1130366 w 6997582"/>
              <a:gd name="connsiteY1257" fmla="*/ 2131684 h 3779758"/>
              <a:gd name="connsiteX1258" fmla="*/ 1119464 w 6997582"/>
              <a:gd name="connsiteY1258" fmla="*/ 2044343 h 3779758"/>
              <a:gd name="connsiteX1259" fmla="*/ 1135816 w 6997582"/>
              <a:gd name="connsiteY1259" fmla="*/ 2093401 h 3779758"/>
              <a:gd name="connsiteX1260" fmla="*/ 1119464 w 6997582"/>
              <a:gd name="connsiteY1260" fmla="*/ 2044343 h 3779758"/>
              <a:gd name="connsiteX1261" fmla="*/ 1053926 w 6997582"/>
              <a:gd name="connsiteY1261" fmla="*/ 2109881 h 3779758"/>
              <a:gd name="connsiteX1262" fmla="*/ 1070279 w 6997582"/>
              <a:gd name="connsiteY1262" fmla="*/ 2137135 h 3779758"/>
              <a:gd name="connsiteX1263" fmla="*/ 1053926 w 6997582"/>
              <a:gd name="connsiteY1263" fmla="*/ 2109881 h 3779758"/>
              <a:gd name="connsiteX1264" fmla="*/ 966585 w 6997582"/>
              <a:gd name="connsiteY1264" fmla="*/ 2131684 h 3779758"/>
              <a:gd name="connsiteX1265" fmla="*/ 966585 w 6997582"/>
              <a:gd name="connsiteY1265" fmla="*/ 2077048 h 3779758"/>
              <a:gd name="connsiteX1266" fmla="*/ 966585 w 6997582"/>
              <a:gd name="connsiteY1266" fmla="*/ 2131684 h 3779758"/>
              <a:gd name="connsiteX1267" fmla="*/ 944654 w 6997582"/>
              <a:gd name="connsiteY1267" fmla="*/ 1982862 h 3779758"/>
              <a:gd name="connsiteX1268" fmla="*/ 955683 w 6997582"/>
              <a:gd name="connsiteY1268" fmla="*/ 2058921 h 3779758"/>
              <a:gd name="connsiteX1269" fmla="*/ 944654 w 6997582"/>
              <a:gd name="connsiteY1269" fmla="*/ 1982862 h 3779758"/>
              <a:gd name="connsiteX1270" fmla="*/ 857313 w 6997582"/>
              <a:gd name="connsiteY1270" fmla="*/ 1889943 h 3779758"/>
              <a:gd name="connsiteX1271" fmla="*/ 808128 w 6997582"/>
              <a:gd name="connsiteY1271" fmla="*/ 1829856 h 3779758"/>
              <a:gd name="connsiteX1272" fmla="*/ 857313 w 6997582"/>
              <a:gd name="connsiteY1272" fmla="*/ 1889943 h 3779758"/>
              <a:gd name="connsiteX1273" fmla="*/ 802677 w 6997582"/>
              <a:gd name="connsiteY1273" fmla="*/ 2037371 h 3779758"/>
              <a:gd name="connsiteX1274" fmla="*/ 808128 w 6997582"/>
              <a:gd name="connsiteY1274" fmla="*/ 1993764 h 3779758"/>
              <a:gd name="connsiteX1275" fmla="*/ 791776 w 6997582"/>
              <a:gd name="connsiteY1275" fmla="*/ 1988313 h 3779758"/>
              <a:gd name="connsiteX1276" fmla="*/ 802677 w 6997582"/>
              <a:gd name="connsiteY1276" fmla="*/ 2037371 h 3779758"/>
              <a:gd name="connsiteX1277" fmla="*/ 780874 w 6997582"/>
              <a:gd name="connsiteY1277" fmla="*/ 1720458 h 3779758"/>
              <a:gd name="connsiteX1278" fmla="*/ 775423 w 6997582"/>
              <a:gd name="connsiteY1278" fmla="*/ 1769643 h 3779758"/>
              <a:gd name="connsiteX1279" fmla="*/ 813453 w 6997582"/>
              <a:gd name="connsiteY1279" fmla="*/ 1693583 h 3779758"/>
              <a:gd name="connsiteX1280" fmla="*/ 780620 w 6997582"/>
              <a:gd name="connsiteY1280" fmla="*/ 1720838 h 3779758"/>
              <a:gd name="connsiteX1281" fmla="*/ 1660117 w 6997582"/>
              <a:gd name="connsiteY1281" fmla="*/ 1278174 h 3779758"/>
              <a:gd name="connsiteX1282" fmla="*/ 1572650 w 6997582"/>
              <a:gd name="connsiteY1282" fmla="*/ 1267145 h 3779758"/>
              <a:gd name="connsiteX1283" fmla="*/ 1660117 w 6997582"/>
              <a:gd name="connsiteY1283" fmla="*/ 1278174 h 3779758"/>
              <a:gd name="connsiteX1284" fmla="*/ 1496210 w 6997582"/>
              <a:gd name="connsiteY1284" fmla="*/ 1261694 h 3779758"/>
              <a:gd name="connsiteX1285" fmla="*/ 1471516 w 6997582"/>
              <a:gd name="connsiteY1285" fmla="*/ 1263292 h 3779758"/>
              <a:gd name="connsiteX1286" fmla="*/ 1468955 w 6997582"/>
              <a:gd name="connsiteY1286" fmla="*/ 1267145 h 3779758"/>
              <a:gd name="connsiteX1287" fmla="*/ 1496210 w 6997582"/>
              <a:gd name="connsiteY1287" fmla="*/ 1261694 h 3779758"/>
              <a:gd name="connsiteX1288" fmla="*/ 1425222 w 6997582"/>
              <a:gd name="connsiteY1288" fmla="*/ 1261694 h 3779758"/>
              <a:gd name="connsiteX1289" fmla="*/ 1392516 w 6997582"/>
              <a:gd name="connsiteY1289" fmla="*/ 1278174 h 3779758"/>
              <a:gd name="connsiteX1290" fmla="*/ 1425222 w 6997582"/>
              <a:gd name="connsiteY1290" fmla="*/ 1261694 h 3779758"/>
              <a:gd name="connsiteX1291" fmla="*/ 1359684 w 6997582"/>
              <a:gd name="connsiteY1291" fmla="*/ 1272596 h 3779758"/>
              <a:gd name="connsiteX1292" fmla="*/ 1321654 w 6997582"/>
              <a:gd name="connsiteY1292" fmla="*/ 1289076 h 3779758"/>
              <a:gd name="connsiteX1293" fmla="*/ 1359684 w 6997582"/>
              <a:gd name="connsiteY1293" fmla="*/ 1272596 h 3779758"/>
              <a:gd name="connsiteX1294" fmla="*/ 1403418 w 6997582"/>
              <a:gd name="connsiteY1294" fmla="*/ 1299978 h 3779758"/>
              <a:gd name="connsiteX1295" fmla="*/ 1277794 w 6997582"/>
              <a:gd name="connsiteY1295" fmla="*/ 1343712 h 3779758"/>
              <a:gd name="connsiteX1296" fmla="*/ 1403418 w 6997582"/>
              <a:gd name="connsiteY1296" fmla="*/ 1299978 h 3779758"/>
              <a:gd name="connsiteX1297" fmla="*/ 1255990 w 6997582"/>
              <a:gd name="connsiteY1297" fmla="*/ 1343712 h 3779758"/>
              <a:gd name="connsiteX1298" fmla="*/ 1223158 w 6997582"/>
              <a:gd name="connsiteY1298" fmla="*/ 1360064 h 3779758"/>
              <a:gd name="connsiteX1299" fmla="*/ 1255990 w 6997582"/>
              <a:gd name="connsiteY1299" fmla="*/ 1343712 h 3779758"/>
              <a:gd name="connsiteX1300" fmla="*/ 1086632 w 6997582"/>
              <a:gd name="connsiteY1300" fmla="*/ 1425602 h 3779758"/>
              <a:gd name="connsiteX1301" fmla="*/ 1048602 w 6997582"/>
              <a:gd name="connsiteY1301" fmla="*/ 1463631 h 3779758"/>
              <a:gd name="connsiteX1302" fmla="*/ 1086632 w 6997582"/>
              <a:gd name="connsiteY1302" fmla="*/ 1425602 h 3779758"/>
              <a:gd name="connsiteX1303" fmla="*/ 1081181 w 6997582"/>
              <a:gd name="connsiteY1303" fmla="*/ 1381868 h 3779758"/>
              <a:gd name="connsiteX1304" fmla="*/ 1043151 w 6997582"/>
              <a:gd name="connsiteY1304" fmla="*/ 1398221 h 3779758"/>
              <a:gd name="connsiteX1305" fmla="*/ 1081181 w 6997582"/>
              <a:gd name="connsiteY1305" fmla="*/ 1381868 h 3779758"/>
              <a:gd name="connsiteX1306" fmla="*/ 939204 w 6997582"/>
              <a:gd name="connsiteY1306" fmla="*/ 1463758 h 3779758"/>
              <a:gd name="connsiteX1307" fmla="*/ 933753 w 6997582"/>
              <a:gd name="connsiteY1307" fmla="*/ 1480111 h 3779758"/>
              <a:gd name="connsiteX1308" fmla="*/ 950105 w 6997582"/>
              <a:gd name="connsiteY1308" fmla="*/ 1480111 h 3779758"/>
              <a:gd name="connsiteX1309" fmla="*/ 950105 w 6997582"/>
              <a:gd name="connsiteY1309" fmla="*/ 1463758 h 3779758"/>
              <a:gd name="connsiteX1310" fmla="*/ 928302 w 6997582"/>
              <a:gd name="connsiteY1310" fmla="*/ 1491140 h 3779758"/>
              <a:gd name="connsiteX1311" fmla="*/ 917400 w 6997582"/>
              <a:gd name="connsiteY1311" fmla="*/ 1534747 h 3779758"/>
              <a:gd name="connsiteX1312" fmla="*/ 977487 w 6997582"/>
              <a:gd name="connsiteY1312" fmla="*/ 1474660 h 3779758"/>
              <a:gd name="connsiteX1313" fmla="*/ 928302 w 6997582"/>
              <a:gd name="connsiteY1313" fmla="*/ 1491140 h 3779758"/>
              <a:gd name="connsiteX1314" fmla="*/ 857313 w 6997582"/>
              <a:gd name="connsiteY1314" fmla="*/ 1578481 h 3779758"/>
              <a:gd name="connsiteX1315" fmla="*/ 862764 w 6997582"/>
              <a:gd name="connsiteY1315" fmla="*/ 1605735 h 3779758"/>
              <a:gd name="connsiteX1316" fmla="*/ 879117 w 6997582"/>
              <a:gd name="connsiteY1316" fmla="*/ 1573030 h 3779758"/>
              <a:gd name="connsiteX1317" fmla="*/ 857313 w 6997582"/>
              <a:gd name="connsiteY1317" fmla="*/ 1578481 h 3779758"/>
              <a:gd name="connsiteX1318" fmla="*/ 846411 w 6997582"/>
              <a:gd name="connsiteY1318" fmla="*/ 1534747 h 3779758"/>
              <a:gd name="connsiteX1319" fmla="*/ 802677 w 6997582"/>
              <a:gd name="connsiteY1319" fmla="*/ 1567579 h 3779758"/>
              <a:gd name="connsiteX1320" fmla="*/ 846411 w 6997582"/>
              <a:gd name="connsiteY1320" fmla="*/ 1534747 h 3779758"/>
              <a:gd name="connsiteX1321" fmla="*/ 840961 w 6997582"/>
              <a:gd name="connsiteY1321" fmla="*/ 1605735 h 3779758"/>
              <a:gd name="connsiteX1322" fmla="*/ 802931 w 6997582"/>
              <a:gd name="connsiteY1322" fmla="*/ 1643765 h 3779758"/>
              <a:gd name="connsiteX1323" fmla="*/ 840961 w 6997582"/>
              <a:gd name="connsiteY1323" fmla="*/ 1605735 h 3779758"/>
              <a:gd name="connsiteX1324" fmla="*/ 780874 w 6997582"/>
              <a:gd name="connsiteY1324" fmla="*/ 1660371 h 3779758"/>
              <a:gd name="connsiteX1325" fmla="*/ 775423 w 6997582"/>
              <a:gd name="connsiteY1325" fmla="*/ 1682175 h 3779758"/>
              <a:gd name="connsiteX1326" fmla="*/ 780874 w 6997582"/>
              <a:gd name="connsiteY1326" fmla="*/ 1660371 h 3779758"/>
              <a:gd name="connsiteX1327" fmla="*/ 764521 w 6997582"/>
              <a:gd name="connsiteY1327" fmla="*/ 1830744 h 3779758"/>
              <a:gd name="connsiteX1328" fmla="*/ 764521 w 6997582"/>
              <a:gd name="connsiteY1328" fmla="*/ 1847223 h 3779758"/>
              <a:gd name="connsiteX1329" fmla="*/ 764521 w 6997582"/>
              <a:gd name="connsiteY1329" fmla="*/ 1830744 h 3779758"/>
              <a:gd name="connsiteX1330" fmla="*/ 786325 w 6997582"/>
              <a:gd name="connsiteY1330" fmla="*/ 1852674 h 3779758"/>
              <a:gd name="connsiteX1331" fmla="*/ 769972 w 6997582"/>
              <a:gd name="connsiteY1331" fmla="*/ 1879928 h 3779758"/>
              <a:gd name="connsiteX1332" fmla="*/ 786325 w 6997582"/>
              <a:gd name="connsiteY1332" fmla="*/ 1852674 h 3779758"/>
              <a:gd name="connsiteX1333" fmla="*/ 693533 w 6997582"/>
              <a:gd name="connsiteY1333" fmla="*/ 1699795 h 3779758"/>
              <a:gd name="connsiteX1334" fmla="*/ 682631 w 6997582"/>
              <a:gd name="connsiteY1334" fmla="*/ 1710697 h 3779758"/>
              <a:gd name="connsiteX1335" fmla="*/ 693533 w 6997582"/>
              <a:gd name="connsiteY1335" fmla="*/ 1699795 h 3779758"/>
              <a:gd name="connsiteX1336" fmla="*/ 677053 w 6997582"/>
              <a:gd name="connsiteY1336" fmla="*/ 1775854 h 3779758"/>
              <a:gd name="connsiteX1337" fmla="*/ 677053 w 6997582"/>
              <a:gd name="connsiteY1337" fmla="*/ 1786756 h 3779758"/>
              <a:gd name="connsiteX1338" fmla="*/ 682631 w 6997582"/>
              <a:gd name="connsiteY1338" fmla="*/ 1770403 h 3779758"/>
              <a:gd name="connsiteX1339" fmla="*/ 677053 w 6997582"/>
              <a:gd name="connsiteY1339" fmla="*/ 1775854 h 3779758"/>
              <a:gd name="connsiteX1340" fmla="*/ 682631 w 6997582"/>
              <a:gd name="connsiteY1340" fmla="*/ 1792207 h 3779758"/>
              <a:gd name="connsiteX1341" fmla="*/ 666151 w 6997582"/>
              <a:gd name="connsiteY1341" fmla="*/ 1797658 h 3779758"/>
              <a:gd name="connsiteX1342" fmla="*/ 677053 w 6997582"/>
              <a:gd name="connsiteY1342" fmla="*/ 1808560 h 3779758"/>
              <a:gd name="connsiteX1343" fmla="*/ 682631 w 6997582"/>
              <a:gd name="connsiteY1343" fmla="*/ 1792207 h 3779758"/>
              <a:gd name="connsiteX1344" fmla="*/ 682631 w 6997582"/>
              <a:gd name="connsiteY1344" fmla="*/ 2010623 h 3779758"/>
              <a:gd name="connsiteX1345" fmla="*/ 671602 w 6997582"/>
              <a:gd name="connsiteY1345" fmla="*/ 1994271 h 3779758"/>
              <a:gd name="connsiteX1346" fmla="*/ 682631 w 6997582"/>
              <a:gd name="connsiteY1346" fmla="*/ 2010623 h 3779758"/>
              <a:gd name="connsiteX1347" fmla="*/ 638897 w 6997582"/>
              <a:gd name="connsiteY1347" fmla="*/ 2010623 h 3779758"/>
              <a:gd name="connsiteX1348" fmla="*/ 644348 w 6997582"/>
              <a:gd name="connsiteY1348" fmla="*/ 2037878 h 3779758"/>
              <a:gd name="connsiteX1349" fmla="*/ 638897 w 6997582"/>
              <a:gd name="connsiteY1349" fmla="*/ 2010623 h 3779758"/>
              <a:gd name="connsiteX1350" fmla="*/ 660700 w 6997582"/>
              <a:gd name="connsiteY1350" fmla="*/ 2081612 h 3779758"/>
              <a:gd name="connsiteX1351" fmla="*/ 660700 w 6997582"/>
              <a:gd name="connsiteY1351" fmla="*/ 2059808 h 3779758"/>
              <a:gd name="connsiteX1352" fmla="*/ 644348 w 6997582"/>
              <a:gd name="connsiteY1352" fmla="*/ 2065259 h 3779758"/>
              <a:gd name="connsiteX1353" fmla="*/ 660700 w 6997582"/>
              <a:gd name="connsiteY1353" fmla="*/ 2081612 h 3779758"/>
              <a:gd name="connsiteX1354" fmla="*/ 666151 w 6997582"/>
              <a:gd name="connsiteY1354" fmla="*/ 1863195 h 3779758"/>
              <a:gd name="connsiteX1355" fmla="*/ 671602 w 6997582"/>
              <a:gd name="connsiteY1355" fmla="*/ 1830363 h 3779758"/>
              <a:gd name="connsiteX1356" fmla="*/ 617093 w 6997582"/>
              <a:gd name="connsiteY1356" fmla="*/ 1863195 h 3779758"/>
              <a:gd name="connsiteX1357" fmla="*/ 617093 w 6997582"/>
              <a:gd name="connsiteY1357" fmla="*/ 1912380 h 3779758"/>
              <a:gd name="connsiteX1358" fmla="*/ 649799 w 6997582"/>
              <a:gd name="connsiteY1358" fmla="*/ 1857745 h 3779758"/>
              <a:gd name="connsiteX1359" fmla="*/ 666151 w 6997582"/>
              <a:gd name="connsiteY1359" fmla="*/ 1863195 h 3779758"/>
              <a:gd name="connsiteX1360" fmla="*/ 671602 w 6997582"/>
              <a:gd name="connsiteY1360" fmla="*/ 2108993 h 3779758"/>
              <a:gd name="connsiteX1361" fmla="*/ 698984 w 6997582"/>
              <a:gd name="connsiteY1361" fmla="*/ 2141699 h 3779758"/>
              <a:gd name="connsiteX1362" fmla="*/ 671602 w 6997582"/>
              <a:gd name="connsiteY1362" fmla="*/ 2108993 h 3779758"/>
              <a:gd name="connsiteX1363" fmla="*/ 698984 w 6997582"/>
              <a:gd name="connsiteY1363" fmla="*/ 2054357 h 3779758"/>
              <a:gd name="connsiteX1364" fmla="*/ 715336 w 6997582"/>
              <a:gd name="connsiteY1364" fmla="*/ 2032427 h 3779758"/>
              <a:gd name="connsiteX1365" fmla="*/ 698984 w 6997582"/>
              <a:gd name="connsiteY1365" fmla="*/ 2054357 h 3779758"/>
              <a:gd name="connsiteX1366" fmla="*/ 714956 w 6997582"/>
              <a:gd name="connsiteY1366" fmla="*/ 1759121 h 3779758"/>
              <a:gd name="connsiteX1367" fmla="*/ 725858 w 6997582"/>
              <a:gd name="connsiteY1367" fmla="*/ 1710063 h 3779758"/>
              <a:gd name="connsiteX1368" fmla="*/ 698603 w 6997582"/>
              <a:gd name="connsiteY1368" fmla="*/ 1770150 h 3779758"/>
              <a:gd name="connsiteX1369" fmla="*/ 714956 w 6997582"/>
              <a:gd name="connsiteY1369" fmla="*/ 1759121 h 3779758"/>
              <a:gd name="connsiteX1370" fmla="*/ 731309 w 6997582"/>
              <a:gd name="connsiteY1370" fmla="*/ 1884745 h 3779758"/>
              <a:gd name="connsiteX1371" fmla="*/ 742210 w 6997582"/>
              <a:gd name="connsiteY1371" fmla="*/ 1928480 h 3779758"/>
              <a:gd name="connsiteX1372" fmla="*/ 731309 w 6997582"/>
              <a:gd name="connsiteY1372" fmla="*/ 1884745 h 3779758"/>
              <a:gd name="connsiteX1373" fmla="*/ 747788 w 6997582"/>
              <a:gd name="connsiteY1373" fmla="*/ 1955734 h 3779758"/>
              <a:gd name="connsiteX1374" fmla="*/ 764141 w 6997582"/>
              <a:gd name="connsiteY1374" fmla="*/ 1993764 h 3779758"/>
              <a:gd name="connsiteX1375" fmla="*/ 747788 w 6997582"/>
              <a:gd name="connsiteY1375" fmla="*/ 1955734 h 3779758"/>
              <a:gd name="connsiteX1376" fmla="*/ 769592 w 6997582"/>
              <a:gd name="connsiteY1376" fmla="*/ 2054104 h 3779758"/>
              <a:gd name="connsiteX1377" fmla="*/ 764141 w 6997582"/>
              <a:gd name="connsiteY1377" fmla="*/ 2026723 h 3779758"/>
              <a:gd name="connsiteX1378" fmla="*/ 769592 w 6997582"/>
              <a:gd name="connsiteY1378" fmla="*/ 2054104 h 3779758"/>
              <a:gd name="connsiteX1379" fmla="*/ 780874 w 6997582"/>
              <a:gd name="connsiteY1379" fmla="*/ 1906803 h 3779758"/>
              <a:gd name="connsiteX1380" fmla="*/ 791776 w 6997582"/>
              <a:gd name="connsiteY1380" fmla="*/ 1972214 h 3779758"/>
              <a:gd name="connsiteX1381" fmla="*/ 797227 w 6997582"/>
              <a:gd name="connsiteY1381" fmla="*/ 1906803 h 3779758"/>
              <a:gd name="connsiteX1382" fmla="*/ 813706 w 6997582"/>
              <a:gd name="connsiteY1382" fmla="*/ 2179855 h 3779758"/>
              <a:gd name="connsiteX1383" fmla="*/ 786325 w 6997582"/>
              <a:gd name="connsiteY1383" fmla="*/ 2201659 h 3779758"/>
              <a:gd name="connsiteX1384" fmla="*/ 813706 w 6997582"/>
              <a:gd name="connsiteY1384" fmla="*/ 2179855 h 3779758"/>
              <a:gd name="connsiteX1385" fmla="*/ 791776 w 6997582"/>
              <a:gd name="connsiteY1385" fmla="*/ 2228913 h 3779758"/>
              <a:gd name="connsiteX1386" fmla="*/ 873666 w 6997582"/>
              <a:gd name="connsiteY1386" fmla="*/ 2283549 h 3779758"/>
              <a:gd name="connsiteX1387" fmla="*/ 791776 w 6997582"/>
              <a:gd name="connsiteY1387" fmla="*/ 2228913 h 3779758"/>
              <a:gd name="connsiteX1388" fmla="*/ 851862 w 6997582"/>
              <a:gd name="connsiteY1388" fmla="*/ 1939508 h 3779758"/>
              <a:gd name="connsiteX1389" fmla="*/ 862764 w 6997582"/>
              <a:gd name="connsiteY1389" fmla="*/ 1961312 h 3779758"/>
              <a:gd name="connsiteX1390" fmla="*/ 851862 w 6997582"/>
              <a:gd name="connsiteY1390" fmla="*/ 1939508 h 3779758"/>
              <a:gd name="connsiteX1391" fmla="*/ 857313 w 6997582"/>
              <a:gd name="connsiteY1391" fmla="*/ 1934057 h 3779758"/>
              <a:gd name="connsiteX1392" fmla="*/ 879117 w 6997582"/>
              <a:gd name="connsiteY1392" fmla="*/ 1906803 h 3779758"/>
              <a:gd name="connsiteX1393" fmla="*/ 857313 w 6997582"/>
              <a:gd name="connsiteY1393" fmla="*/ 1934057 h 3779758"/>
              <a:gd name="connsiteX1394" fmla="*/ 901047 w 6997582"/>
              <a:gd name="connsiteY1394" fmla="*/ 2032300 h 3779758"/>
              <a:gd name="connsiteX1395" fmla="*/ 922851 w 6997582"/>
              <a:gd name="connsiteY1395" fmla="*/ 2097838 h 3779758"/>
              <a:gd name="connsiteX1396" fmla="*/ 901047 w 6997582"/>
              <a:gd name="connsiteY1396" fmla="*/ 2032300 h 3779758"/>
              <a:gd name="connsiteX1397" fmla="*/ 939077 w 6997582"/>
              <a:gd name="connsiteY1397" fmla="*/ 2168826 h 3779758"/>
              <a:gd name="connsiteX1398" fmla="*/ 933626 w 6997582"/>
              <a:gd name="connsiteY1398" fmla="*/ 2125219 h 3779758"/>
              <a:gd name="connsiteX1399" fmla="*/ 939077 w 6997582"/>
              <a:gd name="connsiteY1399" fmla="*/ 2168826 h 3779758"/>
              <a:gd name="connsiteX1400" fmla="*/ 955556 w 6997582"/>
              <a:gd name="connsiteY1400" fmla="*/ 2218011 h 3779758"/>
              <a:gd name="connsiteX1401" fmla="*/ 961007 w 6997582"/>
              <a:gd name="connsiteY1401" fmla="*/ 2201659 h 3779758"/>
              <a:gd name="connsiteX1402" fmla="*/ 944528 w 6997582"/>
              <a:gd name="connsiteY1402" fmla="*/ 2201659 h 3779758"/>
              <a:gd name="connsiteX1403" fmla="*/ 955556 w 6997582"/>
              <a:gd name="connsiteY1403" fmla="*/ 2218011 h 3779758"/>
              <a:gd name="connsiteX1404" fmla="*/ 982811 w 6997582"/>
              <a:gd name="connsiteY1404" fmla="*/ 2343636 h 3779758"/>
              <a:gd name="connsiteX1405" fmla="*/ 966458 w 6997582"/>
              <a:gd name="connsiteY1405" fmla="*/ 2338185 h 3779758"/>
              <a:gd name="connsiteX1406" fmla="*/ 971909 w 6997582"/>
              <a:gd name="connsiteY1406" fmla="*/ 2343636 h 3779758"/>
              <a:gd name="connsiteX1407" fmla="*/ 993839 w 6997582"/>
              <a:gd name="connsiteY1407" fmla="*/ 2185686 h 3779758"/>
              <a:gd name="connsiteX1408" fmla="*/ 982938 w 6997582"/>
              <a:gd name="connsiteY1408" fmla="*/ 2158305 h 3779758"/>
              <a:gd name="connsiteX1409" fmla="*/ 993839 w 6997582"/>
              <a:gd name="connsiteY1409" fmla="*/ 2185686 h 3779758"/>
              <a:gd name="connsiteX1410" fmla="*/ 988389 w 6997582"/>
              <a:gd name="connsiteY1410" fmla="*/ 2060062 h 3779758"/>
              <a:gd name="connsiteX1411" fmla="*/ 1026418 w 6997582"/>
              <a:gd name="connsiteY1411" fmla="*/ 2081865 h 3779758"/>
              <a:gd name="connsiteX1412" fmla="*/ 1020840 w 6997582"/>
              <a:gd name="connsiteY1412" fmla="*/ 2027230 h 3779758"/>
              <a:gd name="connsiteX1413" fmla="*/ 988135 w 6997582"/>
              <a:gd name="connsiteY1413" fmla="*/ 2060062 h 3779758"/>
              <a:gd name="connsiteX1414" fmla="*/ 1010192 w 6997582"/>
              <a:gd name="connsiteY1414" fmla="*/ 2158305 h 3779758"/>
              <a:gd name="connsiteX1415" fmla="*/ 1026672 w 6997582"/>
              <a:gd name="connsiteY1415" fmla="*/ 2185686 h 3779758"/>
              <a:gd name="connsiteX1416" fmla="*/ 1010192 w 6997582"/>
              <a:gd name="connsiteY1416" fmla="*/ 2158305 h 3779758"/>
              <a:gd name="connsiteX1417" fmla="*/ 1026672 w 6997582"/>
              <a:gd name="connsiteY1417" fmla="*/ 2136501 h 3779758"/>
              <a:gd name="connsiteX1418" fmla="*/ 1026672 w 6997582"/>
              <a:gd name="connsiteY1418" fmla="*/ 2109247 h 3779758"/>
              <a:gd name="connsiteX1419" fmla="*/ 1026672 w 6997582"/>
              <a:gd name="connsiteY1419" fmla="*/ 2136501 h 3779758"/>
              <a:gd name="connsiteX1420" fmla="*/ 1075730 w 6997582"/>
              <a:gd name="connsiteY1420" fmla="*/ 2375834 h 3779758"/>
              <a:gd name="connsiteX1421" fmla="*/ 1043024 w 6997582"/>
              <a:gd name="connsiteY1421" fmla="*/ 2370383 h 3779758"/>
              <a:gd name="connsiteX1422" fmla="*/ 1075730 w 6997582"/>
              <a:gd name="connsiteY1422" fmla="*/ 2375834 h 3779758"/>
              <a:gd name="connsiteX1423" fmla="*/ 1069899 w 6997582"/>
              <a:gd name="connsiteY1423" fmla="*/ 2168700 h 3779758"/>
              <a:gd name="connsiteX1424" fmla="*/ 1086251 w 6997582"/>
              <a:gd name="connsiteY1424" fmla="*/ 2212434 h 3779758"/>
              <a:gd name="connsiteX1425" fmla="*/ 1069899 w 6997582"/>
              <a:gd name="connsiteY1425" fmla="*/ 2168700 h 3779758"/>
              <a:gd name="connsiteX1426" fmla="*/ 1086251 w 6997582"/>
              <a:gd name="connsiteY1426" fmla="*/ 2081358 h 3779758"/>
              <a:gd name="connsiteX1427" fmla="*/ 1102731 w 6997582"/>
              <a:gd name="connsiteY1427" fmla="*/ 2114191 h 3779758"/>
              <a:gd name="connsiteX1428" fmla="*/ 1086251 w 6997582"/>
              <a:gd name="connsiteY1428" fmla="*/ 2081358 h 3779758"/>
              <a:gd name="connsiteX1429" fmla="*/ 1119084 w 6997582"/>
              <a:gd name="connsiteY1429" fmla="*/ 2245266 h 3779758"/>
              <a:gd name="connsiteX1430" fmla="*/ 1108182 w 6997582"/>
              <a:gd name="connsiteY1430" fmla="*/ 2267069 h 3779758"/>
              <a:gd name="connsiteX1431" fmla="*/ 1146211 w 6997582"/>
              <a:gd name="connsiteY1431" fmla="*/ 2272520 h 3779758"/>
              <a:gd name="connsiteX1432" fmla="*/ 1140760 w 6997582"/>
              <a:gd name="connsiteY1432" fmla="*/ 2245266 h 3779758"/>
              <a:gd name="connsiteX1433" fmla="*/ 1129985 w 6997582"/>
              <a:gd name="connsiteY1433" fmla="*/ 2316254 h 3779758"/>
              <a:gd name="connsiteX1434" fmla="*/ 1151789 w 6997582"/>
              <a:gd name="connsiteY1434" fmla="*/ 2294324 h 3779758"/>
              <a:gd name="connsiteX1435" fmla="*/ 1129985 w 6997582"/>
              <a:gd name="connsiteY1435" fmla="*/ 2316254 h 3779758"/>
              <a:gd name="connsiteX1436" fmla="*/ 1157240 w 6997582"/>
              <a:gd name="connsiteY1436" fmla="*/ 2343509 h 3779758"/>
              <a:gd name="connsiteX1437" fmla="*/ 1168268 w 6997582"/>
              <a:gd name="connsiteY1437" fmla="*/ 2321705 h 3779758"/>
              <a:gd name="connsiteX1438" fmla="*/ 1157240 w 6997582"/>
              <a:gd name="connsiteY1438" fmla="*/ 2343509 h 3779758"/>
              <a:gd name="connsiteX1439" fmla="*/ 1173719 w 6997582"/>
              <a:gd name="connsiteY1439" fmla="*/ 2261619 h 3779758"/>
              <a:gd name="connsiteX1440" fmla="*/ 1168268 w 6997582"/>
              <a:gd name="connsiteY1440" fmla="*/ 2272520 h 3779758"/>
              <a:gd name="connsiteX1441" fmla="*/ 1184621 w 6997582"/>
              <a:gd name="connsiteY1441" fmla="*/ 2261619 h 3779758"/>
              <a:gd name="connsiteX1442" fmla="*/ 1179170 w 6997582"/>
              <a:gd name="connsiteY1442" fmla="*/ 2299648 h 3779758"/>
              <a:gd name="connsiteX1443" fmla="*/ 1179170 w 6997582"/>
              <a:gd name="connsiteY1443" fmla="*/ 2299648 h 3779758"/>
              <a:gd name="connsiteX1444" fmla="*/ 1190072 w 6997582"/>
              <a:gd name="connsiteY1444" fmla="*/ 2168573 h 3779758"/>
              <a:gd name="connsiteX1445" fmla="*/ 1206425 w 6997582"/>
              <a:gd name="connsiteY1445" fmla="*/ 2195954 h 3779758"/>
              <a:gd name="connsiteX1446" fmla="*/ 1190072 w 6997582"/>
              <a:gd name="connsiteY1446" fmla="*/ 2168573 h 3779758"/>
              <a:gd name="connsiteX1447" fmla="*/ 1190072 w 6997582"/>
              <a:gd name="connsiteY1447" fmla="*/ 2206602 h 3779758"/>
              <a:gd name="connsiteX1448" fmla="*/ 1190072 w 6997582"/>
              <a:gd name="connsiteY1448" fmla="*/ 2228406 h 3779758"/>
              <a:gd name="connsiteX1449" fmla="*/ 1211876 w 6997582"/>
              <a:gd name="connsiteY1449" fmla="*/ 2206602 h 3779758"/>
              <a:gd name="connsiteX1450" fmla="*/ 1211876 w 6997582"/>
              <a:gd name="connsiteY1450" fmla="*/ 2348580 h 3779758"/>
              <a:gd name="connsiteX1451" fmla="*/ 1200974 w 6997582"/>
              <a:gd name="connsiteY1451" fmla="*/ 2381285 h 3779758"/>
              <a:gd name="connsiteX1452" fmla="*/ 1211876 w 6997582"/>
              <a:gd name="connsiteY1452" fmla="*/ 2348580 h 3779758"/>
              <a:gd name="connsiteX1453" fmla="*/ 1255610 w 6997582"/>
              <a:gd name="connsiteY1453" fmla="*/ 2419568 h 3779758"/>
              <a:gd name="connsiteX1454" fmla="*/ 1261061 w 6997582"/>
              <a:gd name="connsiteY1454" fmla="*/ 2386863 h 3779758"/>
              <a:gd name="connsiteX1455" fmla="*/ 1206425 w 6997582"/>
              <a:gd name="connsiteY1455" fmla="*/ 2397764 h 3779758"/>
              <a:gd name="connsiteX1456" fmla="*/ 1255610 w 6997582"/>
              <a:gd name="connsiteY1456" fmla="*/ 2419568 h 3779758"/>
              <a:gd name="connsiteX1457" fmla="*/ 1271962 w 6997582"/>
              <a:gd name="connsiteY1457" fmla="*/ 2321325 h 3779758"/>
              <a:gd name="connsiteX1458" fmla="*/ 1282864 w 6997582"/>
              <a:gd name="connsiteY1458" fmla="*/ 2299395 h 3779758"/>
              <a:gd name="connsiteX1459" fmla="*/ 1266511 w 6997582"/>
              <a:gd name="connsiteY1459" fmla="*/ 2293944 h 3779758"/>
              <a:gd name="connsiteX1460" fmla="*/ 1268198 w 6997582"/>
              <a:gd name="connsiteY1460" fmla="*/ 2318802 h 3779758"/>
              <a:gd name="connsiteX1461" fmla="*/ 1271962 w 6997582"/>
              <a:gd name="connsiteY1461" fmla="*/ 2321325 h 3779758"/>
              <a:gd name="connsiteX1462" fmla="*/ 1299217 w 6997582"/>
              <a:gd name="connsiteY1462" fmla="*/ 2207236 h 3779758"/>
              <a:gd name="connsiteX1463" fmla="*/ 1332049 w 6997582"/>
              <a:gd name="connsiteY1463" fmla="*/ 2207236 h 3779758"/>
              <a:gd name="connsiteX1464" fmla="*/ 1299217 w 6997582"/>
              <a:gd name="connsiteY1464" fmla="*/ 2207236 h 3779758"/>
              <a:gd name="connsiteX1465" fmla="*/ 1321147 w 6997582"/>
              <a:gd name="connsiteY1465" fmla="*/ 2245266 h 3779758"/>
              <a:gd name="connsiteX1466" fmla="*/ 1321147 w 6997582"/>
              <a:gd name="connsiteY1466" fmla="*/ 2256168 h 3779758"/>
              <a:gd name="connsiteX1467" fmla="*/ 1337500 w 6997582"/>
              <a:gd name="connsiteY1467" fmla="*/ 2256168 h 3779758"/>
              <a:gd name="connsiteX1468" fmla="*/ 1337500 w 6997582"/>
              <a:gd name="connsiteY1468" fmla="*/ 2245266 h 3779758"/>
              <a:gd name="connsiteX1469" fmla="*/ 1326598 w 6997582"/>
              <a:gd name="connsiteY1469" fmla="*/ 2283295 h 3779758"/>
              <a:gd name="connsiteX1470" fmla="*/ 1326598 w 6997582"/>
              <a:gd name="connsiteY1470" fmla="*/ 2310550 h 3779758"/>
              <a:gd name="connsiteX1471" fmla="*/ 1342951 w 6997582"/>
              <a:gd name="connsiteY1471" fmla="*/ 2283295 h 3779758"/>
              <a:gd name="connsiteX1472" fmla="*/ 1337500 w 6997582"/>
              <a:gd name="connsiteY1472" fmla="*/ 2332480 h 3779758"/>
              <a:gd name="connsiteX1473" fmla="*/ 1337500 w 6997582"/>
              <a:gd name="connsiteY1473" fmla="*/ 2316128 h 3779758"/>
              <a:gd name="connsiteX1474" fmla="*/ 1337500 w 6997582"/>
              <a:gd name="connsiteY1474" fmla="*/ 2332480 h 3779758"/>
              <a:gd name="connsiteX1475" fmla="*/ 1359304 w 6997582"/>
              <a:gd name="connsiteY1475" fmla="*/ 2217758 h 3779758"/>
              <a:gd name="connsiteX1476" fmla="*/ 1359304 w 6997582"/>
              <a:gd name="connsiteY1476" fmla="*/ 2239561 h 3779758"/>
              <a:gd name="connsiteX1477" fmla="*/ 1386812 w 6997582"/>
              <a:gd name="connsiteY1477" fmla="*/ 2239561 h 3779758"/>
              <a:gd name="connsiteX1478" fmla="*/ 1359430 w 6997582"/>
              <a:gd name="connsiteY1478" fmla="*/ 2217758 h 3779758"/>
              <a:gd name="connsiteX1479" fmla="*/ 1370332 w 6997582"/>
              <a:gd name="connsiteY1479" fmla="*/ 2321579 h 3779758"/>
              <a:gd name="connsiteX1480" fmla="*/ 1375783 w 6997582"/>
              <a:gd name="connsiteY1480" fmla="*/ 2348833 h 3779758"/>
              <a:gd name="connsiteX1481" fmla="*/ 1408489 w 6997582"/>
              <a:gd name="connsiteY1481" fmla="*/ 2337931 h 3779758"/>
              <a:gd name="connsiteX1482" fmla="*/ 1370459 w 6997582"/>
              <a:gd name="connsiteY1482" fmla="*/ 2321579 h 3779758"/>
              <a:gd name="connsiteX1483" fmla="*/ 1397587 w 6997582"/>
              <a:gd name="connsiteY1483" fmla="*/ 2397638 h 3779758"/>
              <a:gd name="connsiteX1484" fmla="*/ 1397587 w 6997582"/>
              <a:gd name="connsiteY1484" fmla="*/ 2381158 h 3779758"/>
              <a:gd name="connsiteX1485" fmla="*/ 1381234 w 6997582"/>
              <a:gd name="connsiteY1485" fmla="*/ 2381158 h 3779758"/>
              <a:gd name="connsiteX1486" fmla="*/ 1381234 w 6997582"/>
              <a:gd name="connsiteY1486" fmla="*/ 2397638 h 3779758"/>
              <a:gd name="connsiteX1487" fmla="*/ 1392136 w 6997582"/>
              <a:gd name="connsiteY1487" fmla="*/ 2370256 h 3779758"/>
              <a:gd name="connsiteX1488" fmla="*/ 1413939 w 6997582"/>
              <a:gd name="connsiteY1488" fmla="*/ 2359355 h 3779758"/>
              <a:gd name="connsiteX1489" fmla="*/ 1392136 w 6997582"/>
              <a:gd name="connsiteY1489" fmla="*/ 2370256 h 3779758"/>
              <a:gd name="connsiteX1490" fmla="*/ 1403038 w 6997582"/>
              <a:gd name="connsiteY1490" fmla="*/ 2468626 h 3779758"/>
              <a:gd name="connsiteX1491" fmla="*/ 1424841 w 6997582"/>
              <a:gd name="connsiteY1491" fmla="*/ 2490430 h 3779758"/>
              <a:gd name="connsiteX1492" fmla="*/ 1413939 w 6997582"/>
              <a:gd name="connsiteY1492" fmla="*/ 2441245 h 3779758"/>
              <a:gd name="connsiteX1493" fmla="*/ 1403038 w 6997582"/>
              <a:gd name="connsiteY1493" fmla="*/ 2468626 h 3779758"/>
              <a:gd name="connsiteX1494" fmla="*/ 1446772 w 6997582"/>
              <a:gd name="connsiteY1494" fmla="*/ 2523262 h 3779758"/>
              <a:gd name="connsiteX1495" fmla="*/ 1446772 w 6997582"/>
              <a:gd name="connsiteY1495" fmla="*/ 2506783 h 3779758"/>
              <a:gd name="connsiteX1496" fmla="*/ 1424841 w 6997582"/>
              <a:gd name="connsiteY1496" fmla="*/ 2512233 h 3779758"/>
              <a:gd name="connsiteX1497" fmla="*/ 1446772 w 6997582"/>
              <a:gd name="connsiteY1497" fmla="*/ 2523262 h 3779758"/>
              <a:gd name="connsiteX1498" fmla="*/ 1430292 w 6997582"/>
              <a:gd name="connsiteY1498" fmla="*/ 2222828 h 3779758"/>
              <a:gd name="connsiteX1499" fmla="*/ 1435743 w 6997582"/>
              <a:gd name="connsiteY1499" fmla="*/ 2195574 h 3779758"/>
              <a:gd name="connsiteX1500" fmla="*/ 1430292 w 6997582"/>
              <a:gd name="connsiteY1500" fmla="*/ 2222828 h 3779758"/>
              <a:gd name="connsiteX1501" fmla="*/ 1463124 w 6997582"/>
              <a:gd name="connsiteY1501" fmla="*/ 2130036 h 3779758"/>
              <a:gd name="connsiteX1502" fmla="*/ 1468575 w 6997582"/>
              <a:gd name="connsiteY1502" fmla="*/ 2211927 h 3779758"/>
              <a:gd name="connsiteX1503" fmla="*/ 1495830 w 6997582"/>
              <a:gd name="connsiteY1503" fmla="*/ 2157291 h 3779758"/>
              <a:gd name="connsiteX1504" fmla="*/ 1463124 w 6997582"/>
              <a:gd name="connsiteY1504" fmla="*/ 2130036 h 3779758"/>
              <a:gd name="connsiteX1505" fmla="*/ 1474026 w 6997582"/>
              <a:gd name="connsiteY1505" fmla="*/ 2228279 h 3779758"/>
              <a:gd name="connsiteX1506" fmla="*/ 1490379 w 6997582"/>
              <a:gd name="connsiteY1506" fmla="*/ 2288366 h 3779758"/>
              <a:gd name="connsiteX1507" fmla="*/ 1490379 w 6997582"/>
              <a:gd name="connsiteY1507" fmla="*/ 2228786 h 3779758"/>
              <a:gd name="connsiteX1508" fmla="*/ 1484928 w 6997582"/>
              <a:gd name="connsiteY1508" fmla="*/ 2342368 h 3779758"/>
              <a:gd name="connsiteX1509" fmla="*/ 1479477 w 6997582"/>
              <a:gd name="connsiteY1509" fmla="*/ 2369622 h 3779758"/>
              <a:gd name="connsiteX1510" fmla="*/ 1501281 w 6997582"/>
              <a:gd name="connsiteY1510" fmla="*/ 2369622 h 3779758"/>
              <a:gd name="connsiteX1511" fmla="*/ 1484928 w 6997582"/>
              <a:gd name="connsiteY1511" fmla="*/ 2342368 h 3779758"/>
              <a:gd name="connsiteX1512" fmla="*/ 1490379 w 6997582"/>
              <a:gd name="connsiteY1512" fmla="*/ 2413357 h 3779758"/>
              <a:gd name="connsiteX1513" fmla="*/ 1490379 w 6997582"/>
              <a:gd name="connsiteY1513" fmla="*/ 2397004 h 3779758"/>
              <a:gd name="connsiteX1514" fmla="*/ 1490379 w 6997582"/>
              <a:gd name="connsiteY1514" fmla="*/ 2413357 h 3779758"/>
              <a:gd name="connsiteX1515" fmla="*/ 1501281 w 6997582"/>
              <a:gd name="connsiteY1515" fmla="*/ 2446062 h 3779758"/>
              <a:gd name="connsiteX1516" fmla="*/ 1501281 w 6997582"/>
              <a:gd name="connsiteY1516" fmla="*/ 2429709 h 3779758"/>
              <a:gd name="connsiteX1517" fmla="*/ 1501281 w 6997582"/>
              <a:gd name="connsiteY1517" fmla="*/ 2446062 h 3779758"/>
              <a:gd name="connsiteX1518" fmla="*/ 1506858 w 6997582"/>
              <a:gd name="connsiteY1518" fmla="*/ 2517177 h 3779758"/>
              <a:gd name="connsiteX1519" fmla="*/ 1506858 w 6997582"/>
              <a:gd name="connsiteY1519" fmla="*/ 2473443 h 3779758"/>
              <a:gd name="connsiteX1520" fmla="*/ 1506858 w 6997582"/>
              <a:gd name="connsiteY1520" fmla="*/ 2517177 h 3779758"/>
              <a:gd name="connsiteX1521" fmla="*/ 1517760 w 6997582"/>
              <a:gd name="connsiteY1521" fmla="*/ 2293183 h 3779758"/>
              <a:gd name="connsiteX1522" fmla="*/ 1528662 w 6997582"/>
              <a:gd name="connsiteY1522" fmla="*/ 2315114 h 3779758"/>
              <a:gd name="connsiteX1523" fmla="*/ 1517760 w 6997582"/>
              <a:gd name="connsiteY1523" fmla="*/ 2293183 h 3779758"/>
              <a:gd name="connsiteX1524" fmla="*/ 1512309 w 6997582"/>
              <a:gd name="connsiteY1524" fmla="*/ 2260478 h 3779758"/>
              <a:gd name="connsiteX1525" fmla="*/ 1528662 w 6997582"/>
              <a:gd name="connsiteY1525" fmla="*/ 2227645 h 3779758"/>
              <a:gd name="connsiteX1526" fmla="*/ 1512309 w 6997582"/>
              <a:gd name="connsiteY1526" fmla="*/ 2227645 h 3779758"/>
              <a:gd name="connsiteX1527" fmla="*/ 1512309 w 6997582"/>
              <a:gd name="connsiteY1527" fmla="*/ 2261745 h 3779758"/>
              <a:gd name="connsiteX1528" fmla="*/ 1605101 w 6997582"/>
              <a:gd name="connsiteY1528" fmla="*/ 2145755 h 3779758"/>
              <a:gd name="connsiteX1529" fmla="*/ 1545015 w 6997582"/>
              <a:gd name="connsiteY1529" fmla="*/ 2123952 h 3779758"/>
              <a:gd name="connsiteX1530" fmla="*/ 1605101 w 6997582"/>
              <a:gd name="connsiteY1530" fmla="*/ 2145755 h 3779758"/>
              <a:gd name="connsiteX1531" fmla="*/ 1610552 w 6997582"/>
              <a:gd name="connsiteY1531" fmla="*/ 2336917 h 3779758"/>
              <a:gd name="connsiteX1532" fmla="*/ 1594200 w 6997582"/>
              <a:gd name="connsiteY1532" fmla="*/ 2331466 h 3779758"/>
              <a:gd name="connsiteX1533" fmla="*/ 1588749 w 6997582"/>
              <a:gd name="connsiteY1533" fmla="*/ 2353270 h 3779758"/>
              <a:gd name="connsiteX1534" fmla="*/ 1610552 w 6997582"/>
              <a:gd name="connsiteY1534" fmla="*/ 2336917 h 3779758"/>
              <a:gd name="connsiteX1535" fmla="*/ 1561367 w 6997582"/>
              <a:gd name="connsiteY1535" fmla="*/ 2173010 h 3779758"/>
              <a:gd name="connsiteX1536" fmla="*/ 1566818 w 6997582"/>
              <a:gd name="connsiteY1536" fmla="*/ 2205842 h 3779758"/>
              <a:gd name="connsiteX1537" fmla="*/ 1604848 w 6997582"/>
              <a:gd name="connsiteY1537" fmla="*/ 2184038 h 3779758"/>
              <a:gd name="connsiteX1538" fmla="*/ 1561114 w 6997582"/>
              <a:gd name="connsiteY1538" fmla="*/ 2173010 h 3779758"/>
              <a:gd name="connsiteX1539" fmla="*/ 1577847 w 6997582"/>
              <a:gd name="connsiteY1539" fmla="*/ 2533530 h 3779758"/>
              <a:gd name="connsiteX1540" fmla="*/ 1577847 w 6997582"/>
              <a:gd name="connsiteY1540" fmla="*/ 2522628 h 3779758"/>
              <a:gd name="connsiteX1541" fmla="*/ 1566818 w 6997582"/>
              <a:gd name="connsiteY1541" fmla="*/ 2522628 h 3779758"/>
              <a:gd name="connsiteX1542" fmla="*/ 1566818 w 6997582"/>
              <a:gd name="connsiteY1542" fmla="*/ 2533530 h 3779758"/>
              <a:gd name="connsiteX1543" fmla="*/ 1588749 w 6997582"/>
              <a:gd name="connsiteY1543" fmla="*/ 2402455 h 3779758"/>
              <a:gd name="connsiteX1544" fmla="*/ 1588749 w 6997582"/>
              <a:gd name="connsiteY1544" fmla="*/ 2418807 h 3779758"/>
              <a:gd name="connsiteX1545" fmla="*/ 1605101 w 6997582"/>
              <a:gd name="connsiteY1545" fmla="*/ 2418807 h 3779758"/>
              <a:gd name="connsiteX1546" fmla="*/ 1605101 w 6997582"/>
              <a:gd name="connsiteY1546" fmla="*/ 2402455 h 3779758"/>
              <a:gd name="connsiteX1547" fmla="*/ 1599650 w 6997582"/>
              <a:gd name="connsiteY1547" fmla="*/ 2528079 h 3779758"/>
              <a:gd name="connsiteX1548" fmla="*/ 1616003 w 6997582"/>
              <a:gd name="connsiteY1548" fmla="*/ 2478894 h 3779758"/>
              <a:gd name="connsiteX1549" fmla="*/ 1594200 w 6997582"/>
              <a:gd name="connsiteY1549" fmla="*/ 2484345 h 3779758"/>
              <a:gd name="connsiteX1550" fmla="*/ 1605101 w 6997582"/>
              <a:gd name="connsiteY1550" fmla="*/ 2511600 h 3779758"/>
              <a:gd name="connsiteX1551" fmla="*/ 1599650 w 6997582"/>
              <a:gd name="connsiteY1551" fmla="*/ 2528079 h 3779758"/>
              <a:gd name="connsiteX1552" fmla="*/ 1627666 w 6997582"/>
              <a:gd name="connsiteY1552" fmla="*/ 2976955 h 3779758"/>
              <a:gd name="connsiteX1553" fmla="*/ 1567579 w 6997582"/>
              <a:gd name="connsiteY1553" fmla="*/ 3042492 h 3779758"/>
              <a:gd name="connsiteX1554" fmla="*/ 1627666 w 6997582"/>
              <a:gd name="connsiteY1554" fmla="*/ 2976955 h 3779758"/>
              <a:gd name="connsiteX1555" fmla="*/ 6066097 w 6997582"/>
              <a:gd name="connsiteY1555" fmla="*/ 499709 h 3779758"/>
              <a:gd name="connsiteX1556" fmla="*/ 6068378 w 6997582"/>
              <a:gd name="connsiteY1556" fmla="*/ 499709 h 3779758"/>
              <a:gd name="connsiteX1557" fmla="*/ 6088027 w 6997582"/>
              <a:gd name="connsiteY1557" fmla="*/ 521892 h 3779758"/>
              <a:gd name="connsiteX1558" fmla="*/ 6066097 w 6997582"/>
              <a:gd name="connsiteY1558" fmla="*/ 499709 h 3779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</a:cxnLst>
            <a:rect l="l" t="t" r="r" b="b"/>
            <a:pathLst>
              <a:path w="6997582" h="3779758">
                <a:moveTo>
                  <a:pt x="6170805" y="564612"/>
                </a:moveTo>
                <a:cubicBezTo>
                  <a:pt x="6128212" y="467637"/>
                  <a:pt x="5948332" y="355323"/>
                  <a:pt x="5907767" y="521385"/>
                </a:cubicBezTo>
                <a:cubicBezTo>
                  <a:pt x="5882414" y="622798"/>
                  <a:pt x="5984460" y="642319"/>
                  <a:pt x="6022490" y="712547"/>
                </a:cubicBezTo>
                <a:cubicBezTo>
                  <a:pt x="6047843" y="760211"/>
                  <a:pt x="6046701" y="799762"/>
                  <a:pt x="6027940" y="854524"/>
                </a:cubicBezTo>
                <a:cubicBezTo>
                  <a:pt x="6158002" y="830819"/>
                  <a:pt x="6218849" y="674264"/>
                  <a:pt x="6170805" y="564612"/>
                </a:cubicBezTo>
                <a:close/>
                <a:moveTo>
                  <a:pt x="6540833" y="505920"/>
                </a:moveTo>
                <a:cubicBezTo>
                  <a:pt x="6540072" y="670715"/>
                  <a:pt x="7013160" y="668180"/>
                  <a:pt x="6997188" y="893188"/>
                </a:cubicBezTo>
                <a:cubicBezTo>
                  <a:pt x="6980708" y="1132014"/>
                  <a:pt x="6669753" y="1263849"/>
                  <a:pt x="6468703" y="1266131"/>
                </a:cubicBezTo>
                <a:cubicBezTo>
                  <a:pt x="6363868" y="1267399"/>
                  <a:pt x="6283246" y="1202749"/>
                  <a:pt x="6243314" y="1103998"/>
                </a:cubicBezTo>
                <a:cubicBezTo>
                  <a:pt x="6220624" y="1105266"/>
                  <a:pt x="6192608" y="1113379"/>
                  <a:pt x="6202369" y="1073575"/>
                </a:cubicBezTo>
                <a:cubicBezTo>
                  <a:pt x="6316458" y="1058870"/>
                  <a:pt x="6434350" y="989783"/>
                  <a:pt x="6517254" y="1014502"/>
                </a:cubicBezTo>
                <a:cubicBezTo>
                  <a:pt x="6377812" y="1120098"/>
                  <a:pt x="6482267" y="1187410"/>
                  <a:pt x="6601553" y="1175240"/>
                </a:cubicBezTo>
                <a:cubicBezTo>
                  <a:pt x="6694725" y="1165733"/>
                  <a:pt x="6785109" y="1122253"/>
                  <a:pt x="6774080" y="1021474"/>
                </a:cubicBezTo>
                <a:cubicBezTo>
                  <a:pt x="6750629" y="807241"/>
                  <a:pt x="6345995" y="855031"/>
                  <a:pt x="6305049" y="665517"/>
                </a:cubicBezTo>
                <a:cubicBezTo>
                  <a:pt x="6232159" y="324772"/>
                  <a:pt x="6974877" y="163907"/>
                  <a:pt x="6969806" y="467130"/>
                </a:cubicBezTo>
                <a:cubicBezTo>
                  <a:pt x="6897549" y="472834"/>
                  <a:pt x="6753417" y="524935"/>
                  <a:pt x="6700303" y="489314"/>
                </a:cubicBezTo>
                <a:cubicBezTo>
                  <a:pt x="6709303" y="398423"/>
                  <a:pt x="6671020" y="379282"/>
                  <a:pt x="6628047" y="394747"/>
                </a:cubicBezTo>
                <a:cubicBezTo>
                  <a:pt x="6585074" y="410212"/>
                  <a:pt x="6540199" y="458130"/>
                  <a:pt x="6539945" y="505920"/>
                </a:cubicBezTo>
                <a:close/>
                <a:moveTo>
                  <a:pt x="6868267" y="391071"/>
                </a:moveTo>
                <a:cubicBezTo>
                  <a:pt x="6865225" y="410339"/>
                  <a:pt x="6878915" y="408438"/>
                  <a:pt x="6893620" y="405015"/>
                </a:cubicBezTo>
                <a:cubicBezTo>
                  <a:pt x="6891338" y="392338"/>
                  <a:pt x="6877648" y="394367"/>
                  <a:pt x="6868267" y="391071"/>
                </a:cubicBezTo>
                <a:close/>
                <a:moveTo>
                  <a:pt x="6715388" y="363436"/>
                </a:moveTo>
                <a:cubicBezTo>
                  <a:pt x="6701825" y="366859"/>
                  <a:pt x="6685472" y="368126"/>
                  <a:pt x="6684965" y="381310"/>
                </a:cubicBezTo>
                <a:cubicBezTo>
                  <a:pt x="6704359" y="379028"/>
                  <a:pt x="6702078" y="404128"/>
                  <a:pt x="6725783" y="396395"/>
                </a:cubicBezTo>
                <a:cubicBezTo>
                  <a:pt x="6716022" y="381944"/>
                  <a:pt x="6718431" y="381690"/>
                  <a:pt x="6715388" y="363436"/>
                </a:cubicBezTo>
                <a:close/>
                <a:moveTo>
                  <a:pt x="6483408" y="595163"/>
                </a:moveTo>
                <a:lnTo>
                  <a:pt x="6483408" y="610501"/>
                </a:lnTo>
                <a:lnTo>
                  <a:pt x="6498620" y="606572"/>
                </a:lnTo>
                <a:cubicBezTo>
                  <a:pt x="6499507" y="595290"/>
                  <a:pt x="6494309" y="591487"/>
                  <a:pt x="6483281" y="595163"/>
                </a:cubicBezTo>
                <a:close/>
                <a:moveTo>
                  <a:pt x="6371221" y="567528"/>
                </a:moveTo>
                <a:cubicBezTo>
                  <a:pt x="6360699" y="565626"/>
                  <a:pt x="6348529" y="586416"/>
                  <a:pt x="6361206" y="585275"/>
                </a:cubicBezTo>
                <a:cubicBezTo>
                  <a:pt x="6362347" y="577796"/>
                  <a:pt x="6369446" y="574627"/>
                  <a:pt x="6371221" y="567528"/>
                </a:cubicBezTo>
                <a:close/>
                <a:moveTo>
                  <a:pt x="6371981" y="648784"/>
                </a:moveTo>
                <a:cubicBezTo>
                  <a:pt x="6371981" y="665517"/>
                  <a:pt x="6410011" y="632432"/>
                  <a:pt x="6412419" y="618234"/>
                </a:cubicBezTo>
                <a:cubicBezTo>
                  <a:pt x="6389475" y="621403"/>
                  <a:pt x="6395306" y="645996"/>
                  <a:pt x="6371981" y="648784"/>
                </a:cubicBezTo>
                <a:close/>
                <a:moveTo>
                  <a:pt x="6509902" y="705702"/>
                </a:moveTo>
                <a:cubicBezTo>
                  <a:pt x="6517508" y="685293"/>
                  <a:pt x="6491014" y="682251"/>
                  <a:pt x="6484549" y="696829"/>
                </a:cubicBezTo>
                <a:cubicBezTo>
                  <a:pt x="6493549" y="699110"/>
                  <a:pt x="6499507" y="705449"/>
                  <a:pt x="6509902" y="705702"/>
                </a:cubicBezTo>
                <a:close/>
                <a:moveTo>
                  <a:pt x="6508127" y="517582"/>
                </a:moveTo>
                <a:cubicBezTo>
                  <a:pt x="6508127" y="525442"/>
                  <a:pt x="6508127" y="535456"/>
                  <a:pt x="6518395" y="530259"/>
                </a:cubicBezTo>
                <a:cubicBezTo>
                  <a:pt x="6518395" y="521512"/>
                  <a:pt x="6514338" y="517582"/>
                  <a:pt x="6508127" y="517582"/>
                </a:cubicBezTo>
                <a:close/>
                <a:moveTo>
                  <a:pt x="6520043" y="703167"/>
                </a:moveTo>
                <a:cubicBezTo>
                  <a:pt x="6501789" y="731816"/>
                  <a:pt x="6549833" y="702406"/>
                  <a:pt x="6520043" y="703167"/>
                </a:cubicBezTo>
                <a:close/>
                <a:moveTo>
                  <a:pt x="6507367" y="405775"/>
                </a:moveTo>
                <a:cubicBezTo>
                  <a:pt x="6518902" y="404254"/>
                  <a:pt x="6526381" y="399818"/>
                  <a:pt x="6527523" y="390564"/>
                </a:cubicBezTo>
                <a:cubicBezTo>
                  <a:pt x="6518649" y="393986"/>
                  <a:pt x="6502169" y="391831"/>
                  <a:pt x="6507367" y="405775"/>
                </a:cubicBezTo>
                <a:close/>
                <a:moveTo>
                  <a:pt x="6592046" y="756408"/>
                </a:moveTo>
                <a:cubicBezTo>
                  <a:pt x="6597421" y="766397"/>
                  <a:pt x="6609881" y="770124"/>
                  <a:pt x="6619871" y="764749"/>
                </a:cubicBezTo>
                <a:cubicBezTo>
                  <a:pt x="6623002" y="763051"/>
                  <a:pt x="6625651" y="760579"/>
                  <a:pt x="6627540" y="757549"/>
                </a:cubicBezTo>
                <a:cubicBezTo>
                  <a:pt x="6622849" y="751211"/>
                  <a:pt x="6602187" y="739041"/>
                  <a:pt x="6592046" y="756408"/>
                </a:cubicBezTo>
                <a:close/>
                <a:moveTo>
                  <a:pt x="6668105" y="732069"/>
                </a:moveTo>
                <a:cubicBezTo>
                  <a:pt x="6675837" y="717491"/>
                  <a:pt x="6650738" y="721421"/>
                  <a:pt x="6652766" y="730802"/>
                </a:cubicBezTo>
                <a:cubicBezTo>
                  <a:pt x="6655935" y="730802"/>
                  <a:pt x="6658851" y="730041"/>
                  <a:pt x="6657964" y="734605"/>
                </a:cubicBezTo>
                <a:lnTo>
                  <a:pt x="6668105" y="732069"/>
                </a:lnTo>
                <a:close/>
                <a:moveTo>
                  <a:pt x="6295289" y="1136957"/>
                </a:moveTo>
                <a:lnTo>
                  <a:pt x="6295289" y="1116548"/>
                </a:lnTo>
                <a:lnTo>
                  <a:pt x="6279950" y="1120858"/>
                </a:lnTo>
                <a:cubicBezTo>
                  <a:pt x="6278682" y="1134422"/>
                  <a:pt x="6281978" y="1142282"/>
                  <a:pt x="6295415" y="1137338"/>
                </a:cubicBezTo>
                <a:close/>
                <a:moveTo>
                  <a:pt x="6406715" y="1088406"/>
                </a:moveTo>
                <a:cubicBezTo>
                  <a:pt x="6429153" y="1085744"/>
                  <a:pt x="6424082" y="1056588"/>
                  <a:pt x="6401518" y="1069392"/>
                </a:cubicBezTo>
                <a:cubicBezTo>
                  <a:pt x="6400504" y="1079279"/>
                  <a:pt x="6407349" y="1079152"/>
                  <a:pt x="6406715" y="1088406"/>
                </a:cubicBezTo>
                <a:close/>
                <a:moveTo>
                  <a:pt x="6677993" y="704054"/>
                </a:moveTo>
                <a:cubicBezTo>
                  <a:pt x="6678753" y="719012"/>
                  <a:pt x="6708416" y="726872"/>
                  <a:pt x="6713614" y="705322"/>
                </a:cubicBezTo>
                <a:cubicBezTo>
                  <a:pt x="6695106" y="713308"/>
                  <a:pt x="6694091" y="699237"/>
                  <a:pt x="6677993" y="704054"/>
                </a:cubicBezTo>
                <a:close/>
                <a:moveTo>
                  <a:pt x="6831125" y="752098"/>
                </a:moveTo>
                <a:cubicBezTo>
                  <a:pt x="6823392" y="725604"/>
                  <a:pt x="6783208" y="713308"/>
                  <a:pt x="6764573" y="717871"/>
                </a:cubicBezTo>
                <a:cubicBezTo>
                  <a:pt x="6790687" y="724210"/>
                  <a:pt x="6807420" y="743225"/>
                  <a:pt x="6831125" y="752098"/>
                </a:cubicBezTo>
                <a:close/>
                <a:moveTo>
                  <a:pt x="6797152" y="938950"/>
                </a:moveTo>
                <a:cubicBezTo>
                  <a:pt x="6804631" y="951627"/>
                  <a:pt x="6811603" y="986233"/>
                  <a:pt x="6833026" y="965571"/>
                </a:cubicBezTo>
                <a:cubicBezTo>
                  <a:pt x="6833026" y="949979"/>
                  <a:pt x="6814645" y="957965"/>
                  <a:pt x="6817561" y="938823"/>
                </a:cubicBezTo>
                <a:cubicBezTo>
                  <a:pt x="6826168" y="936922"/>
                  <a:pt x="6833533" y="931370"/>
                  <a:pt x="6837717" y="923612"/>
                </a:cubicBezTo>
                <a:cubicBezTo>
                  <a:pt x="6818575" y="914104"/>
                  <a:pt x="6811603" y="946936"/>
                  <a:pt x="6797152" y="938950"/>
                </a:cubicBezTo>
                <a:close/>
                <a:moveTo>
                  <a:pt x="6823519" y="1034151"/>
                </a:moveTo>
                <a:cubicBezTo>
                  <a:pt x="6834180" y="1033099"/>
                  <a:pt x="6843650" y="1026900"/>
                  <a:pt x="6848872" y="1017544"/>
                </a:cubicBezTo>
                <a:cubicBezTo>
                  <a:pt x="6841266" y="1011460"/>
                  <a:pt x="6819843" y="1017544"/>
                  <a:pt x="6823519" y="1034151"/>
                </a:cubicBezTo>
                <a:close/>
                <a:moveTo>
                  <a:pt x="2665619" y="1573537"/>
                </a:moveTo>
                <a:cubicBezTo>
                  <a:pt x="2493472" y="1677611"/>
                  <a:pt x="2248688" y="1857491"/>
                  <a:pt x="1950283" y="1835687"/>
                </a:cubicBezTo>
                <a:cubicBezTo>
                  <a:pt x="2047639" y="2089218"/>
                  <a:pt x="2058414" y="2549629"/>
                  <a:pt x="1955734" y="2834978"/>
                </a:cubicBezTo>
                <a:cubicBezTo>
                  <a:pt x="2155136" y="2751947"/>
                  <a:pt x="2370510" y="2638365"/>
                  <a:pt x="2594631" y="2561925"/>
                </a:cubicBezTo>
                <a:cubicBezTo>
                  <a:pt x="2613646" y="2525924"/>
                  <a:pt x="2580940" y="2440865"/>
                  <a:pt x="2605533" y="2389398"/>
                </a:cubicBezTo>
                <a:cubicBezTo>
                  <a:pt x="2574855" y="2375961"/>
                  <a:pt x="2557869" y="2368101"/>
                  <a:pt x="2512741" y="2381665"/>
                </a:cubicBezTo>
                <a:cubicBezTo>
                  <a:pt x="2506909" y="2424512"/>
                  <a:pt x="2523009" y="2476866"/>
                  <a:pt x="2512741" y="2523769"/>
                </a:cubicBezTo>
                <a:cubicBezTo>
                  <a:pt x="2408032" y="2557362"/>
                  <a:pt x="2346425" y="2569278"/>
                  <a:pt x="2256041" y="2616561"/>
                </a:cubicBezTo>
                <a:cubicBezTo>
                  <a:pt x="2284563" y="2473317"/>
                  <a:pt x="2266943" y="2376468"/>
                  <a:pt x="2277971" y="2267069"/>
                </a:cubicBezTo>
                <a:cubicBezTo>
                  <a:pt x="2319677" y="2271633"/>
                  <a:pt x="2362270" y="2229040"/>
                  <a:pt x="2419948" y="2234237"/>
                </a:cubicBezTo>
                <a:cubicBezTo>
                  <a:pt x="2418173" y="2246914"/>
                  <a:pt x="2411328" y="2254773"/>
                  <a:pt x="2414498" y="2272267"/>
                </a:cubicBezTo>
                <a:cubicBezTo>
                  <a:pt x="2451767" y="2272267"/>
                  <a:pt x="2463683" y="2267830"/>
                  <a:pt x="2490557" y="2266816"/>
                </a:cubicBezTo>
                <a:cubicBezTo>
                  <a:pt x="2486120" y="2207870"/>
                  <a:pt x="2489796" y="2120022"/>
                  <a:pt x="2517811" y="2064752"/>
                </a:cubicBezTo>
                <a:cubicBezTo>
                  <a:pt x="2493599" y="2051188"/>
                  <a:pt x="2469006" y="2059681"/>
                  <a:pt x="2435921" y="2048399"/>
                </a:cubicBezTo>
                <a:cubicBezTo>
                  <a:pt x="2439597" y="2086429"/>
                  <a:pt x="2428822" y="2110388"/>
                  <a:pt x="2425019" y="2141192"/>
                </a:cubicBezTo>
                <a:cubicBezTo>
                  <a:pt x="2377862" y="2157164"/>
                  <a:pt x="2326522" y="2194560"/>
                  <a:pt x="2272140" y="2190376"/>
                </a:cubicBezTo>
                <a:cubicBezTo>
                  <a:pt x="2272140" y="2047639"/>
                  <a:pt x="2261999" y="1944832"/>
                  <a:pt x="2261112" y="1851787"/>
                </a:cubicBezTo>
                <a:cubicBezTo>
                  <a:pt x="2368355" y="1819081"/>
                  <a:pt x="2441752" y="1776488"/>
                  <a:pt x="2550643" y="1726162"/>
                </a:cubicBezTo>
                <a:cubicBezTo>
                  <a:pt x="2547601" y="1760516"/>
                  <a:pt x="2569785" y="1784855"/>
                  <a:pt x="2556094" y="1813503"/>
                </a:cubicBezTo>
                <a:cubicBezTo>
                  <a:pt x="2674366" y="1815405"/>
                  <a:pt x="2630505" y="1654920"/>
                  <a:pt x="2665239" y="1573283"/>
                </a:cubicBezTo>
                <a:close/>
                <a:moveTo>
                  <a:pt x="2561926" y="2524276"/>
                </a:moveTo>
                <a:lnTo>
                  <a:pt x="2551024" y="2524276"/>
                </a:lnTo>
                <a:cubicBezTo>
                  <a:pt x="2549376" y="2515403"/>
                  <a:pt x="2556094" y="2514769"/>
                  <a:pt x="2556474" y="2507797"/>
                </a:cubicBezTo>
                <a:cubicBezTo>
                  <a:pt x="2567757" y="2510839"/>
                  <a:pt x="2568010" y="2516290"/>
                  <a:pt x="2561926" y="2524276"/>
                </a:cubicBezTo>
                <a:close/>
                <a:moveTo>
                  <a:pt x="2551024" y="2486247"/>
                </a:moveTo>
                <a:cubicBezTo>
                  <a:pt x="2556855" y="2487641"/>
                  <a:pt x="2554700" y="2497148"/>
                  <a:pt x="2561926" y="2497148"/>
                </a:cubicBezTo>
                <a:cubicBezTo>
                  <a:pt x="2559517" y="2512233"/>
                  <a:pt x="2544685" y="2497148"/>
                  <a:pt x="2551024" y="2486247"/>
                </a:cubicBezTo>
                <a:close/>
                <a:moveTo>
                  <a:pt x="2234110" y="2196842"/>
                </a:moveTo>
                <a:cubicBezTo>
                  <a:pt x="2215476" y="2193546"/>
                  <a:pt x="2222321" y="2164897"/>
                  <a:pt x="2217758" y="2147657"/>
                </a:cubicBezTo>
                <a:cubicBezTo>
                  <a:pt x="2238167" y="2159573"/>
                  <a:pt x="2230434" y="2186700"/>
                  <a:pt x="2234110" y="2196842"/>
                </a:cubicBezTo>
                <a:close/>
                <a:moveTo>
                  <a:pt x="2217758" y="2109500"/>
                </a:moveTo>
                <a:cubicBezTo>
                  <a:pt x="2218899" y="2093021"/>
                  <a:pt x="2240449" y="2114698"/>
                  <a:pt x="2217758" y="2109500"/>
                </a:cubicBezTo>
                <a:close/>
                <a:moveTo>
                  <a:pt x="2217758" y="2098472"/>
                </a:moveTo>
                <a:cubicBezTo>
                  <a:pt x="2218899" y="2082119"/>
                  <a:pt x="2240449" y="2103796"/>
                  <a:pt x="2217758" y="2098472"/>
                </a:cubicBezTo>
                <a:close/>
                <a:moveTo>
                  <a:pt x="2212307" y="1852801"/>
                </a:moveTo>
                <a:cubicBezTo>
                  <a:pt x="2218024" y="1862688"/>
                  <a:pt x="2219964" y="1874300"/>
                  <a:pt x="2217758" y="1885506"/>
                </a:cubicBezTo>
                <a:cubicBezTo>
                  <a:pt x="2199757" y="1885506"/>
                  <a:pt x="2196841" y="1870041"/>
                  <a:pt x="2195828" y="1852801"/>
                </a:cubicBezTo>
                <a:close/>
                <a:moveTo>
                  <a:pt x="2167939" y="1982862"/>
                </a:moveTo>
                <a:cubicBezTo>
                  <a:pt x="2171640" y="1978184"/>
                  <a:pt x="2173567" y="1972340"/>
                  <a:pt x="2173390" y="1966382"/>
                </a:cubicBezTo>
                <a:lnTo>
                  <a:pt x="2189743" y="1966382"/>
                </a:lnTo>
                <a:lnTo>
                  <a:pt x="2189743" y="1982862"/>
                </a:lnTo>
                <a:close/>
                <a:moveTo>
                  <a:pt x="2173390" y="2430597"/>
                </a:moveTo>
                <a:cubicBezTo>
                  <a:pt x="2169967" y="2449358"/>
                  <a:pt x="2143981" y="2441625"/>
                  <a:pt x="2140685" y="2446949"/>
                </a:cubicBezTo>
                <a:cubicBezTo>
                  <a:pt x="2130544" y="2442386"/>
                  <a:pt x="2163629" y="2416652"/>
                  <a:pt x="2173390" y="2430597"/>
                </a:cubicBezTo>
                <a:close/>
                <a:moveTo>
                  <a:pt x="2184292" y="1933677"/>
                </a:moveTo>
                <a:cubicBezTo>
                  <a:pt x="2185585" y="1940560"/>
                  <a:pt x="2181046" y="1947177"/>
                  <a:pt x="2174163" y="1948470"/>
                </a:cubicBezTo>
                <a:cubicBezTo>
                  <a:pt x="2169866" y="1949282"/>
                  <a:pt x="2165442" y="1947811"/>
                  <a:pt x="2162488" y="1944579"/>
                </a:cubicBezTo>
                <a:cubicBezTo>
                  <a:pt x="2163756" y="1934945"/>
                  <a:pt x="2171869" y="1931902"/>
                  <a:pt x="2184292" y="1933677"/>
                </a:cubicBezTo>
                <a:close/>
                <a:moveTo>
                  <a:pt x="2157037" y="1982862"/>
                </a:moveTo>
                <a:cubicBezTo>
                  <a:pt x="2155770" y="1992369"/>
                  <a:pt x="2147657" y="1995538"/>
                  <a:pt x="2135234" y="1993764"/>
                </a:cubicBezTo>
                <a:cubicBezTo>
                  <a:pt x="2139975" y="1986424"/>
                  <a:pt x="2148328" y="1982253"/>
                  <a:pt x="2157037" y="1982862"/>
                </a:cubicBezTo>
                <a:close/>
                <a:moveTo>
                  <a:pt x="2102402" y="1977411"/>
                </a:moveTo>
                <a:lnTo>
                  <a:pt x="2118754" y="1977411"/>
                </a:lnTo>
                <a:lnTo>
                  <a:pt x="2118754" y="1988313"/>
                </a:lnTo>
                <a:lnTo>
                  <a:pt x="2102402" y="1988313"/>
                </a:lnTo>
                <a:lnTo>
                  <a:pt x="2102402" y="1977411"/>
                </a:lnTo>
                <a:close/>
                <a:moveTo>
                  <a:pt x="2069696" y="1928226"/>
                </a:moveTo>
                <a:cubicBezTo>
                  <a:pt x="2086302" y="1913268"/>
                  <a:pt x="2054738" y="1944832"/>
                  <a:pt x="2069696" y="1928226"/>
                </a:cubicBezTo>
                <a:close/>
                <a:moveTo>
                  <a:pt x="2086049" y="1993764"/>
                </a:moveTo>
                <a:cubicBezTo>
                  <a:pt x="2084528" y="2005046"/>
                  <a:pt x="2065639" y="1998834"/>
                  <a:pt x="2064245" y="2010116"/>
                </a:cubicBezTo>
                <a:cubicBezTo>
                  <a:pt x="2046625" y="2000736"/>
                  <a:pt x="2077809" y="1995285"/>
                  <a:pt x="2086049" y="1993764"/>
                </a:cubicBezTo>
                <a:close/>
                <a:moveTo>
                  <a:pt x="2020511" y="1917704"/>
                </a:moveTo>
                <a:cubicBezTo>
                  <a:pt x="2021652" y="1901352"/>
                  <a:pt x="2043202" y="1922902"/>
                  <a:pt x="2020511" y="1917704"/>
                </a:cubicBezTo>
                <a:close/>
                <a:moveTo>
                  <a:pt x="2047766" y="2065132"/>
                </a:moveTo>
                <a:cubicBezTo>
                  <a:pt x="2035850" y="2066147"/>
                  <a:pt x="2030399" y="2060696"/>
                  <a:pt x="2031413" y="2048780"/>
                </a:cubicBezTo>
                <a:lnTo>
                  <a:pt x="2047766" y="2048780"/>
                </a:lnTo>
                <a:lnTo>
                  <a:pt x="2047766" y="2065132"/>
                </a:lnTo>
                <a:close/>
                <a:moveTo>
                  <a:pt x="2064245" y="2534798"/>
                </a:moveTo>
                <a:cubicBezTo>
                  <a:pt x="2059808" y="2533657"/>
                  <a:pt x="2058794" y="2529220"/>
                  <a:pt x="2053217" y="2529347"/>
                </a:cubicBezTo>
                <a:cubicBezTo>
                  <a:pt x="2054357" y="2524910"/>
                  <a:pt x="2058794" y="2523896"/>
                  <a:pt x="2058667" y="2518445"/>
                </a:cubicBezTo>
                <a:cubicBezTo>
                  <a:pt x="2063104" y="2519459"/>
                  <a:pt x="2064118" y="2523896"/>
                  <a:pt x="2069696" y="2523896"/>
                </a:cubicBezTo>
                <a:cubicBezTo>
                  <a:pt x="2068555" y="2528206"/>
                  <a:pt x="2064118" y="2529220"/>
                  <a:pt x="2064245" y="2534798"/>
                </a:cubicBezTo>
                <a:close/>
                <a:moveTo>
                  <a:pt x="2102275" y="2026849"/>
                </a:moveTo>
                <a:cubicBezTo>
                  <a:pt x="2098598" y="2022197"/>
                  <a:pt x="2096671" y="2016417"/>
                  <a:pt x="2096824" y="2010497"/>
                </a:cubicBezTo>
                <a:cubicBezTo>
                  <a:pt x="2111909" y="2025582"/>
                  <a:pt x="2119641" y="2005553"/>
                  <a:pt x="2134853" y="2005046"/>
                </a:cubicBezTo>
                <a:cubicBezTo>
                  <a:pt x="2147530" y="2017722"/>
                  <a:pt x="2126613" y="2015187"/>
                  <a:pt x="2129276" y="2032300"/>
                </a:cubicBezTo>
                <a:cubicBezTo>
                  <a:pt x="2099993" y="2028497"/>
                  <a:pt x="2089598" y="2043582"/>
                  <a:pt x="2069316" y="2048780"/>
                </a:cubicBezTo>
                <a:cubicBezTo>
                  <a:pt x="2060189" y="2042822"/>
                  <a:pt x="2085795" y="2025582"/>
                  <a:pt x="2102021" y="2026849"/>
                </a:cubicBezTo>
                <a:close/>
                <a:moveTo>
                  <a:pt x="2151460" y="2064879"/>
                </a:moveTo>
                <a:cubicBezTo>
                  <a:pt x="2150572" y="2096697"/>
                  <a:pt x="2117233" y="2096190"/>
                  <a:pt x="2091373" y="2102909"/>
                </a:cubicBezTo>
                <a:cubicBezTo>
                  <a:pt x="2107827" y="2085313"/>
                  <a:pt x="2128515" y="2072219"/>
                  <a:pt x="2151460" y="2064879"/>
                </a:cubicBezTo>
                <a:close/>
                <a:moveTo>
                  <a:pt x="2118628" y="2452654"/>
                </a:moveTo>
                <a:cubicBezTo>
                  <a:pt x="2137008" y="2439977"/>
                  <a:pt x="2105951" y="2470908"/>
                  <a:pt x="2118628" y="2452654"/>
                </a:cubicBezTo>
                <a:close/>
                <a:moveTo>
                  <a:pt x="2156657" y="2173770"/>
                </a:moveTo>
                <a:cubicBezTo>
                  <a:pt x="2158685" y="2190376"/>
                  <a:pt x="2138910" y="2185179"/>
                  <a:pt x="2129276" y="2190250"/>
                </a:cubicBezTo>
                <a:cubicBezTo>
                  <a:pt x="2128515" y="2174911"/>
                  <a:pt x="2142713" y="2174531"/>
                  <a:pt x="2156657" y="2173770"/>
                </a:cubicBezTo>
                <a:close/>
                <a:moveTo>
                  <a:pt x="2134727" y="2703903"/>
                </a:moveTo>
                <a:cubicBezTo>
                  <a:pt x="2138403" y="2693127"/>
                  <a:pt x="2149305" y="2689324"/>
                  <a:pt x="2161981" y="2687550"/>
                </a:cubicBezTo>
                <a:cubicBezTo>
                  <a:pt x="2157037" y="2697057"/>
                  <a:pt x="2151840" y="2706565"/>
                  <a:pt x="2134727" y="2703903"/>
                </a:cubicBezTo>
                <a:close/>
                <a:moveTo>
                  <a:pt x="2161981" y="2649267"/>
                </a:moveTo>
                <a:cubicBezTo>
                  <a:pt x="2168446" y="2632660"/>
                  <a:pt x="2190883" y="2655225"/>
                  <a:pt x="2161981" y="2649267"/>
                </a:cubicBezTo>
                <a:close/>
                <a:moveTo>
                  <a:pt x="2172883" y="2687296"/>
                </a:moveTo>
                <a:cubicBezTo>
                  <a:pt x="2171235" y="2672845"/>
                  <a:pt x="2180489" y="2669422"/>
                  <a:pt x="2194687" y="2670944"/>
                </a:cubicBezTo>
                <a:cubicBezTo>
                  <a:pt x="2196334" y="2685268"/>
                  <a:pt x="2187208" y="2688817"/>
                  <a:pt x="2172883" y="2687296"/>
                </a:cubicBezTo>
                <a:close/>
                <a:moveTo>
                  <a:pt x="2200264" y="2277718"/>
                </a:moveTo>
                <a:cubicBezTo>
                  <a:pt x="2193799" y="2276830"/>
                  <a:pt x="2195574" y="2267703"/>
                  <a:pt x="2194687" y="2261365"/>
                </a:cubicBezTo>
                <a:cubicBezTo>
                  <a:pt x="2204067" y="2259337"/>
                  <a:pt x="2205081" y="2265548"/>
                  <a:pt x="2205715" y="2272267"/>
                </a:cubicBezTo>
                <a:cubicBezTo>
                  <a:pt x="2201025" y="2271253"/>
                  <a:pt x="2200518" y="2274422"/>
                  <a:pt x="2200264" y="2277718"/>
                </a:cubicBezTo>
                <a:close/>
                <a:moveTo>
                  <a:pt x="2205715" y="2599955"/>
                </a:moveTo>
                <a:cubicBezTo>
                  <a:pt x="2206729" y="2583602"/>
                  <a:pt x="2228406" y="2605152"/>
                  <a:pt x="2205715" y="2599955"/>
                </a:cubicBezTo>
                <a:close/>
                <a:moveTo>
                  <a:pt x="2211166" y="2561925"/>
                </a:moveTo>
                <a:lnTo>
                  <a:pt x="2211166" y="2551024"/>
                </a:lnTo>
                <a:cubicBezTo>
                  <a:pt x="2222829" y="2548488"/>
                  <a:pt x="2221561" y="2558883"/>
                  <a:pt x="2222068" y="2567376"/>
                </a:cubicBezTo>
                <a:cubicBezTo>
                  <a:pt x="2217631" y="2566362"/>
                  <a:pt x="2216617" y="2561925"/>
                  <a:pt x="2211166" y="2561925"/>
                </a:cubicBezTo>
                <a:close/>
                <a:moveTo>
                  <a:pt x="2216617" y="2490937"/>
                </a:moveTo>
                <a:cubicBezTo>
                  <a:pt x="2222955" y="2469387"/>
                  <a:pt x="2222955" y="2512487"/>
                  <a:pt x="2216617" y="2490937"/>
                </a:cubicBezTo>
                <a:close/>
                <a:moveTo>
                  <a:pt x="2216617" y="2469133"/>
                </a:moveTo>
                <a:cubicBezTo>
                  <a:pt x="2227899" y="2448217"/>
                  <a:pt x="2206222" y="2426667"/>
                  <a:pt x="2232970" y="2425399"/>
                </a:cubicBezTo>
                <a:cubicBezTo>
                  <a:pt x="2231322" y="2443780"/>
                  <a:pt x="2240322" y="2472809"/>
                  <a:pt x="2216617" y="2469133"/>
                </a:cubicBezTo>
                <a:close/>
                <a:moveTo>
                  <a:pt x="2222068" y="2409046"/>
                </a:moveTo>
                <a:cubicBezTo>
                  <a:pt x="2230054" y="2390919"/>
                  <a:pt x="2235632" y="2430343"/>
                  <a:pt x="2222068" y="2409046"/>
                </a:cubicBezTo>
                <a:close/>
                <a:moveTo>
                  <a:pt x="2222068" y="2332987"/>
                </a:moveTo>
                <a:cubicBezTo>
                  <a:pt x="2223209" y="2316635"/>
                  <a:pt x="2244759" y="2338185"/>
                  <a:pt x="2222068" y="2332987"/>
                </a:cubicBezTo>
                <a:close/>
                <a:moveTo>
                  <a:pt x="2227519" y="2283803"/>
                </a:moveTo>
                <a:cubicBezTo>
                  <a:pt x="2214842" y="2281521"/>
                  <a:pt x="2225364" y="2256928"/>
                  <a:pt x="2222068" y="2245773"/>
                </a:cubicBezTo>
                <a:cubicBezTo>
                  <a:pt x="2237914" y="2245773"/>
                  <a:pt x="2234745" y="2276577"/>
                  <a:pt x="2227519" y="2283803"/>
                </a:cubicBezTo>
                <a:close/>
                <a:moveTo>
                  <a:pt x="2396750" y="1770530"/>
                </a:moveTo>
                <a:cubicBezTo>
                  <a:pt x="2398804" y="1763317"/>
                  <a:pt x="2405776" y="1758652"/>
                  <a:pt x="2413230" y="1759502"/>
                </a:cubicBezTo>
                <a:cubicBezTo>
                  <a:pt x="2411176" y="1766714"/>
                  <a:pt x="2404204" y="1771379"/>
                  <a:pt x="2396750" y="1770530"/>
                </a:cubicBezTo>
                <a:close/>
                <a:moveTo>
                  <a:pt x="2418681" y="1759502"/>
                </a:moveTo>
                <a:cubicBezTo>
                  <a:pt x="2419695" y="1743149"/>
                  <a:pt x="2441372" y="1764826"/>
                  <a:pt x="2418681" y="1759502"/>
                </a:cubicBezTo>
                <a:close/>
                <a:moveTo>
                  <a:pt x="3254190" y="1350050"/>
                </a:moveTo>
                <a:cubicBezTo>
                  <a:pt x="3282079" y="1588875"/>
                  <a:pt x="3191822" y="2160460"/>
                  <a:pt x="3445352" y="2261999"/>
                </a:cubicBezTo>
                <a:cubicBezTo>
                  <a:pt x="3331264" y="2285577"/>
                  <a:pt x="3209315" y="2340847"/>
                  <a:pt x="3134017" y="2420329"/>
                </a:cubicBezTo>
                <a:cubicBezTo>
                  <a:pt x="3096292" y="2338907"/>
                  <a:pt x="3068213" y="2253341"/>
                  <a:pt x="3050352" y="2165404"/>
                </a:cubicBezTo>
                <a:cubicBezTo>
                  <a:pt x="2992800" y="2162488"/>
                  <a:pt x="2936263" y="2192151"/>
                  <a:pt x="2895445" y="2211039"/>
                </a:cubicBezTo>
                <a:cubicBezTo>
                  <a:pt x="2972265" y="3003956"/>
                  <a:pt x="2109500" y="3083944"/>
                  <a:pt x="1855970" y="3676319"/>
                </a:cubicBezTo>
                <a:cubicBezTo>
                  <a:pt x="1729204" y="3626627"/>
                  <a:pt x="1542479" y="3687601"/>
                  <a:pt x="1429912" y="3670868"/>
                </a:cubicBezTo>
                <a:cubicBezTo>
                  <a:pt x="1750755" y="3062395"/>
                  <a:pt x="2805315" y="3060873"/>
                  <a:pt x="2811653" y="2251097"/>
                </a:cubicBezTo>
                <a:cubicBezTo>
                  <a:pt x="2757397" y="2273281"/>
                  <a:pt x="2713790" y="2305986"/>
                  <a:pt x="2658774" y="2327156"/>
                </a:cubicBezTo>
                <a:cubicBezTo>
                  <a:pt x="2657253" y="2316001"/>
                  <a:pt x="2644069" y="2301803"/>
                  <a:pt x="2642421" y="2290901"/>
                </a:cubicBezTo>
                <a:cubicBezTo>
                  <a:pt x="2693127" y="2229293"/>
                  <a:pt x="2743833" y="2206602"/>
                  <a:pt x="2811653" y="2174151"/>
                </a:cubicBezTo>
                <a:cubicBezTo>
                  <a:pt x="2786300" y="1755825"/>
                  <a:pt x="2831048" y="1424714"/>
                  <a:pt x="3254063" y="1350176"/>
                </a:cubicBezTo>
                <a:close/>
                <a:moveTo>
                  <a:pt x="1550339" y="3555765"/>
                </a:moveTo>
                <a:cubicBezTo>
                  <a:pt x="1566311" y="3555765"/>
                  <a:pt x="1570621" y="3543088"/>
                  <a:pt x="1577720" y="3533961"/>
                </a:cubicBezTo>
                <a:cubicBezTo>
                  <a:pt x="1556804" y="3529525"/>
                  <a:pt x="1556550" y="3545624"/>
                  <a:pt x="1550339" y="3555765"/>
                </a:cubicBezTo>
                <a:close/>
                <a:moveTo>
                  <a:pt x="1703725" y="3440662"/>
                </a:moveTo>
                <a:cubicBezTo>
                  <a:pt x="1726416" y="3445859"/>
                  <a:pt x="1704866" y="3424309"/>
                  <a:pt x="1703725" y="3440662"/>
                </a:cubicBezTo>
                <a:close/>
                <a:moveTo>
                  <a:pt x="1665695" y="3440662"/>
                </a:moveTo>
                <a:cubicBezTo>
                  <a:pt x="1655934" y="3443704"/>
                  <a:pt x="1643004" y="3443451"/>
                  <a:pt x="1638314" y="3451564"/>
                </a:cubicBezTo>
                <a:cubicBezTo>
                  <a:pt x="1643511" y="3457268"/>
                  <a:pt x="1666456" y="3456508"/>
                  <a:pt x="1665695" y="3440662"/>
                </a:cubicBezTo>
                <a:close/>
                <a:moveTo>
                  <a:pt x="1589636" y="3522552"/>
                </a:moveTo>
                <a:cubicBezTo>
                  <a:pt x="1612327" y="3527750"/>
                  <a:pt x="1590650" y="3506200"/>
                  <a:pt x="1589636" y="3522552"/>
                </a:cubicBezTo>
                <a:close/>
                <a:moveTo>
                  <a:pt x="1616890" y="3500749"/>
                </a:moveTo>
                <a:cubicBezTo>
                  <a:pt x="1618158" y="3492889"/>
                  <a:pt x="1625891" y="3491495"/>
                  <a:pt x="1627792" y="3484269"/>
                </a:cubicBezTo>
                <a:lnTo>
                  <a:pt x="1611440" y="3484269"/>
                </a:lnTo>
                <a:cubicBezTo>
                  <a:pt x="1612327" y="3490734"/>
                  <a:pt x="1610552" y="3499862"/>
                  <a:pt x="1616890" y="3500749"/>
                </a:cubicBezTo>
                <a:close/>
                <a:moveTo>
                  <a:pt x="1638694" y="3626246"/>
                </a:moveTo>
                <a:cubicBezTo>
                  <a:pt x="1667977" y="3619274"/>
                  <a:pt x="1686231" y="3631317"/>
                  <a:pt x="1704232" y="3609894"/>
                </a:cubicBezTo>
                <a:cubicBezTo>
                  <a:pt x="1674949" y="3607992"/>
                  <a:pt x="1650610" y="3610781"/>
                  <a:pt x="1638694" y="3626246"/>
                </a:cubicBezTo>
                <a:close/>
                <a:moveTo>
                  <a:pt x="1704232" y="3528003"/>
                </a:moveTo>
                <a:cubicBezTo>
                  <a:pt x="1716148" y="3529017"/>
                  <a:pt x="1721599" y="3523567"/>
                  <a:pt x="1720711" y="3511651"/>
                </a:cubicBezTo>
                <a:cubicBezTo>
                  <a:pt x="1706006" y="3507847"/>
                  <a:pt x="1710063" y="3522933"/>
                  <a:pt x="1704232" y="3528003"/>
                </a:cubicBezTo>
                <a:close/>
                <a:moveTo>
                  <a:pt x="1873970" y="3293234"/>
                </a:moveTo>
                <a:cubicBezTo>
                  <a:pt x="1880309" y="3314784"/>
                  <a:pt x="1880309" y="3271557"/>
                  <a:pt x="1873970" y="3293234"/>
                </a:cubicBezTo>
                <a:close/>
                <a:moveTo>
                  <a:pt x="1868520" y="3293234"/>
                </a:moveTo>
                <a:cubicBezTo>
                  <a:pt x="1857111" y="3295009"/>
                  <a:pt x="1823898" y="3302614"/>
                  <a:pt x="1841138" y="3315038"/>
                </a:cubicBezTo>
                <a:cubicBezTo>
                  <a:pt x="1847350" y="3304770"/>
                  <a:pt x="1862308" y="3303375"/>
                  <a:pt x="1868520" y="3293234"/>
                </a:cubicBezTo>
                <a:close/>
                <a:moveTo>
                  <a:pt x="1863069" y="3309587"/>
                </a:moveTo>
                <a:cubicBezTo>
                  <a:pt x="1869787" y="3341785"/>
                  <a:pt x="1828335" y="3325940"/>
                  <a:pt x="1825039" y="3347616"/>
                </a:cubicBezTo>
                <a:cubicBezTo>
                  <a:pt x="1855082" y="3337602"/>
                  <a:pt x="1885886" y="3328475"/>
                  <a:pt x="1901098" y="3304009"/>
                </a:cubicBezTo>
                <a:cubicBezTo>
                  <a:pt x="1883351" y="3300840"/>
                  <a:pt x="1875745" y="3307685"/>
                  <a:pt x="1863069" y="3309460"/>
                </a:cubicBezTo>
                <a:close/>
                <a:moveTo>
                  <a:pt x="1841138" y="3495171"/>
                </a:moveTo>
                <a:cubicBezTo>
                  <a:pt x="1861294" y="3491748"/>
                  <a:pt x="1866491" y="3473367"/>
                  <a:pt x="1873970" y="3457141"/>
                </a:cubicBezTo>
                <a:cubicBezTo>
                  <a:pt x="1851026" y="3457902"/>
                  <a:pt x="1851153" y="3481607"/>
                  <a:pt x="1841138" y="3495171"/>
                </a:cubicBezTo>
                <a:close/>
                <a:moveTo>
                  <a:pt x="1830236" y="3506200"/>
                </a:moveTo>
                <a:cubicBezTo>
                  <a:pt x="1848617" y="3522806"/>
                  <a:pt x="1846843" y="3485917"/>
                  <a:pt x="1830236" y="3506200"/>
                </a:cubicBezTo>
                <a:close/>
                <a:moveTo>
                  <a:pt x="1754177" y="3566286"/>
                </a:moveTo>
                <a:cubicBezTo>
                  <a:pt x="1760516" y="3587836"/>
                  <a:pt x="1760516" y="3544610"/>
                  <a:pt x="1754177" y="3566286"/>
                </a:cubicBezTo>
                <a:close/>
                <a:moveTo>
                  <a:pt x="1779784" y="3381082"/>
                </a:moveTo>
                <a:cubicBezTo>
                  <a:pt x="1797658" y="3382477"/>
                  <a:pt x="1795630" y="3364096"/>
                  <a:pt x="1807165" y="3359152"/>
                </a:cubicBezTo>
                <a:cubicBezTo>
                  <a:pt x="1794489" y="3356997"/>
                  <a:pt x="1795249" y="3369166"/>
                  <a:pt x="1779784" y="3364730"/>
                </a:cubicBezTo>
                <a:lnTo>
                  <a:pt x="1779784" y="3381082"/>
                </a:lnTo>
                <a:close/>
                <a:moveTo>
                  <a:pt x="1817813" y="3637782"/>
                </a:moveTo>
                <a:cubicBezTo>
                  <a:pt x="1843927" y="3637782"/>
                  <a:pt x="1846463" y="3609133"/>
                  <a:pt x="1845068" y="3594048"/>
                </a:cubicBezTo>
                <a:cubicBezTo>
                  <a:pt x="1834927" y="3607485"/>
                  <a:pt x="1819715" y="3615344"/>
                  <a:pt x="1817813" y="3637782"/>
                </a:cubicBezTo>
                <a:close/>
                <a:moveTo>
                  <a:pt x="1861548" y="3566794"/>
                </a:moveTo>
                <a:cubicBezTo>
                  <a:pt x="1867886" y="3588343"/>
                  <a:pt x="1867886" y="3545116"/>
                  <a:pt x="1861548" y="3566794"/>
                </a:cubicBezTo>
                <a:close/>
                <a:moveTo>
                  <a:pt x="1839617" y="3555765"/>
                </a:moveTo>
                <a:cubicBezTo>
                  <a:pt x="1895647" y="3536243"/>
                  <a:pt x="1868773" y="3528637"/>
                  <a:pt x="1905155" y="3490227"/>
                </a:cubicBezTo>
                <a:cubicBezTo>
                  <a:pt x="1867125" y="3496439"/>
                  <a:pt x="1856350" y="3528257"/>
                  <a:pt x="1839617" y="3555765"/>
                </a:cubicBezTo>
                <a:close/>
                <a:moveTo>
                  <a:pt x="1894253" y="3331898"/>
                </a:moveTo>
                <a:cubicBezTo>
                  <a:pt x="1893290" y="3339300"/>
                  <a:pt x="1897942" y="3346285"/>
                  <a:pt x="1905155" y="3348250"/>
                </a:cubicBezTo>
                <a:cubicBezTo>
                  <a:pt x="1906118" y="3340847"/>
                  <a:pt x="1901466" y="3333862"/>
                  <a:pt x="1894253" y="3331898"/>
                </a:cubicBezTo>
                <a:close/>
                <a:moveTo>
                  <a:pt x="1921634" y="3331898"/>
                </a:moveTo>
                <a:cubicBezTo>
                  <a:pt x="1946100" y="3330883"/>
                  <a:pt x="1951297" y="3310728"/>
                  <a:pt x="1965241" y="3299192"/>
                </a:cubicBezTo>
                <a:cubicBezTo>
                  <a:pt x="1948255" y="3307559"/>
                  <a:pt x="1922902" y="3307812"/>
                  <a:pt x="1921634" y="3331898"/>
                </a:cubicBezTo>
                <a:close/>
                <a:moveTo>
                  <a:pt x="1970692" y="3233655"/>
                </a:moveTo>
                <a:cubicBezTo>
                  <a:pt x="1993383" y="3238852"/>
                  <a:pt x="1971833" y="3217302"/>
                  <a:pt x="1970692" y="3233655"/>
                </a:cubicBezTo>
                <a:close/>
                <a:moveTo>
                  <a:pt x="2003524" y="3386533"/>
                </a:moveTo>
                <a:cubicBezTo>
                  <a:pt x="2001116" y="3373857"/>
                  <a:pt x="2020384" y="3356870"/>
                  <a:pt x="2008975" y="3353701"/>
                </a:cubicBezTo>
                <a:cubicBezTo>
                  <a:pt x="1996299" y="3362448"/>
                  <a:pt x="1989327" y="3377913"/>
                  <a:pt x="1976143" y="3386533"/>
                </a:cubicBezTo>
                <a:close/>
                <a:moveTo>
                  <a:pt x="1992496" y="3217175"/>
                </a:moveTo>
                <a:cubicBezTo>
                  <a:pt x="2034455" y="3200442"/>
                  <a:pt x="2108613" y="3159117"/>
                  <a:pt x="2107218" y="3135285"/>
                </a:cubicBezTo>
                <a:cubicBezTo>
                  <a:pt x="2069189" y="3163300"/>
                  <a:pt x="2024948" y="3184089"/>
                  <a:pt x="1992496" y="3217175"/>
                </a:cubicBezTo>
                <a:close/>
                <a:moveTo>
                  <a:pt x="2123571" y="3260909"/>
                </a:moveTo>
                <a:cubicBezTo>
                  <a:pt x="2146262" y="3266106"/>
                  <a:pt x="2124712" y="3244556"/>
                  <a:pt x="2123571" y="3260909"/>
                </a:cubicBezTo>
                <a:close/>
                <a:moveTo>
                  <a:pt x="2156403" y="3222879"/>
                </a:moveTo>
                <a:cubicBezTo>
                  <a:pt x="2169967" y="3244176"/>
                  <a:pt x="2164390" y="3204752"/>
                  <a:pt x="2156403" y="3222879"/>
                </a:cubicBezTo>
                <a:close/>
                <a:moveTo>
                  <a:pt x="2200137" y="3200949"/>
                </a:moveTo>
                <a:lnTo>
                  <a:pt x="2200137" y="3190047"/>
                </a:lnTo>
                <a:lnTo>
                  <a:pt x="2189109" y="3190047"/>
                </a:lnTo>
                <a:lnTo>
                  <a:pt x="2189109" y="3200949"/>
                </a:lnTo>
                <a:close/>
                <a:moveTo>
                  <a:pt x="2227392" y="3075325"/>
                </a:moveTo>
                <a:cubicBezTo>
                  <a:pt x="2250083" y="3080649"/>
                  <a:pt x="2228533" y="3058972"/>
                  <a:pt x="2227392" y="3075325"/>
                </a:cubicBezTo>
                <a:close/>
                <a:moveTo>
                  <a:pt x="2238294" y="3168244"/>
                </a:moveTo>
                <a:cubicBezTo>
                  <a:pt x="2260985" y="3173441"/>
                  <a:pt x="2239435" y="3151891"/>
                  <a:pt x="2238294" y="3168244"/>
                </a:cubicBezTo>
                <a:close/>
                <a:moveTo>
                  <a:pt x="2238294" y="3124509"/>
                </a:moveTo>
                <a:cubicBezTo>
                  <a:pt x="2238294" y="3114242"/>
                  <a:pt x="2256421" y="3120707"/>
                  <a:pt x="2254646" y="3108157"/>
                </a:cubicBezTo>
                <a:cubicBezTo>
                  <a:pt x="2240829" y="3102326"/>
                  <a:pt x="2223589" y="3119692"/>
                  <a:pt x="2238294" y="3124509"/>
                </a:cubicBezTo>
                <a:close/>
                <a:moveTo>
                  <a:pt x="2260098" y="3151891"/>
                </a:moveTo>
                <a:cubicBezTo>
                  <a:pt x="2274041" y="3157595"/>
                  <a:pt x="2291282" y="3140355"/>
                  <a:pt x="2276577" y="3135411"/>
                </a:cubicBezTo>
                <a:cubicBezTo>
                  <a:pt x="2275943" y="3145806"/>
                  <a:pt x="2258450" y="3139214"/>
                  <a:pt x="2260098" y="3151891"/>
                </a:cubicBezTo>
                <a:close/>
                <a:moveTo>
                  <a:pt x="2347566" y="3064423"/>
                </a:moveTo>
                <a:cubicBezTo>
                  <a:pt x="2360952" y="3061850"/>
                  <a:pt x="2372741" y="3053990"/>
                  <a:pt x="2380271" y="3042619"/>
                </a:cubicBezTo>
                <a:cubicBezTo>
                  <a:pt x="2366961" y="3047436"/>
                  <a:pt x="2348833" y="3047563"/>
                  <a:pt x="2347566" y="3064423"/>
                </a:cubicBezTo>
                <a:close/>
                <a:moveTo>
                  <a:pt x="2445809" y="2944376"/>
                </a:moveTo>
                <a:cubicBezTo>
                  <a:pt x="2474838" y="2950207"/>
                  <a:pt x="2452273" y="2927770"/>
                  <a:pt x="2445809" y="2944376"/>
                </a:cubicBezTo>
                <a:close/>
                <a:moveTo>
                  <a:pt x="2467612" y="2933348"/>
                </a:moveTo>
                <a:cubicBezTo>
                  <a:pt x="2492965" y="2937404"/>
                  <a:pt x="2499937" y="2922065"/>
                  <a:pt x="2511346" y="2911544"/>
                </a:cubicBezTo>
                <a:cubicBezTo>
                  <a:pt x="2494740" y="2916741"/>
                  <a:pt x="2474077" y="2918009"/>
                  <a:pt x="2467612" y="2933348"/>
                </a:cubicBezTo>
                <a:close/>
                <a:moveTo>
                  <a:pt x="2527699" y="2906093"/>
                </a:moveTo>
                <a:cubicBezTo>
                  <a:pt x="2549502" y="2880740"/>
                  <a:pt x="2586011" y="2869711"/>
                  <a:pt x="2603758" y="2840555"/>
                </a:cubicBezTo>
                <a:cubicBezTo>
                  <a:pt x="2586645" y="2845499"/>
                  <a:pt x="2521361" y="2878585"/>
                  <a:pt x="2527699" y="2906093"/>
                </a:cubicBezTo>
                <a:close/>
                <a:moveTo>
                  <a:pt x="2593237" y="2906093"/>
                </a:moveTo>
                <a:cubicBezTo>
                  <a:pt x="2606927" y="2906980"/>
                  <a:pt x="2610350" y="2897727"/>
                  <a:pt x="2615167" y="2889740"/>
                </a:cubicBezTo>
                <a:cubicBezTo>
                  <a:pt x="2600842" y="2888219"/>
                  <a:pt x="2591589" y="2891769"/>
                  <a:pt x="2593237" y="2906093"/>
                </a:cubicBezTo>
                <a:close/>
                <a:moveTo>
                  <a:pt x="2675127" y="2742312"/>
                </a:moveTo>
                <a:cubicBezTo>
                  <a:pt x="2681465" y="2763862"/>
                  <a:pt x="2681465" y="2720635"/>
                  <a:pt x="2675127" y="2742312"/>
                </a:cubicBezTo>
                <a:close/>
                <a:moveTo>
                  <a:pt x="2697057" y="2736862"/>
                </a:moveTo>
                <a:cubicBezTo>
                  <a:pt x="2697818" y="2730396"/>
                  <a:pt x="2706691" y="2724185"/>
                  <a:pt x="2697057" y="2720382"/>
                </a:cubicBezTo>
                <a:cubicBezTo>
                  <a:pt x="2696170" y="2726847"/>
                  <a:pt x="2687296" y="2733058"/>
                  <a:pt x="2697057" y="2736862"/>
                </a:cubicBezTo>
                <a:close/>
                <a:moveTo>
                  <a:pt x="2713410" y="2747763"/>
                </a:moveTo>
                <a:cubicBezTo>
                  <a:pt x="2726974" y="2769060"/>
                  <a:pt x="2721396" y="2729636"/>
                  <a:pt x="2713410" y="2747763"/>
                </a:cubicBezTo>
                <a:close/>
                <a:moveTo>
                  <a:pt x="2730523" y="2692747"/>
                </a:moveTo>
                <a:cubicBezTo>
                  <a:pt x="2746496" y="2700733"/>
                  <a:pt x="2746496" y="2668282"/>
                  <a:pt x="2730523" y="2676395"/>
                </a:cubicBezTo>
                <a:lnTo>
                  <a:pt x="2730523" y="2692747"/>
                </a:lnTo>
                <a:close/>
                <a:moveTo>
                  <a:pt x="2806582" y="2496134"/>
                </a:moveTo>
                <a:cubicBezTo>
                  <a:pt x="2812921" y="2517684"/>
                  <a:pt x="2812921" y="2474584"/>
                  <a:pt x="2806582" y="2496134"/>
                </a:cubicBezTo>
                <a:close/>
                <a:moveTo>
                  <a:pt x="3292600" y="2239435"/>
                </a:moveTo>
                <a:cubicBezTo>
                  <a:pt x="3315291" y="2244759"/>
                  <a:pt x="3293741" y="2223082"/>
                  <a:pt x="3292600" y="2239435"/>
                </a:cubicBezTo>
                <a:close/>
                <a:moveTo>
                  <a:pt x="3248993" y="2113937"/>
                </a:moveTo>
                <a:cubicBezTo>
                  <a:pt x="3255331" y="2135487"/>
                  <a:pt x="3255331" y="2092260"/>
                  <a:pt x="3248993" y="2113937"/>
                </a:cubicBezTo>
                <a:close/>
                <a:moveTo>
                  <a:pt x="3139721" y="1698908"/>
                </a:moveTo>
                <a:cubicBezTo>
                  <a:pt x="3146440" y="1716528"/>
                  <a:pt x="3122101" y="1703091"/>
                  <a:pt x="3128820" y="1720711"/>
                </a:cubicBezTo>
                <a:cubicBezTo>
                  <a:pt x="3140862" y="1724768"/>
                  <a:pt x="3151257" y="1700556"/>
                  <a:pt x="3139721" y="1698908"/>
                </a:cubicBezTo>
                <a:close/>
                <a:moveTo>
                  <a:pt x="3134270" y="1982862"/>
                </a:moveTo>
                <a:cubicBezTo>
                  <a:pt x="3116397" y="1981721"/>
                  <a:pt x="3112720" y="2008215"/>
                  <a:pt x="3134270" y="2004665"/>
                </a:cubicBezTo>
                <a:lnTo>
                  <a:pt x="3134270" y="1982862"/>
                </a:lnTo>
                <a:close/>
                <a:moveTo>
                  <a:pt x="3085466" y="1464265"/>
                </a:moveTo>
                <a:cubicBezTo>
                  <a:pt x="3108157" y="1469463"/>
                  <a:pt x="3086607" y="1447913"/>
                  <a:pt x="3085466" y="1464265"/>
                </a:cubicBezTo>
                <a:close/>
                <a:moveTo>
                  <a:pt x="3069113" y="1469716"/>
                </a:moveTo>
                <a:cubicBezTo>
                  <a:pt x="3075451" y="1491393"/>
                  <a:pt x="3075451" y="1448166"/>
                  <a:pt x="3069113" y="1469716"/>
                </a:cubicBezTo>
                <a:close/>
                <a:moveTo>
                  <a:pt x="3080015" y="1518901"/>
                </a:moveTo>
                <a:cubicBezTo>
                  <a:pt x="3073043" y="1530056"/>
                  <a:pt x="3049338" y="1524606"/>
                  <a:pt x="3047309" y="1540705"/>
                </a:cubicBezTo>
                <a:cubicBezTo>
                  <a:pt x="3070000" y="1545648"/>
                  <a:pt x="3105368" y="1528789"/>
                  <a:pt x="3080015" y="1518901"/>
                </a:cubicBezTo>
                <a:close/>
                <a:moveTo>
                  <a:pt x="3041985" y="1600791"/>
                </a:moveTo>
                <a:cubicBezTo>
                  <a:pt x="3058972" y="1618665"/>
                  <a:pt x="3051113" y="1581523"/>
                  <a:pt x="3041985" y="1600791"/>
                </a:cubicBezTo>
                <a:close/>
                <a:moveTo>
                  <a:pt x="3030957" y="1502548"/>
                </a:moveTo>
                <a:cubicBezTo>
                  <a:pt x="3024872" y="1514464"/>
                  <a:pt x="3012703" y="1520676"/>
                  <a:pt x="3009153" y="1535254"/>
                </a:cubicBezTo>
                <a:cubicBezTo>
                  <a:pt x="3023858" y="1535254"/>
                  <a:pt x="3045915" y="1514211"/>
                  <a:pt x="3030957" y="1502548"/>
                </a:cubicBezTo>
                <a:close/>
                <a:moveTo>
                  <a:pt x="2886951" y="2149051"/>
                </a:moveTo>
                <a:cubicBezTo>
                  <a:pt x="2927643" y="2136375"/>
                  <a:pt x="2985194" y="2111022"/>
                  <a:pt x="3041985" y="2102655"/>
                </a:cubicBezTo>
                <a:cubicBezTo>
                  <a:pt x="3020942" y="1916944"/>
                  <a:pt x="3031464" y="1699668"/>
                  <a:pt x="2992800" y="1545648"/>
                </a:cubicBezTo>
                <a:cubicBezTo>
                  <a:pt x="2860331" y="1645920"/>
                  <a:pt x="2871486" y="2014680"/>
                  <a:pt x="2886951" y="2149051"/>
                </a:cubicBezTo>
                <a:close/>
                <a:moveTo>
                  <a:pt x="3041985" y="1638567"/>
                </a:moveTo>
                <a:cubicBezTo>
                  <a:pt x="3055423" y="1647061"/>
                  <a:pt x="3057958" y="1619933"/>
                  <a:pt x="3047436" y="1622215"/>
                </a:cubicBezTo>
                <a:cubicBezTo>
                  <a:pt x="3047436" y="1625511"/>
                  <a:pt x="3046549" y="1628553"/>
                  <a:pt x="3041985" y="1627666"/>
                </a:cubicBezTo>
                <a:lnTo>
                  <a:pt x="3041985" y="1638567"/>
                </a:lnTo>
                <a:close/>
                <a:moveTo>
                  <a:pt x="3063789" y="1578481"/>
                </a:moveTo>
                <a:lnTo>
                  <a:pt x="3063789" y="1567579"/>
                </a:lnTo>
                <a:lnTo>
                  <a:pt x="3047436" y="1567579"/>
                </a:lnTo>
                <a:lnTo>
                  <a:pt x="3047436" y="1578481"/>
                </a:lnTo>
                <a:close/>
                <a:moveTo>
                  <a:pt x="3085593" y="1654540"/>
                </a:moveTo>
                <a:cubicBezTo>
                  <a:pt x="3085593" y="1663160"/>
                  <a:pt x="3071648" y="1658850"/>
                  <a:pt x="3074691" y="1670893"/>
                </a:cubicBezTo>
                <a:lnTo>
                  <a:pt x="3091044" y="1670893"/>
                </a:lnTo>
                <a:cubicBezTo>
                  <a:pt x="3090283" y="1664428"/>
                  <a:pt x="3092057" y="1655427"/>
                  <a:pt x="3085593" y="1654540"/>
                </a:cubicBezTo>
                <a:close/>
                <a:moveTo>
                  <a:pt x="3089903" y="1710443"/>
                </a:moveTo>
                <a:lnTo>
                  <a:pt x="3085466" y="1716655"/>
                </a:lnTo>
                <a:lnTo>
                  <a:pt x="3089522" y="1711965"/>
                </a:lnTo>
                <a:close/>
                <a:moveTo>
                  <a:pt x="3091297" y="1708922"/>
                </a:moveTo>
                <a:lnTo>
                  <a:pt x="3093959" y="1705880"/>
                </a:lnTo>
                <a:lnTo>
                  <a:pt x="3091297" y="1708922"/>
                </a:lnTo>
                <a:close/>
                <a:moveTo>
                  <a:pt x="3096494" y="1485308"/>
                </a:moveTo>
                <a:cubicBezTo>
                  <a:pt x="3068479" y="1497985"/>
                  <a:pt x="3115382" y="1499379"/>
                  <a:pt x="3096494" y="1485308"/>
                </a:cubicBezTo>
                <a:close/>
                <a:moveTo>
                  <a:pt x="3102072" y="1457927"/>
                </a:moveTo>
                <a:cubicBezTo>
                  <a:pt x="3130974" y="1463885"/>
                  <a:pt x="3108410" y="1441321"/>
                  <a:pt x="3102072" y="1457927"/>
                </a:cubicBezTo>
                <a:close/>
                <a:moveTo>
                  <a:pt x="3118425" y="2047766"/>
                </a:moveTo>
                <a:cubicBezTo>
                  <a:pt x="3140102" y="2052963"/>
                  <a:pt x="3135411" y="2031920"/>
                  <a:pt x="3140228" y="2020384"/>
                </a:cubicBezTo>
                <a:cubicBezTo>
                  <a:pt x="3123115" y="2019624"/>
                  <a:pt x="3121467" y="2034455"/>
                  <a:pt x="3118425" y="2047766"/>
                </a:cubicBezTo>
                <a:close/>
                <a:moveTo>
                  <a:pt x="3123876" y="2085795"/>
                </a:moveTo>
                <a:cubicBezTo>
                  <a:pt x="3144919" y="2096697"/>
                  <a:pt x="3157342" y="2056893"/>
                  <a:pt x="3134778" y="2058541"/>
                </a:cubicBezTo>
                <a:cubicBezTo>
                  <a:pt x="3132496" y="2068935"/>
                  <a:pt x="3122988" y="2072231"/>
                  <a:pt x="3123876" y="2085795"/>
                </a:cubicBezTo>
                <a:close/>
                <a:moveTo>
                  <a:pt x="3145679" y="1922014"/>
                </a:moveTo>
                <a:cubicBezTo>
                  <a:pt x="3151130" y="1922014"/>
                  <a:pt x="3152144" y="1926451"/>
                  <a:pt x="3156581" y="1927465"/>
                </a:cubicBezTo>
                <a:cubicBezTo>
                  <a:pt x="3156581" y="1922014"/>
                  <a:pt x="3161018" y="1921000"/>
                  <a:pt x="3162032" y="1916564"/>
                </a:cubicBezTo>
                <a:cubicBezTo>
                  <a:pt x="3156581" y="1916564"/>
                  <a:pt x="3155567" y="1912127"/>
                  <a:pt x="3151130" y="1911113"/>
                </a:cubicBezTo>
                <a:cubicBezTo>
                  <a:pt x="3151130" y="1916564"/>
                  <a:pt x="3146693" y="1917578"/>
                  <a:pt x="3145679" y="1922014"/>
                </a:cubicBezTo>
                <a:close/>
                <a:moveTo>
                  <a:pt x="3151130" y="1971073"/>
                </a:moveTo>
                <a:cubicBezTo>
                  <a:pt x="3152144" y="1988946"/>
                  <a:pt x="3138454" y="1997440"/>
                  <a:pt x="3162032" y="1998454"/>
                </a:cubicBezTo>
                <a:cubicBezTo>
                  <a:pt x="3159624" y="1988186"/>
                  <a:pt x="3169511" y="1965495"/>
                  <a:pt x="3151130" y="1971073"/>
                </a:cubicBezTo>
                <a:close/>
                <a:moveTo>
                  <a:pt x="3173061" y="2063991"/>
                </a:moveTo>
                <a:lnTo>
                  <a:pt x="3173061" y="2053090"/>
                </a:lnTo>
                <a:lnTo>
                  <a:pt x="3156581" y="2053090"/>
                </a:lnTo>
                <a:lnTo>
                  <a:pt x="3156581" y="2063991"/>
                </a:lnTo>
                <a:close/>
                <a:moveTo>
                  <a:pt x="3156581" y="1698147"/>
                </a:moveTo>
                <a:cubicBezTo>
                  <a:pt x="3163553" y="1698147"/>
                  <a:pt x="3164187" y="1705119"/>
                  <a:pt x="3173061" y="1703598"/>
                </a:cubicBezTo>
                <a:cubicBezTo>
                  <a:pt x="3173910" y="1696144"/>
                  <a:pt x="3169245" y="1689172"/>
                  <a:pt x="3162032" y="1687118"/>
                </a:cubicBezTo>
                <a:cubicBezTo>
                  <a:pt x="3162032" y="1692696"/>
                  <a:pt x="3157722" y="1693710"/>
                  <a:pt x="3156581" y="1698147"/>
                </a:cubicBezTo>
                <a:close/>
                <a:moveTo>
                  <a:pt x="3151130" y="1605228"/>
                </a:moveTo>
                <a:cubicBezTo>
                  <a:pt x="3164694" y="1605228"/>
                  <a:pt x="3168117" y="1595087"/>
                  <a:pt x="3178511" y="1605228"/>
                </a:cubicBezTo>
                <a:cubicBezTo>
                  <a:pt x="3173441" y="1595721"/>
                  <a:pt x="3178511" y="1575945"/>
                  <a:pt x="3162032" y="1577974"/>
                </a:cubicBezTo>
                <a:cubicBezTo>
                  <a:pt x="3170018" y="1598636"/>
                  <a:pt x="3147074" y="1588495"/>
                  <a:pt x="3151130" y="1605228"/>
                </a:cubicBezTo>
                <a:close/>
                <a:moveTo>
                  <a:pt x="3200315" y="1599777"/>
                </a:moveTo>
                <a:cubicBezTo>
                  <a:pt x="3217428" y="1617651"/>
                  <a:pt x="3209442" y="1580509"/>
                  <a:pt x="3200315" y="1599777"/>
                </a:cubicBezTo>
                <a:close/>
                <a:moveTo>
                  <a:pt x="3200315" y="1588875"/>
                </a:moveTo>
                <a:cubicBezTo>
                  <a:pt x="3213752" y="1597369"/>
                  <a:pt x="3216414" y="1570368"/>
                  <a:pt x="3205766" y="1572523"/>
                </a:cubicBezTo>
                <a:cubicBezTo>
                  <a:pt x="3205766" y="1575819"/>
                  <a:pt x="3205005" y="1578988"/>
                  <a:pt x="3200315" y="1577974"/>
                </a:cubicBezTo>
                <a:lnTo>
                  <a:pt x="3200315" y="1589890"/>
                </a:lnTo>
                <a:close/>
                <a:moveTo>
                  <a:pt x="3211217" y="1840124"/>
                </a:moveTo>
                <a:cubicBezTo>
                  <a:pt x="3217555" y="1861674"/>
                  <a:pt x="3217555" y="1818447"/>
                  <a:pt x="3211217" y="1840124"/>
                </a:cubicBezTo>
                <a:close/>
                <a:moveTo>
                  <a:pt x="3216668" y="1474153"/>
                </a:moveTo>
                <a:lnTo>
                  <a:pt x="3216668" y="1463251"/>
                </a:lnTo>
                <a:cubicBezTo>
                  <a:pt x="3211217" y="1463251"/>
                  <a:pt x="3210203" y="1458814"/>
                  <a:pt x="3205766" y="1457800"/>
                </a:cubicBezTo>
                <a:cubicBezTo>
                  <a:pt x="3197780" y="1473519"/>
                  <a:pt x="3170018" y="1469336"/>
                  <a:pt x="3173061" y="1495830"/>
                </a:cubicBezTo>
                <a:cubicBezTo>
                  <a:pt x="3201076" y="1502041"/>
                  <a:pt x="3184343" y="1463505"/>
                  <a:pt x="3216668" y="1473899"/>
                </a:cubicBezTo>
                <a:close/>
                <a:moveTo>
                  <a:pt x="3227570" y="2069949"/>
                </a:moveTo>
                <a:cubicBezTo>
                  <a:pt x="3225034" y="2087063"/>
                  <a:pt x="3232387" y="2094288"/>
                  <a:pt x="3249500" y="2091753"/>
                </a:cubicBezTo>
                <a:cubicBezTo>
                  <a:pt x="3247599" y="2079077"/>
                  <a:pt x="3245951" y="2066400"/>
                  <a:pt x="3227570" y="2069949"/>
                </a:cubicBezTo>
                <a:close/>
                <a:moveTo>
                  <a:pt x="3244049" y="2135487"/>
                </a:moveTo>
                <a:cubicBezTo>
                  <a:pt x="3266740" y="2140685"/>
                  <a:pt x="3245063" y="2119134"/>
                  <a:pt x="3244049" y="2135487"/>
                </a:cubicBezTo>
                <a:close/>
                <a:moveTo>
                  <a:pt x="3254951" y="2266562"/>
                </a:moveTo>
                <a:cubicBezTo>
                  <a:pt x="3258881" y="2253886"/>
                  <a:pt x="3286008" y="2264914"/>
                  <a:pt x="3282205" y="2244759"/>
                </a:cubicBezTo>
                <a:cubicBezTo>
                  <a:pt x="3269529" y="2244759"/>
                  <a:pt x="3244176" y="2260224"/>
                  <a:pt x="3254951" y="2266562"/>
                </a:cubicBezTo>
                <a:close/>
                <a:moveTo>
                  <a:pt x="3287656" y="2282915"/>
                </a:moveTo>
                <a:cubicBezTo>
                  <a:pt x="3310347" y="2288113"/>
                  <a:pt x="3288797" y="2266562"/>
                  <a:pt x="3287656" y="2282915"/>
                </a:cubicBezTo>
                <a:close/>
                <a:moveTo>
                  <a:pt x="3298558" y="2272013"/>
                </a:moveTo>
                <a:cubicBezTo>
                  <a:pt x="3327587" y="2277971"/>
                  <a:pt x="3305023" y="2255407"/>
                  <a:pt x="3298558" y="2272013"/>
                </a:cubicBezTo>
                <a:close/>
                <a:moveTo>
                  <a:pt x="4122532" y="1316330"/>
                </a:moveTo>
                <a:cubicBezTo>
                  <a:pt x="4098700" y="1190452"/>
                  <a:pt x="4013134" y="1136957"/>
                  <a:pt x="3873946" y="1138225"/>
                </a:cubicBezTo>
                <a:cubicBezTo>
                  <a:pt x="3656416" y="1140127"/>
                  <a:pt x="3378927" y="1309738"/>
                  <a:pt x="3412647" y="1480491"/>
                </a:cubicBezTo>
                <a:cubicBezTo>
                  <a:pt x="3468297" y="1761783"/>
                  <a:pt x="3797252" y="1688893"/>
                  <a:pt x="3884720" y="1838856"/>
                </a:cubicBezTo>
                <a:cubicBezTo>
                  <a:pt x="3997035" y="2031159"/>
                  <a:pt x="3515454" y="2208758"/>
                  <a:pt x="3663896" y="1895521"/>
                </a:cubicBezTo>
                <a:cubicBezTo>
                  <a:pt x="3681262" y="1889309"/>
                  <a:pt x="3710165" y="1894506"/>
                  <a:pt x="3701925" y="1862815"/>
                </a:cubicBezTo>
                <a:cubicBezTo>
                  <a:pt x="3617246" y="1865604"/>
                  <a:pt x="3526228" y="1961438"/>
                  <a:pt x="3396167" y="1944706"/>
                </a:cubicBezTo>
                <a:cubicBezTo>
                  <a:pt x="3457648" y="2342368"/>
                  <a:pt x="4041022" y="2080471"/>
                  <a:pt x="4100602" y="1879168"/>
                </a:cubicBezTo>
                <a:cubicBezTo>
                  <a:pt x="4203409" y="1532211"/>
                  <a:pt x="3747941" y="1566945"/>
                  <a:pt x="3618894" y="1369572"/>
                </a:cubicBezTo>
                <a:cubicBezTo>
                  <a:pt x="3578836" y="1308091"/>
                  <a:pt x="3669600" y="1195777"/>
                  <a:pt x="3783689" y="1213017"/>
                </a:cubicBezTo>
                <a:cubicBezTo>
                  <a:pt x="3869129" y="1225693"/>
                  <a:pt x="3938089" y="1371727"/>
                  <a:pt x="3843775" y="1425982"/>
                </a:cubicBezTo>
                <a:cubicBezTo>
                  <a:pt x="3955836" y="1419897"/>
                  <a:pt x="4133941" y="1382121"/>
                  <a:pt x="4171464" y="1294907"/>
                </a:cubicBezTo>
                <a:cubicBezTo>
                  <a:pt x="4136730" y="1276779"/>
                  <a:pt x="4150674" y="1315316"/>
                  <a:pt x="4122279" y="1316710"/>
                </a:cubicBezTo>
                <a:close/>
                <a:moveTo>
                  <a:pt x="3478185" y="2026215"/>
                </a:moveTo>
                <a:cubicBezTo>
                  <a:pt x="3475649" y="2009229"/>
                  <a:pt x="3491875" y="2006694"/>
                  <a:pt x="3499988" y="2015314"/>
                </a:cubicBezTo>
                <a:cubicBezTo>
                  <a:pt x="3498721" y="2024948"/>
                  <a:pt x="3490607" y="2027990"/>
                  <a:pt x="3478185" y="2026215"/>
                </a:cubicBezTo>
                <a:close/>
                <a:moveTo>
                  <a:pt x="3620161" y="2135487"/>
                </a:moveTo>
                <a:cubicBezTo>
                  <a:pt x="3603809" y="2118247"/>
                  <a:pt x="3656923" y="2124839"/>
                  <a:pt x="3620161" y="2135487"/>
                </a:cubicBezTo>
                <a:close/>
                <a:moveTo>
                  <a:pt x="3680248" y="2108233"/>
                </a:moveTo>
                <a:cubicBezTo>
                  <a:pt x="3728799" y="2074260"/>
                  <a:pt x="3727532" y="2120909"/>
                  <a:pt x="3680248" y="2108233"/>
                </a:cubicBezTo>
                <a:close/>
                <a:moveTo>
                  <a:pt x="3942399" y="1955227"/>
                </a:moveTo>
                <a:lnTo>
                  <a:pt x="3942399" y="1938874"/>
                </a:lnTo>
                <a:lnTo>
                  <a:pt x="3964202" y="1938874"/>
                </a:lnTo>
                <a:cubicBezTo>
                  <a:pt x="3965850" y="1953325"/>
                  <a:pt x="3952794" y="1952945"/>
                  <a:pt x="3942399" y="1955227"/>
                </a:cubicBezTo>
                <a:close/>
                <a:moveTo>
                  <a:pt x="4062446" y="1742261"/>
                </a:moveTo>
                <a:cubicBezTo>
                  <a:pt x="4082601" y="1737318"/>
                  <a:pt x="4072460" y="1771037"/>
                  <a:pt x="4068023" y="1775094"/>
                </a:cubicBezTo>
                <a:cubicBezTo>
                  <a:pt x="4048501" y="1770403"/>
                  <a:pt x="4067263" y="1761656"/>
                  <a:pt x="4062446" y="1742261"/>
                </a:cubicBezTo>
                <a:close/>
                <a:moveTo>
                  <a:pt x="4051543" y="1856984"/>
                </a:moveTo>
                <a:cubicBezTo>
                  <a:pt x="4055980" y="1857998"/>
                  <a:pt x="4056995" y="1862435"/>
                  <a:pt x="4062446" y="1862435"/>
                </a:cubicBezTo>
                <a:lnTo>
                  <a:pt x="4062446" y="1873337"/>
                </a:lnTo>
                <a:cubicBezTo>
                  <a:pt x="4044952" y="1872196"/>
                  <a:pt x="4049769" y="1892858"/>
                  <a:pt x="4040642" y="1900591"/>
                </a:cubicBezTo>
                <a:cubicBezTo>
                  <a:pt x="4036458" y="1892098"/>
                  <a:pt x="4023275" y="1892478"/>
                  <a:pt x="4024289" y="1878787"/>
                </a:cubicBezTo>
                <a:cubicBezTo>
                  <a:pt x="4035673" y="1874972"/>
                  <a:pt x="4045319" y="1867252"/>
                  <a:pt x="4051543" y="1856984"/>
                </a:cubicBezTo>
                <a:close/>
                <a:moveTo>
                  <a:pt x="4029740" y="1785995"/>
                </a:moveTo>
                <a:cubicBezTo>
                  <a:pt x="4024999" y="1793335"/>
                  <a:pt x="4016645" y="1797506"/>
                  <a:pt x="4007936" y="1796897"/>
                </a:cubicBezTo>
                <a:cubicBezTo>
                  <a:pt x="4012880" y="1787390"/>
                  <a:pt x="4020613" y="1775854"/>
                  <a:pt x="4029740" y="1785995"/>
                </a:cubicBezTo>
                <a:close/>
                <a:moveTo>
                  <a:pt x="4002485" y="1736810"/>
                </a:moveTo>
                <a:cubicBezTo>
                  <a:pt x="4011232" y="1735289"/>
                  <a:pt x="4011866" y="1742008"/>
                  <a:pt x="4018838" y="1742261"/>
                </a:cubicBezTo>
                <a:cubicBezTo>
                  <a:pt x="4020993" y="1752910"/>
                  <a:pt x="3993485" y="1750248"/>
                  <a:pt x="4002485" y="1736810"/>
                </a:cubicBezTo>
                <a:close/>
                <a:moveTo>
                  <a:pt x="3997035" y="1818701"/>
                </a:moveTo>
                <a:lnTo>
                  <a:pt x="4013387" y="1818701"/>
                </a:lnTo>
                <a:lnTo>
                  <a:pt x="4013387" y="1830744"/>
                </a:lnTo>
                <a:lnTo>
                  <a:pt x="3997035" y="1830744"/>
                </a:lnTo>
                <a:lnTo>
                  <a:pt x="3997035" y="1819842"/>
                </a:lnTo>
                <a:close/>
                <a:moveTo>
                  <a:pt x="3980555" y="1633117"/>
                </a:moveTo>
                <a:cubicBezTo>
                  <a:pt x="3969653" y="1647188"/>
                  <a:pt x="3946455" y="1627412"/>
                  <a:pt x="3936948" y="1622215"/>
                </a:cubicBezTo>
                <a:cubicBezTo>
                  <a:pt x="3954315" y="1602313"/>
                  <a:pt x="3968005" y="1620693"/>
                  <a:pt x="3980555" y="1633117"/>
                </a:cubicBezTo>
                <a:close/>
                <a:moveTo>
                  <a:pt x="3560075" y="1381868"/>
                </a:moveTo>
                <a:cubicBezTo>
                  <a:pt x="3551328" y="1394544"/>
                  <a:pt x="3540553" y="1405953"/>
                  <a:pt x="3532820" y="1419897"/>
                </a:cubicBezTo>
                <a:cubicBezTo>
                  <a:pt x="3523440" y="1410137"/>
                  <a:pt x="3544736" y="1384657"/>
                  <a:pt x="3560075" y="1381868"/>
                </a:cubicBezTo>
                <a:close/>
                <a:moveTo>
                  <a:pt x="3484016" y="1551226"/>
                </a:moveTo>
                <a:lnTo>
                  <a:pt x="3484016" y="1540198"/>
                </a:lnTo>
                <a:cubicBezTo>
                  <a:pt x="3495678" y="1537662"/>
                  <a:pt x="3494411" y="1548057"/>
                  <a:pt x="3494917" y="1556677"/>
                </a:cubicBezTo>
                <a:cubicBezTo>
                  <a:pt x="3490481" y="1555536"/>
                  <a:pt x="3489467" y="1551099"/>
                  <a:pt x="3484016" y="1551226"/>
                </a:cubicBezTo>
                <a:close/>
                <a:moveTo>
                  <a:pt x="3582386" y="1398221"/>
                </a:moveTo>
                <a:cubicBezTo>
                  <a:pt x="3608880" y="1441321"/>
                  <a:pt x="3525088" y="1463505"/>
                  <a:pt x="3500369" y="1491140"/>
                </a:cubicBezTo>
                <a:cubicBezTo>
                  <a:pt x="3525874" y="1458599"/>
                  <a:pt x="3553255" y="1427567"/>
                  <a:pt x="3582386" y="1398221"/>
                </a:cubicBezTo>
                <a:close/>
                <a:moveTo>
                  <a:pt x="3533201" y="1556677"/>
                </a:moveTo>
                <a:cubicBezTo>
                  <a:pt x="3533961" y="1544634"/>
                  <a:pt x="3546891" y="1544888"/>
                  <a:pt x="3560455" y="1545648"/>
                </a:cubicBezTo>
                <a:cubicBezTo>
                  <a:pt x="3559695" y="1557691"/>
                  <a:pt x="3546765" y="1557438"/>
                  <a:pt x="3533201" y="1556677"/>
                </a:cubicBezTo>
                <a:close/>
                <a:moveTo>
                  <a:pt x="3571230" y="1534747"/>
                </a:moveTo>
                <a:cubicBezTo>
                  <a:pt x="3568315" y="1522704"/>
                  <a:pt x="3581752" y="1527014"/>
                  <a:pt x="3582259" y="1518394"/>
                </a:cubicBezTo>
                <a:cubicBezTo>
                  <a:pt x="3588597" y="1519281"/>
                  <a:pt x="3586822" y="1528408"/>
                  <a:pt x="3587710" y="1534747"/>
                </a:cubicBezTo>
                <a:close/>
                <a:moveTo>
                  <a:pt x="3609260" y="1605735"/>
                </a:moveTo>
                <a:cubicBezTo>
                  <a:pt x="3591639" y="1599651"/>
                  <a:pt x="3614457" y="1590143"/>
                  <a:pt x="3625612" y="1594833"/>
                </a:cubicBezTo>
                <a:cubicBezTo>
                  <a:pt x="3624345" y="1602693"/>
                  <a:pt x="3609386" y="1596735"/>
                  <a:pt x="3609260" y="1605735"/>
                </a:cubicBezTo>
                <a:close/>
                <a:moveTo>
                  <a:pt x="3893214" y="1578481"/>
                </a:moveTo>
                <a:lnTo>
                  <a:pt x="3882312" y="1578481"/>
                </a:lnTo>
                <a:cubicBezTo>
                  <a:pt x="3883326" y="1573790"/>
                  <a:pt x="3880157" y="1573283"/>
                  <a:pt x="3876861" y="1573030"/>
                </a:cubicBezTo>
                <a:cubicBezTo>
                  <a:pt x="3874706" y="1562382"/>
                  <a:pt x="3902214" y="1565043"/>
                  <a:pt x="3893214" y="1578481"/>
                </a:cubicBezTo>
                <a:close/>
                <a:moveTo>
                  <a:pt x="3860509" y="1654540"/>
                </a:moveTo>
                <a:cubicBezTo>
                  <a:pt x="3867607" y="1656441"/>
                  <a:pt x="3869002" y="1664174"/>
                  <a:pt x="3876861" y="1665442"/>
                </a:cubicBezTo>
                <a:cubicBezTo>
                  <a:pt x="3878509" y="1673428"/>
                  <a:pt x="3864819" y="1670893"/>
                  <a:pt x="3860509" y="1670893"/>
                </a:cubicBezTo>
                <a:lnTo>
                  <a:pt x="3860509" y="1654540"/>
                </a:lnTo>
                <a:close/>
                <a:moveTo>
                  <a:pt x="3784449" y="1528916"/>
                </a:moveTo>
                <a:cubicBezTo>
                  <a:pt x="3794337" y="1528916"/>
                  <a:pt x="3795985" y="1535634"/>
                  <a:pt x="3806380" y="1534366"/>
                </a:cubicBezTo>
                <a:cubicBezTo>
                  <a:pt x="3808028" y="1544001"/>
                  <a:pt x="3775703" y="1544127"/>
                  <a:pt x="3784449" y="1528916"/>
                </a:cubicBezTo>
                <a:close/>
                <a:moveTo>
                  <a:pt x="3806380" y="1572649"/>
                </a:moveTo>
                <a:cubicBezTo>
                  <a:pt x="3808661" y="1584058"/>
                  <a:pt x="3802577" y="1587101"/>
                  <a:pt x="3800929" y="1594453"/>
                </a:cubicBezTo>
                <a:cubicBezTo>
                  <a:pt x="3785971" y="1598383"/>
                  <a:pt x="3789900" y="1583551"/>
                  <a:pt x="3778998" y="1583551"/>
                </a:cubicBezTo>
                <a:cubicBezTo>
                  <a:pt x="3785121" y="1574767"/>
                  <a:pt x="3795896" y="1570469"/>
                  <a:pt x="3806380" y="1572649"/>
                </a:cubicBezTo>
                <a:close/>
                <a:moveTo>
                  <a:pt x="3762646" y="1594453"/>
                </a:moveTo>
                <a:cubicBezTo>
                  <a:pt x="3768223" y="1612834"/>
                  <a:pt x="3745659" y="1602946"/>
                  <a:pt x="3735391" y="1605355"/>
                </a:cubicBezTo>
                <a:cubicBezTo>
                  <a:pt x="3741476" y="1596583"/>
                  <a:pt x="3752200" y="1592298"/>
                  <a:pt x="3762646" y="1594453"/>
                </a:cubicBezTo>
                <a:close/>
                <a:moveTo>
                  <a:pt x="3729940" y="1703725"/>
                </a:moveTo>
                <a:cubicBezTo>
                  <a:pt x="3702686" y="1701823"/>
                  <a:pt x="3689882" y="1685470"/>
                  <a:pt x="3658952" y="1687245"/>
                </a:cubicBezTo>
                <a:cubicBezTo>
                  <a:pt x="3676318" y="1669498"/>
                  <a:pt x="3719926" y="1682428"/>
                  <a:pt x="3729940" y="1703725"/>
                </a:cubicBezTo>
                <a:close/>
                <a:moveTo>
                  <a:pt x="3681262" y="1568086"/>
                </a:moveTo>
                <a:cubicBezTo>
                  <a:pt x="3673403" y="1579875"/>
                  <a:pt x="3647416" y="1591664"/>
                  <a:pt x="3637528" y="1584439"/>
                </a:cubicBezTo>
                <a:cubicBezTo>
                  <a:pt x="3643360" y="1570114"/>
                  <a:pt x="3659712" y="1566565"/>
                  <a:pt x="3681262" y="1568086"/>
                </a:cubicBezTo>
                <a:close/>
                <a:moveTo>
                  <a:pt x="3654008" y="1480618"/>
                </a:moveTo>
                <a:cubicBezTo>
                  <a:pt x="3644526" y="1482608"/>
                  <a:pt x="3634638" y="1480631"/>
                  <a:pt x="3626627" y="1475167"/>
                </a:cubicBezTo>
                <a:cubicBezTo>
                  <a:pt x="3625739" y="1466293"/>
                  <a:pt x="3662374" y="1464138"/>
                  <a:pt x="3654008" y="1480618"/>
                </a:cubicBezTo>
                <a:close/>
                <a:moveTo>
                  <a:pt x="3626627" y="1486196"/>
                </a:moveTo>
                <a:cubicBezTo>
                  <a:pt x="3625993" y="1501788"/>
                  <a:pt x="3619781" y="1511549"/>
                  <a:pt x="3599372" y="1507999"/>
                </a:cubicBezTo>
                <a:cubicBezTo>
                  <a:pt x="3600386" y="1492661"/>
                  <a:pt x="3608880" y="1484674"/>
                  <a:pt x="3626627" y="1486196"/>
                </a:cubicBezTo>
                <a:close/>
                <a:moveTo>
                  <a:pt x="3921483" y="1387826"/>
                </a:moveTo>
                <a:cubicBezTo>
                  <a:pt x="3903482" y="1384657"/>
                  <a:pt x="3913750" y="1367163"/>
                  <a:pt x="3916031" y="1355120"/>
                </a:cubicBezTo>
                <a:cubicBezTo>
                  <a:pt x="3939230" y="1353092"/>
                  <a:pt x="3920849" y="1378699"/>
                  <a:pt x="3921483" y="1387826"/>
                </a:cubicBezTo>
                <a:close/>
                <a:moveTo>
                  <a:pt x="3926933" y="1207692"/>
                </a:moveTo>
                <a:cubicBezTo>
                  <a:pt x="3947089" y="1223918"/>
                  <a:pt x="3983471" y="1223918"/>
                  <a:pt x="3987020" y="1256751"/>
                </a:cubicBezTo>
                <a:cubicBezTo>
                  <a:pt x="3975611" y="1234186"/>
                  <a:pt x="3916158" y="1234693"/>
                  <a:pt x="3926933" y="1207692"/>
                </a:cubicBezTo>
                <a:close/>
                <a:moveTo>
                  <a:pt x="3992471" y="1267652"/>
                </a:moveTo>
                <a:cubicBezTo>
                  <a:pt x="4012246" y="1262455"/>
                  <a:pt x="4002232" y="1291231"/>
                  <a:pt x="3998049" y="1295034"/>
                </a:cubicBezTo>
                <a:cubicBezTo>
                  <a:pt x="3986133" y="1295921"/>
                  <a:pt x="3995513" y="1275639"/>
                  <a:pt x="3992471" y="1267652"/>
                </a:cubicBezTo>
                <a:close/>
                <a:moveTo>
                  <a:pt x="4014401" y="1343712"/>
                </a:moveTo>
                <a:cubicBezTo>
                  <a:pt x="3999063" y="1344979"/>
                  <a:pt x="4003500" y="1323302"/>
                  <a:pt x="4008951" y="1310879"/>
                </a:cubicBezTo>
                <a:cubicBezTo>
                  <a:pt x="4014021" y="1315443"/>
                  <a:pt x="4027205" y="1339021"/>
                  <a:pt x="4014401" y="1343712"/>
                </a:cubicBezTo>
                <a:close/>
                <a:moveTo>
                  <a:pt x="4096292" y="1305682"/>
                </a:moveTo>
                <a:cubicBezTo>
                  <a:pt x="4087418" y="1300358"/>
                  <a:pt x="4083615" y="1291104"/>
                  <a:pt x="4090841" y="1283878"/>
                </a:cubicBezTo>
                <a:cubicBezTo>
                  <a:pt x="4106686" y="1288569"/>
                  <a:pt x="4096926" y="1291991"/>
                  <a:pt x="4096292" y="1305682"/>
                </a:cubicBezTo>
                <a:close/>
                <a:moveTo>
                  <a:pt x="4687778" y="910048"/>
                </a:moveTo>
                <a:cubicBezTo>
                  <a:pt x="4895800" y="921076"/>
                  <a:pt x="4977437" y="1127323"/>
                  <a:pt x="4951831" y="1348148"/>
                </a:cubicBezTo>
                <a:cubicBezTo>
                  <a:pt x="4919632" y="1627032"/>
                  <a:pt x="4716554" y="1928860"/>
                  <a:pt x="4381387" y="1890957"/>
                </a:cubicBezTo>
                <a:cubicBezTo>
                  <a:pt x="4209493" y="1871435"/>
                  <a:pt x="4167153" y="1622215"/>
                  <a:pt x="4179957" y="1479477"/>
                </a:cubicBezTo>
                <a:cubicBezTo>
                  <a:pt x="4204422" y="1208326"/>
                  <a:pt x="4370105" y="893188"/>
                  <a:pt x="4688032" y="910048"/>
                </a:cubicBezTo>
                <a:close/>
                <a:moveTo>
                  <a:pt x="4736076" y="962528"/>
                </a:moveTo>
                <a:cubicBezTo>
                  <a:pt x="4728851" y="955430"/>
                  <a:pt x="4719597" y="959233"/>
                  <a:pt x="4714272" y="967979"/>
                </a:cubicBezTo>
                <a:cubicBezTo>
                  <a:pt x="4727963" y="968740"/>
                  <a:pt x="4731386" y="978374"/>
                  <a:pt x="4736076" y="962528"/>
                </a:cubicBezTo>
                <a:close/>
                <a:moveTo>
                  <a:pt x="4583197" y="1033517"/>
                </a:moveTo>
                <a:cubicBezTo>
                  <a:pt x="4568872" y="1031869"/>
                  <a:pt x="4565323" y="1041123"/>
                  <a:pt x="4566844" y="1055321"/>
                </a:cubicBezTo>
                <a:cubicBezTo>
                  <a:pt x="4581296" y="1057095"/>
                  <a:pt x="4580915" y="1043912"/>
                  <a:pt x="4583197" y="1033517"/>
                </a:cubicBezTo>
                <a:close/>
                <a:moveTo>
                  <a:pt x="4424867" y="1656061"/>
                </a:moveTo>
                <a:lnTo>
                  <a:pt x="4424867" y="1672414"/>
                </a:lnTo>
                <a:lnTo>
                  <a:pt x="4435769" y="1672414"/>
                </a:lnTo>
                <a:cubicBezTo>
                  <a:pt x="4435769" y="1666963"/>
                  <a:pt x="4440206" y="1665949"/>
                  <a:pt x="4441220" y="1661512"/>
                </a:cubicBezTo>
                <a:cubicBezTo>
                  <a:pt x="4434248" y="1661512"/>
                  <a:pt x="4433614" y="1654540"/>
                  <a:pt x="4424867" y="1656061"/>
                </a:cubicBezTo>
                <a:close/>
                <a:moveTo>
                  <a:pt x="4457573" y="1694091"/>
                </a:moveTo>
                <a:cubicBezTo>
                  <a:pt x="4438279" y="1698160"/>
                  <a:pt x="4419848" y="1705538"/>
                  <a:pt x="4403064" y="1715894"/>
                </a:cubicBezTo>
                <a:cubicBezTo>
                  <a:pt x="4429558" y="1718176"/>
                  <a:pt x="4448826" y="1714120"/>
                  <a:pt x="4457573" y="1694091"/>
                </a:cubicBezTo>
                <a:close/>
                <a:moveTo>
                  <a:pt x="4403064" y="1268033"/>
                </a:moveTo>
                <a:cubicBezTo>
                  <a:pt x="4404205" y="1278427"/>
                  <a:pt x="4396852" y="1280709"/>
                  <a:pt x="4397486" y="1289963"/>
                </a:cubicBezTo>
                <a:cubicBezTo>
                  <a:pt x="4414599" y="1292498"/>
                  <a:pt x="4421952" y="1285146"/>
                  <a:pt x="4419417" y="1268033"/>
                </a:cubicBezTo>
                <a:close/>
                <a:moveTo>
                  <a:pt x="4397486" y="1371853"/>
                </a:moveTo>
                <a:cubicBezTo>
                  <a:pt x="4394444" y="1375149"/>
                  <a:pt x="4384810" y="1397206"/>
                  <a:pt x="4397486" y="1399108"/>
                </a:cubicBezTo>
                <a:cubicBezTo>
                  <a:pt x="4400655" y="1395812"/>
                  <a:pt x="4410163" y="1373755"/>
                  <a:pt x="4397486" y="1371853"/>
                </a:cubicBezTo>
                <a:close/>
                <a:moveTo>
                  <a:pt x="4315089" y="1700049"/>
                </a:moveTo>
                <a:lnTo>
                  <a:pt x="4315089" y="1710950"/>
                </a:lnTo>
                <a:lnTo>
                  <a:pt x="4325990" y="1710950"/>
                </a:lnTo>
                <a:lnTo>
                  <a:pt x="4325990" y="1700049"/>
                </a:lnTo>
                <a:close/>
                <a:moveTo>
                  <a:pt x="4222296" y="1525239"/>
                </a:moveTo>
                <a:cubicBezTo>
                  <a:pt x="4222296" y="1539690"/>
                  <a:pt x="4217226" y="1559466"/>
                  <a:pt x="4238649" y="1552621"/>
                </a:cubicBezTo>
                <a:cubicBezTo>
                  <a:pt x="4236874" y="1539944"/>
                  <a:pt x="4233072" y="1529042"/>
                  <a:pt x="4222296" y="1525239"/>
                </a:cubicBezTo>
                <a:close/>
                <a:moveTo>
                  <a:pt x="4244100" y="1519788"/>
                </a:moveTo>
                <a:cubicBezTo>
                  <a:pt x="4245621" y="1505464"/>
                  <a:pt x="4242199" y="1496337"/>
                  <a:pt x="4227747" y="1497985"/>
                </a:cubicBezTo>
                <a:lnTo>
                  <a:pt x="4227747" y="1519788"/>
                </a:lnTo>
                <a:close/>
                <a:moveTo>
                  <a:pt x="4238649" y="1465153"/>
                </a:moveTo>
                <a:cubicBezTo>
                  <a:pt x="4229902" y="1480364"/>
                  <a:pt x="4262227" y="1480238"/>
                  <a:pt x="4260453" y="1470603"/>
                </a:cubicBezTo>
                <a:cubicBezTo>
                  <a:pt x="4253100" y="1468956"/>
                  <a:pt x="4250058" y="1462871"/>
                  <a:pt x="4238649" y="1465153"/>
                </a:cubicBezTo>
                <a:close/>
                <a:moveTo>
                  <a:pt x="4255002" y="1629060"/>
                </a:moveTo>
                <a:cubicBezTo>
                  <a:pt x="4272496" y="1636666"/>
                  <a:pt x="4268819" y="1596355"/>
                  <a:pt x="4260453" y="1596228"/>
                </a:cubicBezTo>
                <a:cubicBezTo>
                  <a:pt x="4260453" y="1608904"/>
                  <a:pt x="4251072" y="1612327"/>
                  <a:pt x="4255002" y="1629060"/>
                </a:cubicBezTo>
                <a:close/>
                <a:moveTo>
                  <a:pt x="4260453" y="1295921"/>
                </a:moveTo>
                <a:cubicBezTo>
                  <a:pt x="4277566" y="1289329"/>
                  <a:pt x="4278960" y="1267019"/>
                  <a:pt x="4287834" y="1252187"/>
                </a:cubicBezTo>
                <a:lnTo>
                  <a:pt x="4266031" y="1252187"/>
                </a:lnTo>
                <a:cubicBezTo>
                  <a:pt x="4270214" y="1272850"/>
                  <a:pt x="4259312" y="1278301"/>
                  <a:pt x="4260453" y="1295921"/>
                </a:cubicBezTo>
                <a:close/>
                <a:moveTo>
                  <a:pt x="4325990" y="1825673"/>
                </a:moveTo>
                <a:cubicBezTo>
                  <a:pt x="4330427" y="1811095"/>
                  <a:pt x="4290876" y="1798418"/>
                  <a:pt x="4304187" y="1809193"/>
                </a:cubicBezTo>
                <a:cubicBezTo>
                  <a:pt x="4314708" y="1811475"/>
                  <a:pt x="4308497" y="1830363"/>
                  <a:pt x="4325990" y="1825673"/>
                </a:cubicBezTo>
                <a:close/>
                <a:moveTo>
                  <a:pt x="4347921" y="1689147"/>
                </a:moveTo>
                <a:cubicBezTo>
                  <a:pt x="4369851" y="1716655"/>
                  <a:pt x="4373274" y="1670005"/>
                  <a:pt x="4347921" y="1689147"/>
                </a:cubicBezTo>
                <a:close/>
                <a:moveTo>
                  <a:pt x="4380626" y="1203129"/>
                </a:moveTo>
                <a:cubicBezTo>
                  <a:pt x="4380626" y="1208706"/>
                  <a:pt x="4357048" y="1214157"/>
                  <a:pt x="4375175" y="1219482"/>
                </a:cubicBezTo>
                <a:cubicBezTo>
                  <a:pt x="4374542" y="1213904"/>
                  <a:pt x="4398754" y="1208453"/>
                  <a:pt x="4380626" y="1203129"/>
                </a:cubicBezTo>
                <a:close/>
                <a:moveTo>
                  <a:pt x="4391528" y="1503436"/>
                </a:moveTo>
                <a:cubicBezTo>
                  <a:pt x="4391528" y="1466547"/>
                  <a:pt x="4361738" y="1509520"/>
                  <a:pt x="4391528" y="1503436"/>
                </a:cubicBezTo>
                <a:close/>
                <a:moveTo>
                  <a:pt x="4375175" y="1443349"/>
                </a:moveTo>
                <a:cubicBezTo>
                  <a:pt x="4366809" y="1460082"/>
                  <a:pt x="4410796" y="1460082"/>
                  <a:pt x="4402557" y="1443349"/>
                </a:cubicBezTo>
                <a:close/>
                <a:moveTo>
                  <a:pt x="4468094" y="1738205"/>
                </a:moveTo>
                <a:cubicBezTo>
                  <a:pt x="4455418" y="1731613"/>
                  <a:pt x="4408895" y="1737191"/>
                  <a:pt x="4402557" y="1754684"/>
                </a:cubicBezTo>
                <a:cubicBezTo>
                  <a:pt x="4408134" y="1754684"/>
                  <a:pt x="4461502" y="1755572"/>
                  <a:pt x="4468094" y="1738205"/>
                </a:cubicBezTo>
                <a:close/>
                <a:moveTo>
                  <a:pt x="4424360" y="1803742"/>
                </a:moveTo>
                <a:cubicBezTo>
                  <a:pt x="4421825" y="1820856"/>
                  <a:pt x="4436023" y="1821236"/>
                  <a:pt x="4451615" y="1820222"/>
                </a:cubicBezTo>
                <a:cubicBezTo>
                  <a:pt x="4453643" y="1803616"/>
                  <a:pt x="4433868" y="1808813"/>
                  <a:pt x="4424360" y="1803742"/>
                </a:cubicBezTo>
                <a:close/>
                <a:moveTo>
                  <a:pt x="4462390" y="1814644"/>
                </a:moveTo>
                <a:cubicBezTo>
                  <a:pt x="4476385" y="1818422"/>
                  <a:pt x="4490785" y="1810131"/>
                  <a:pt x="4494550" y="1796137"/>
                </a:cubicBezTo>
                <a:cubicBezTo>
                  <a:pt x="4494854" y="1795059"/>
                  <a:pt x="4495070" y="1793956"/>
                  <a:pt x="4495222" y="1792841"/>
                </a:cubicBezTo>
                <a:cubicBezTo>
                  <a:pt x="4483560" y="1799306"/>
                  <a:pt x="4469108" y="1803109"/>
                  <a:pt x="4462390" y="1814644"/>
                </a:cubicBezTo>
                <a:close/>
                <a:moveTo>
                  <a:pt x="4538449" y="1781939"/>
                </a:moveTo>
                <a:cubicBezTo>
                  <a:pt x="4551392" y="1783625"/>
                  <a:pt x="4564537" y="1781736"/>
                  <a:pt x="4576478" y="1776488"/>
                </a:cubicBezTo>
                <a:cubicBezTo>
                  <a:pt x="4569126" y="1769009"/>
                  <a:pt x="4538449" y="1766093"/>
                  <a:pt x="4538449" y="1781939"/>
                </a:cubicBezTo>
                <a:close/>
                <a:moveTo>
                  <a:pt x="4571281" y="1738205"/>
                </a:moveTo>
                <a:cubicBezTo>
                  <a:pt x="4741527" y="1751769"/>
                  <a:pt x="4821642" y="1481125"/>
                  <a:pt x="4827981" y="1317725"/>
                </a:cubicBezTo>
                <a:cubicBezTo>
                  <a:pt x="4825357" y="1268717"/>
                  <a:pt x="4786668" y="1229331"/>
                  <a:pt x="4737724" y="1225820"/>
                </a:cubicBezTo>
                <a:cubicBezTo>
                  <a:pt x="4664707" y="1224172"/>
                  <a:pt x="4642650" y="1351064"/>
                  <a:pt x="4681440" y="1345866"/>
                </a:cubicBezTo>
                <a:cubicBezTo>
                  <a:pt x="4792233" y="1331035"/>
                  <a:pt x="4735062" y="1449307"/>
                  <a:pt x="4665975" y="1476435"/>
                </a:cubicBezTo>
                <a:cubicBezTo>
                  <a:pt x="4557717" y="1545395"/>
                  <a:pt x="4545548" y="1058109"/>
                  <a:pt x="4827981" y="1203129"/>
                </a:cubicBezTo>
                <a:cubicBezTo>
                  <a:pt x="4839136" y="1133281"/>
                  <a:pt x="4816572" y="989910"/>
                  <a:pt x="4707807" y="1000304"/>
                </a:cubicBezTo>
                <a:cubicBezTo>
                  <a:pt x="4479630" y="1022488"/>
                  <a:pt x="4381133" y="1722866"/>
                  <a:pt x="4571281" y="1737951"/>
                </a:cubicBezTo>
                <a:close/>
                <a:moveTo>
                  <a:pt x="4642270" y="1394164"/>
                </a:moveTo>
                <a:cubicBezTo>
                  <a:pt x="4647087" y="1383009"/>
                  <a:pt x="4628072" y="1369698"/>
                  <a:pt x="4625917" y="1383262"/>
                </a:cubicBezTo>
                <a:cubicBezTo>
                  <a:pt x="4633650" y="1384530"/>
                  <a:pt x="4635044" y="1392263"/>
                  <a:pt x="4642270" y="1394164"/>
                </a:cubicBezTo>
                <a:close/>
                <a:moveTo>
                  <a:pt x="4806431" y="1640596"/>
                </a:moveTo>
                <a:cubicBezTo>
                  <a:pt x="4811501" y="1630074"/>
                  <a:pt x="4847629" y="1601806"/>
                  <a:pt x="4822910" y="1596862"/>
                </a:cubicBezTo>
                <a:cubicBezTo>
                  <a:pt x="4824685" y="1615369"/>
                  <a:pt x="4790078" y="1625637"/>
                  <a:pt x="4806431" y="1640596"/>
                </a:cubicBezTo>
                <a:close/>
                <a:moveTo>
                  <a:pt x="4850165" y="1050757"/>
                </a:moveTo>
                <a:cubicBezTo>
                  <a:pt x="4855616" y="1050757"/>
                  <a:pt x="4856630" y="1055194"/>
                  <a:pt x="4861067" y="1056208"/>
                </a:cubicBezTo>
                <a:cubicBezTo>
                  <a:pt x="4861067" y="1047715"/>
                  <a:pt x="4861827" y="1037320"/>
                  <a:pt x="4850165" y="1039855"/>
                </a:cubicBezTo>
                <a:lnTo>
                  <a:pt x="4850165" y="1050757"/>
                </a:lnTo>
                <a:close/>
                <a:moveTo>
                  <a:pt x="4915702" y="1176381"/>
                </a:moveTo>
                <a:cubicBezTo>
                  <a:pt x="4914726" y="1188348"/>
                  <a:pt x="4918669" y="1200201"/>
                  <a:pt x="4926604" y="1209214"/>
                </a:cubicBezTo>
                <a:cubicBezTo>
                  <a:pt x="4927745" y="1193495"/>
                  <a:pt x="4925210" y="1181452"/>
                  <a:pt x="4915702" y="1176381"/>
                </a:cubicBezTo>
                <a:close/>
                <a:moveTo>
                  <a:pt x="5828412" y="603022"/>
                </a:moveTo>
                <a:cubicBezTo>
                  <a:pt x="5772889" y="550415"/>
                  <a:pt x="5640673" y="622164"/>
                  <a:pt x="5582741" y="635094"/>
                </a:cubicBezTo>
                <a:cubicBezTo>
                  <a:pt x="5703928" y="726745"/>
                  <a:pt x="5677054" y="1046193"/>
                  <a:pt x="5678956" y="1282991"/>
                </a:cubicBezTo>
                <a:cubicBezTo>
                  <a:pt x="5542303" y="1134676"/>
                  <a:pt x="5444567" y="881779"/>
                  <a:pt x="5346831" y="743225"/>
                </a:cubicBezTo>
                <a:cubicBezTo>
                  <a:pt x="5306773" y="686307"/>
                  <a:pt x="5052609" y="796466"/>
                  <a:pt x="4982000" y="853637"/>
                </a:cubicBezTo>
                <a:cubicBezTo>
                  <a:pt x="4998607" y="877849"/>
                  <a:pt x="5031312" y="922978"/>
                  <a:pt x="5063891" y="897244"/>
                </a:cubicBezTo>
                <a:cubicBezTo>
                  <a:pt x="5068581" y="1160156"/>
                  <a:pt x="5062877" y="1437898"/>
                  <a:pt x="4954746" y="1661765"/>
                </a:cubicBezTo>
                <a:cubicBezTo>
                  <a:pt x="4965521" y="1665442"/>
                  <a:pt x="4967422" y="1678372"/>
                  <a:pt x="4976550" y="1683696"/>
                </a:cubicBezTo>
                <a:cubicBezTo>
                  <a:pt x="5101680" y="1639632"/>
                  <a:pt x="5229357" y="1603149"/>
                  <a:pt x="5358874" y="1574424"/>
                </a:cubicBezTo>
                <a:cubicBezTo>
                  <a:pt x="5365085" y="1553381"/>
                  <a:pt x="5388410" y="1526507"/>
                  <a:pt x="5380677" y="1508887"/>
                </a:cubicBezTo>
                <a:cubicBezTo>
                  <a:pt x="5363564" y="1487717"/>
                  <a:pt x="5339985" y="1511042"/>
                  <a:pt x="5326041" y="1503436"/>
                </a:cubicBezTo>
                <a:cubicBezTo>
                  <a:pt x="5296252" y="1355374"/>
                  <a:pt x="5372691" y="1149254"/>
                  <a:pt x="5342394" y="957331"/>
                </a:cubicBezTo>
                <a:cubicBezTo>
                  <a:pt x="5462821" y="1091702"/>
                  <a:pt x="5577417" y="1232031"/>
                  <a:pt x="5653729" y="1410644"/>
                </a:cubicBezTo>
                <a:cubicBezTo>
                  <a:pt x="5646630" y="1418123"/>
                  <a:pt x="5630024" y="1415968"/>
                  <a:pt x="5615700" y="1416094"/>
                </a:cubicBezTo>
                <a:cubicBezTo>
                  <a:pt x="5622292" y="1440433"/>
                  <a:pt x="5612277" y="1444490"/>
                  <a:pt x="5626602" y="1470603"/>
                </a:cubicBezTo>
                <a:cubicBezTo>
                  <a:pt x="5695562" y="1443095"/>
                  <a:pt x="5812439" y="1463378"/>
                  <a:pt x="5834117" y="1388713"/>
                </a:cubicBezTo>
                <a:cubicBezTo>
                  <a:pt x="5753367" y="1226200"/>
                  <a:pt x="5783410" y="797987"/>
                  <a:pt x="5828666" y="602769"/>
                </a:cubicBezTo>
                <a:close/>
                <a:moveTo>
                  <a:pt x="5271406" y="788733"/>
                </a:moveTo>
                <a:lnTo>
                  <a:pt x="5298786" y="797353"/>
                </a:lnTo>
                <a:cubicBezTo>
                  <a:pt x="5298786" y="801283"/>
                  <a:pt x="5300308" y="804452"/>
                  <a:pt x="5304238" y="805086"/>
                </a:cubicBezTo>
                <a:cubicBezTo>
                  <a:pt x="5299167" y="814593"/>
                  <a:pt x="5287124" y="817129"/>
                  <a:pt x="5271406" y="815988"/>
                </a:cubicBezTo>
                <a:lnTo>
                  <a:pt x="5271406" y="788733"/>
                </a:lnTo>
                <a:close/>
                <a:moveTo>
                  <a:pt x="5287885" y="848693"/>
                </a:moveTo>
                <a:cubicBezTo>
                  <a:pt x="5287885" y="862257"/>
                  <a:pt x="5281167" y="858074"/>
                  <a:pt x="5282307" y="848693"/>
                </a:cubicBezTo>
                <a:cubicBezTo>
                  <a:pt x="5291308" y="836017"/>
                  <a:pt x="5319069" y="850595"/>
                  <a:pt x="5287885" y="848693"/>
                </a:cubicBezTo>
                <a:close/>
                <a:moveTo>
                  <a:pt x="5200417" y="1176381"/>
                </a:moveTo>
                <a:cubicBezTo>
                  <a:pt x="5195726" y="1184368"/>
                  <a:pt x="5196107" y="1197551"/>
                  <a:pt x="5178613" y="1192734"/>
                </a:cubicBezTo>
                <a:cubicBezTo>
                  <a:pt x="5183304" y="1184748"/>
                  <a:pt x="5186726" y="1175494"/>
                  <a:pt x="5200417" y="1176381"/>
                </a:cubicBezTo>
                <a:close/>
                <a:moveTo>
                  <a:pt x="5173162" y="996248"/>
                </a:moveTo>
                <a:lnTo>
                  <a:pt x="5173162" y="985219"/>
                </a:lnTo>
                <a:lnTo>
                  <a:pt x="5189769" y="985219"/>
                </a:lnTo>
                <a:lnTo>
                  <a:pt x="5189769" y="996248"/>
                </a:lnTo>
                <a:close/>
                <a:moveTo>
                  <a:pt x="5173162" y="881525"/>
                </a:moveTo>
                <a:cubicBezTo>
                  <a:pt x="5183937" y="881525"/>
                  <a:pt x="5180134" y="866567"/>
                  <a:pt x="5194966" y="870624"/>
                </a:cubicBezTo>
                <a:cubicBezTo>
                  <a:pt x="5190529" y="882159"/>
                  <a:pt x="5172529" y="891920"/>
                  <a:pt x="5162261" y="881525"/>
                </a:cubicBezTo>
                <a:cubicBezTo>
                  <a:pt x="5162920" y="878521"/>
                  <a:pt x="5165886" y="876607"/>
                  <a:pt x="5168891" y="877253"/>
                </a:cubicBezTo>
                <a:cubicBezTo>
                  <a:pt x="5171032" y="877722"/>
                  <a:pt x="5172694" y="879383"/>
                  <a:pt x="5173162" y="881525"/>
                </a:cubicBezTo>
                <a:close/>
                <a:moveTo>
                  <a:pt x="5156810" y="996248"/>
                </a:moveTo>
                <a:lnTo>
                  <a:pt x="5167712" y="996248"/>
                </a:lnTo>
                <a:lnTo>
                  <a:pt x="5167712" y="1006769"/>
                </a:lnTo>
                <a:lnTo>
                  <a:pt x="5156810" y="1006769"/>
                </a:lnTo>
                <a:lnTo>
                  <a:pt x="5156810" y="995868"/>
                </a:lnTo>
                <a:close/>
                <a:moveTo>
                  <a:pt x="5151739" y="864539"/>
                </a:moveTo>
                <a:cubicBezTo>
                  <a:pt x="5146035" y="870243"/>
                  <a:pt x="5114977" y="894836"/>
                  <a:pt x="5113710" y="869990"/>
                </a:cubicBezTo>
                <a:cubicBezTo>
                  <a:pt x="5120682" y="862384"/>
                  <a:pt x="5137415" y="864539"/>
                  <a:pt x="5151739" y="864539"/>
                </a:cubicBezTo>
                <a:close/>
                <a:moveTo>
                  <a:pt x="5113710" y="902568"/>
                </a:moveTo>
                <a:cubicBezTo>
                  <a:pt x="5133485" y="897371"/>
                  <a:pt x="5121315" y="924119"/>
                  <a:pt x="5124611" y="935401"/>
                </a:cubicBezTo>
                <a:cubicBezTo>
                  <a:pt x="5104836" y="940471"/>
                  <a:pt x="5117006" y="913851"/>
                  <a:pt x="5113710" y="902568"/>
                </a:cubicBezTo>
                <a:close/>
                <a:moveTo>
                  <a:pt x="5113710" y="1000938"/>
                </a:moveTo>
                <a:cubicBezTo>
                  <a:pt x="5127274" y="1007784"/>
                  <a:pt x="5129555" y="1067110"/>
                  <a:pt x="5108259" y="1066476"/>
                </a:cubicBezTo>
                <a:cubicBezTo>
                  <a:pt x="5108259" y="1034658"/>
                  <a:pt x="5114724" y="1037827"/>
                  <a:pt x="5113710" y="1000938"/>
                </a:cubicBezTo>
                <a:close/>
                <a:moveTo>
                  <a:pt x="5108259" y="1076997"/>
                </a:moveTo>
                <a:cubicBezTo>
                  <a:pt x="5120935" y="1079279"/>
                  <a:pt x="5110414" y="1103872"/>
                  <a:pt x="5113710" y="1115027"/>
                </a:cubicBezTo>
                <a:cubicBezTo>
                  <a:pt x="5102300" y="1117435"/>
                  <a:pt x="5099258" y="1111351"/>
                  <a:pt x="5091906" y="1109576"/>
                </a:cubicBezTo>
                <a:cubicBezTo>
                  <a:pt x="5099385" y="1100829"/>
                  <a:pt x="5111174" y="1096139"/>
                  <a:pt x="5108259" y="1076871"/>
                </a:cubicBezTo>
                <a:close/>
                <a:moveTo>
                  <a:pt x="5102808" y="1202622"/>
                </a:moveTo>
                <a:cubicBezTo>
                  <a:pt x="5097357" y="1188424"/>
                  <a:pt x="5102047" y="1168268"/>
                  <a:pt x="5102808" y="1147986"/>
                </a:cubicBezTo>
                <a:cubicBezTo>
                  <a:pt x="5120175" y="1159775"/>
                  <a:pt x="5114597" y="1187664"/>
                  <a:pt x="5102808" y="1202622"/>
                </a:cubicBezTo>
                <a:close/>
                <a:moveTo>
                  <a:pt x="5097357" y="1240651"/>
                </a:moveTo>
                <a:cubicBezTo>
                  <a:pt x="5119287" y="1244581"/>
                  <a:pt x="5097357" y="1266004"/>
                  <a:pt x="5086455" y="1251553"/>
                </a:cubicBezTo>
                <a:cubicBezTo>
                  <a:pt x="5087723" y="1245722"/>
                  <a:pt x="5097230" y="1247877"/>
                  <a:pt x="5097357" y="1240651"/>
                </a:cubicBezTo>
                <a:close/>
                <a:moveTo>
                  <a:pt x="5097357" y="1300738"/>
                </a:moveTo>
                <a:cubicBezTo>
                  <a:pt x="5080877" y="1313415"/>
                  <a:pt x="5094061" y="1323936"/>
                  <a:pt x="5097357" y="1344472"/>
                </a:cubicBezTo>
                <a:cubicBezTo>
                  <a:pt x="5086455" y="1344472"/>
                  <a:pt x="5090384" y="1359304"/>
                  <a:pt x="5075427" y="1355374"/>
                </a:cubicBezTo>
                <a:cubicBezTo>
                  <a:pt x="5090511" y="1334711"/>
                  <a:pt x="5067821" y="1308597"/>
                  <a:pt x="5097357" y="1300738"/>
                </a:cubicBezTo>
                <a:close/>
                <a:moveTo>
                  <a:pt x="5053623" y="1491900"/>
                </a:moveTo>
                <a:lnTo>
                  <a:pt x="5053623" y="1475801"/>
                </a:lnTo>
                <a:cubicBezTo>
                  <a:pt x="5069595" y="1467815"/>
                  <a:pt x="5069595" y="1500266"/>
                  <a:pt x="5053623" y="1492280"/>
                </a:cubicBezTo>
                <a:close/>
                <a:moveTo>
                  <a:pt x="5053623" y="1469970"/>
                </a:moveTo>
                <a:cubicBezTo>
                  <a:pt x="5051341" y="1457293"/>
                  <a:pt x="5063637" y="1458180"/>
                  <a:pt x="5059074" y="1442715"/>
                </a:cubicBezTo>
                <a:cubicBezTo>
                  <a:pt x="5075934" y="1434602"/>
                  <a:pt x="5066933" y="1474153"/>
                  <a:pt x="5053623" y="1469970"/>
                </a:cubicBezTo>
                <a:close/>
                <a:moveTo>
                  <a:pt x="5069975" y="1398981"/>
                </a:moveTo>
                <a:lnTo>
                  <a:pt x="5081004" y="1398981"/>
                </a:lnTo>
                <a:lnTo>
                  <a:pt x="5081004" y="1410010"/>
                </a:lnTo>
                <a:lnTo>
                  <a:pt x="5069975" y="1410010"/>
                </a:lnTo>
                <a:lnTo>
                  <a:pt x="5069975" y="1399742"/>
                </a:lnTo>
                <a:close/>
                <a:moveTo>
                  <a:pt x="5075427" y="1590143"/>
                </a:moveTo>
                <a:cubicBezTo>
                  <a:pt x="5083033" y="1575945"/>
                  <a:pt x="5103695" y="1574678"/>
                  <a:pt x="5119160" y="1568340"/>
                </a:cubicBezTo>
                <a:cubicBezTo>
                  <a:pt x="5111555" y="1582664"/>
                  <a:pt x="5090892" y="1583805"/>
                  <a:pt x="5075427" y="1590143"/>
                </a:cubicBezTo>
                <a:close/>
                <a:moveTo>
                  <a:pt x="5113456" y="1420911"/>
                </a:moveTo>
                <a:cubicBezTo>
                  <a:pt x="5099892" y="1406967"/>
                  <a:pt x="5122330" y="1382882"/>
                  <a:pt x="5140711" y="1382882"/>
                </a:cubicBezTo>
                <a:cubicBezTo>
                  <a:pt x="5143880" y="1408235"/>
                  <a:pt x="5116498" y="1402277"/>
                  <a:pt x="5113456" y="1420911"/>
                </a:cubicBezTo>
                <a:close/>
                <a:moveTo>
                  <a:pt x="5146161" y="1366276"/>
                </a:moveTo>
                <a:lnTo>
                  <a:pt x="5129809" y="1366276"/>
                </a:lnTo>
                <a:cubicBezTo>
                  <a:pt x="5128288" y="1357402"/>
                  <a:pt x="5135006" y="1356895"/>
                  <a:pt x="5135260" y="1349923"/>
                </a:cubicBezTo>
                <a:lnTo>
                  <a:pt x="5146161" y="1349923"/>
                </a:lnTo>
                <a:lnTo>
                  <a:pt x="5146161" y="1366276"/>
                </a:lnTo>
                <a:close/>
                <a:moveTo>
                  <a:pt x="5157190" y="1246102"/>
                </a:moveTo>
                <a:cubicBezTo>
                  <a:pt x="5142739" y="1247750"/>
                  <a:pt x="5142992" y="1234693"/>
                  <a:pt x="5140711" y="1224299"/>
                </a:cubicBezTo>
                <a:cubicBezTo>
                  <a:pt x="5148709" y="1218835"/>
                  <a:pt x="5158610" y="1216857"/>
                  <a:pt x="5168092" y="1218848"/>
                </a:cubicBezTo>
                <a:cubicBezTo>
                  <a:pt x="5170184" y="1229293"/>
                  <a:pt x="5165899" y="1239980"/>
                  <a:pt x="5157190" y="1246102"/>
                </a:cubicBezTo>
                <a:close/>
                <a:moveTo>
                  <a:pt x="5189769" y="1437771"/>
                </a:moveTo>
                <a:cubicBezTo>
                  <a:pt x="5174937" y="1441701"/>
                  <a:pt x="5178740" y="1426869"/>
                  <a:pt x="5167965" y="1426869"/>
                </a:cubicBezTo>
                <a:cubicBezTo>
                  <a:pt x="5180642" y="1413432"/>
                  <a:pt x="5184064" y="1410770"/>
                  <a:pt x="5205995" y="1415968"/>
                </a:cubicBezTo>
                <a:cubicBezTo>
                  <a:pt x="5200543" y="1423193"/>
                  <a:pt x="5191290" y="1426616"/>
                  <a:pt x="5189642" y="1437771"/>
                </a:cubicBezTo>
                <a:close/>
                <a:moveTo>
                  <a:pt x="5195220" y="1344979"/>
                </a:moveTo>
                <a:cubicBezTo>
                  <a:pt x="5187741" y="1332303"/>
                  <a:pt x="5209290" y="1324443"/>
                  <a:pt x="5195220" y="1323049"/>
                </a:cubicBezTo>
                <a:cubicBezTo>
                  <a:pt x="5197501" y="1310372"/>
                  <a:pt x="5224248" y="1318865"/>
                  <a:pt x="5228052" y="1323049"/>
                </a:cubicBezTo>
                <a:cubicBezTo>
                  <a:pt x="5224629" y="1338007"/>
                  <a:pt x="5212967" y="1344472"/>
                  <a:pt x="5195220" y="1344979"/>
                </a:cubicBezTo>
                <a:close/>
                <a:moveTo>
                  <a:pt x="5238954" y="1273991"/>
                </a:moveTo>
                <a:lnTo>
                  <a:pt x="5227798" y="1273991"/>
                </a:lnTo>
                <a:cubicBezTo>
                  <a:pt x="5226150" y="1265117"/>
                  <a:pt x="5232869" y="1264483"/>
                  <a:pt x="5233249" y="1257511"/>
                </a:cubicBezTo>
                <a:lnTo>
                  <a:pt x="5244151" y="1257511"/>
                </a:lnTo>
                <a:cubicBezTo>
                  <a:pt x="5245672" y="1266385"/>
                  <a:pt x="5238954" y="1267019"/>
                  <a:pt x="5238700" y="1273991"/>
                </a:cubicBezTo>
                <a:close/>
                <a:moveTo>
                  <a:pt x="5244404" y="1191974"/>
                </a:moveTo>
                <a:cubicBezTo>
                  <a:pt x="5239727" y="1188373"/>
                  <a:pt x="5233959" y="1186446"/>
                  <a:pt x="5228052" y="1186523"/>
                </a:cubicBezTo>
                <a:cubicBezTo>
                  <a:pt x="5223869" y="1156226"/>
                  <a:pt x="5237179" y="1160536"/>
                  <a:pt x="5255306" y="1164719"/>
                </a:cubicBezTo>
                <a:cubicBezTo>
                  <a:pt x="5252898" y="1175114"/>
                  <a:pt x="5239714" y="1174607"/>
                  <a:pt x="5244404" y="1191974"/>
                </a:cubicBezTo>
                <a:close/>
                <a:moveTo>
                  <a:pt x="5260757" y="1519662"/>
                </a:moveTo>
                <a:cubicBezTo>
                  <a:pt x="5251123" y="1509140"/>
                  <a:pt x="5295364" y="1497731"/>
                  <a:pt x="5271659" y="1470477"/>
                </a:cubicBezTo>
                <a:cubicBezTo>
                  <a:pt x="5290293" y="1473773"/>
                  <a:pt x="5283575" y="1502422"/>
                  <a:pt x="5288139" y="1519662"/>
                </a:cubicBezTo>
                <a:cubicBezTo>
                  <a:pt x="5284716" y="1516493"/>
                  <a:pt x="5262786" y="1506985"/>
                  <a:pt x="5260757" y="1519662"/>
                </a:cubicBezTo>
                <a:close/>
                <a:moveTo>
                  <a:pt x="5282561" y="1465026"/>
                </a:moveTo>
                <a:cubicBezTo>
                  <a:pt x="5258348" y="1452349"/>
                  <a:pt x="5271659" y="1439673"/>
                  <a:pt x="5271659" y="1415968"/>
                </a:cubicBezTo>
                <a:cubicBezTo>
                  <a:pt x="5286744" y="1423700"/>
                  <a:pt x="5277744" y="1438912"/>
                  <a:pt x="5282561" y="1465026"/>
                </a:cubicBezTo>
                <a:close/>
                <a:moveTo>
                  <a:pt x="5282561" y="1333951"/>
                </a:moveTo>
                <a:cubicBezTo>
                  <a:pt x="5254419" y="1311894"/>
                  <a:pt x="5277237" y="1291357"/>
                  <a:pt x="5271659" y="1246609"/>
                </a:cubicBezTo>
                <a:lnTo>
                  <a:pt x="5288139" y="1246609"/>
                </a:lnTo>
                <a:cubicBezTo>
                  <a:pt x="5275462" y="1271328"/>
                  <a:pt x="5289914" y="1303907"/>
                  <a:pt x="5282561" y="1333951"/>
                </a:cubicBezTo>
                <a:close/>
                <a:moveTo>
                  <a:pt x="5265828" y="1077505"/>
                </a:moveTo>
                <a:cubicBezTo>
                  <a:pt x="5265828" y="1066603"/>
                  <a:pt x="5280786" y="1070532"/>
                  <a:pt x="5276729" y="1055574"/>
                </a:cubicBezTo>
                <a:cubicBezTo>
                  <a:pt x="5285603" y="1054053"/>
                  <a:pt x="5286110" y="1060772"/>
                  <a:pt x="5293209" y="1061152"/>
                </a:cubicBezTo>
                <a:cubicBezTo>
                  <a:pt x="5295617" y="1078138"/>
                  <a:pt x="5281420" y="1078519"/>
                  <a:pt x="5265828" y="1077505"/>
                </a:cubicBezTo>
                <a:close/>
                <a:moveTo>
                  <a:pt x="5276729" y="1039475"/>
                </a:moveTo>
                <a:cubicBezTo>
                  <a:pt x="5276729" y="1029714"/>
                  <a:pt x="5283448" y="1027939"/>
                  <a:pt x="5282180" y="1017671"/>
                </a:cubicBezTo>
                <a:cubicBezTo>
                  <a:pt x="5301449" y="1011713"/>
                  <a:pt x="5296885" y="1051137"/>
                  <a:pt x="5276729" y="1039475"/>
                </a:cubicBezTo>
                <a:close/>
                <a:moveTo>
                  <a:pt x="5314759" y="1121365"/>
                </a:moveTo>
                <a:cubicBezTo>
                  <a:pt x="5309181" y="1117816"/>
                  <a:pt x="5309054" y="1108689"/>
                  <a:pt x="5298407" y="1110463"/>
                </a:cubicBezTo>
                <a:cubicBezTo>
                  <a:pt x="5298407" y="1092590"/>
                  <a:pt x="5313872" y="1089674"/>
                  <a:pt x="5309308" y="1066856"/>
                </a:cubicBezTo>
                <a:cubicBezTo>
                  <a:pt x="5325408" y="1081814"/>
                  <a:pt x="5317041" y="1102477"/>
                  <a:pt x="5314759" y="1121365"/>
                </a:cubicBezTo>
                <a:close/>
                <a:moveTo>
                  <a:pt x="5727380" y="1349036"/>
                </a:moveTo>
                <a:cubicBezTo>
                  <a:pt x="5712548" y="1345740"/>
                  <a:pt x="5705956" y="1334077"/>
                  <a:pt x="5705576" y="1316330"/>
                </a:cubicBezTo>
                <a:cubicBezTo>
                  <a:pt x="5713537" y="1321794"/>
                  <a:pt x="5723387" y="1323759"/>
                  <a:pt x="5732831" y="1321781"/>
                </a:cubicBezTo>
                <a:cubicBezTo>
                  <a:pt x="5725859" y="1334458"/>
                  <a:pt x="5733592" y="1331922"/>
                  <a:pt x="5727380" y="1349036"/>
                </a:cubicBezTo>
                <a:close/>
                <a:moveTo>
                  <a:pt x="5727380" y="1294527"/>
                </a:moveTo>
                <a:cubicBezTo>
                  <a:pt x="5734619" y="1296441"/>
                  <a:pt x="5739296" y="1303464"/>
                  <a:pt x="5738282" y="1310879"/>
                </a:cubicBezTo>
                <a:cubicBezTo>
                  <a:pt x="5726619" y="1313415"/>
                  <a:pt x="5727887" y="1303020"/>
                  <a:pt x="5727380" y="1294527"/>
                </a:cubicBezTo>
                <a:close/>
                <a:moveTo>
                  <a:pt x="3855311" y="0"/>
                </a:moveTo>
                <a:cubicBezTo>
                  <a:pt x="3866340" y="349365"/>
                  <a:pt x="3706362" y="660193"/>
                  <a:pt x="3424309" y="850722"/>
                </a:cubicBezTo>
                <a:cubicBezTo>
                  <a:pt x="3009153" y="1130999"/>
                  <a:pt x="2372158" y="1190959"/>
                  <a:pt x="1867759" y="1393277"/>
                </a:cubicBezTo>
                <a:cubicBezTo>
                  <a:pt x="2081739" y="1899577"/>
                  <a:pt x="1238623" y="1780798"/>
                  <a:pt x="1665695" y="1387826"/>
                </a:cubicBezTo>
                <a:cubicBezTo>
                  <a:pt x="1459195" y="1215552"/>
                  <a:pt x="794564" y="1553254"/>
                  <a:pt x="830185" y="1764699"/>
                </a:cubicBezTo>
                <a:cubicBezTo>
                  <a:pt x="875314" y="2032807"/>
                  <a:pt x="1849885" y="1940522"/>
                  <a:pt x="1874858" y="2484852"/>
                </a:cubicBezTo>
                <a:cubicBezTo>
                  <a:pt x="1892351" y="2866035"/>
                  <a:pt x="1403671" y="3388308"/>
                  <a:pt x="986867" y="3409098"/>
                </a:cubicBezTo>
                <a:cubicBezTo>
                  <a:pt x="806354" y="3418098"/>
                  <a:pt x="702026" y="3363969"/>
                  <a:pt x="622671" y="3244303"/>
                </a:cubicBezTo>
                <a:cubicBezTo>
                  <a:pt x="423396" y="3374617"/>
                  <a:pt x="283954" y="3585681"/>
                  <a:pt x="158330" y="3779759"/>
                </a:cubicBezTo>
                <a:cubicBezTo>
                  <a:pt x="143498" y="3697615"/>
                  <a:pt x="69594" y="3569329"/>
                  <a:pt x="0" y="3490227"/>
                </a:cubicBezTo>
                <a:cubicBezTo>
                  <a:pt x="174049" y="3322136"/>
                  <a:pt x="368633" y="3174582"/>
                  <a:pt x="611642" y="3075198"/>
                </a:cubicBezTo>
                <a:cubicBezTo>
                  <a:pt x="649672" y="2859697"/>
                  <a:pt x="915879" y="2595138"/>
                  <a:pt x="1174100" y="2736735"/>
                </a:cubicBezTo>
                <a:cubicBezTo>
                  <a:pt x="1256751" y="2977589"/>
                  <a:pt x="998276" y="3002942"/>
                  <a:pt x="873666" y="3108030"/>
                </a:cubicBezTo>
                <a:cubicBezTo>
                  <a:pt x="895596" y="3219837"/>
                  <a:pt x="994980" y="3256852"/>
                  <a:pt x="1099308" y="3249373"/>
                </a:cubicBezTo>
                <a:cubicBezTo>
                  <a:pt x="1289456" y="3235936"/>
                  <a:pt x="1574805" y="3001801"/>
                  <a:pt x="1572903" y="2787948"/>
                </a:cubicBezTo>
                <a:cubicBezTo>
                  <a:pt x="1569227" y="2378496"/>
                  <a:pt x="643841" y="2465837"/>
                  <a:pt x="573359" y="2027356"/>
                </a:cubicBezTo>
                <a:cubicBezTo>
                  <a:pt x="493243" y="1528282"/>
                  <a:pt x="1272723" y="1095505"/>
                  <a:pt x="1774713" y="1289583"/>
                </a:cubicBezTo>
                <a:cubicBezTo>
                  <a:pt x="2421216" y="994473"/>
                  <a:pt x="3492509" y="686434"/>
                  <a:pt x="3855311" y="0"/>
                </a:cubicBezTo>
                <a:close/>
                <a:moveTo>
                  <a:pt x="1845702" y="2540629"/>
                </a:moveTo>
                <a:cubicBezTo>
                  <a:pt x="1831758" y="2579419"/>
                  <a:pt x="1821490" y="2621885"/>
                  <a:pt x="1807672" y="2660802"/>
                </a:cubicBezTo>
                <a:cubicBezTo>
                  <a:pt x="1848364" y="2644069"/>
                  <a:pt x="1853054" y="2592476"/>
                  <a:pt x="1845702" y="2540629"/>
                </a:cubicBezTo>
                <a:close/>
                <a:moveTo>
                  <a:pt x="3778872" y="202824"/>
                </a:moveTo>
                <a:cubicBezTo>
                  <a:pt x="3777604" y="210557"/>
                  <a:pt x="3769871" y="212078"/>
                  <a:pt x="3767970" y="219177"/>
                </a:cubicBezTo>
                <a:lnTo>
                  <a:pt x="3784323" y="219177"/>
                </a:lnTo>
                <a:cubicBezTo>
                  <a:pt x="3783562" y="212712"/>
                  <a:pt x="3785337" y="203712"/>
                  <a:pt x="3778872" y="202824"/>
                </a:cubicBezTo>
                <a:close/>
                <a:moveTo>
                  <a:pt x="1856730" y="1573537"/>
                </a:moveTo>
                <a:cubicBezTo>
                  <a:pt x="1862181" y="1573537"/>
                  <a:pt x="1863195" y="1577974"/>
                  <a:pt x="1867632" y="1578988"/>
                </a:cubicBezTo>
                <a:cubicBezTo>
                  <a:pt x="1867632" y="1570368"/>
                  <a:pt x="1868266" y="1559973"/>
                  <a:pt x="1856730" y="1562635"/>
                </a:cubicBezTo>
                <a:lnTo>
                  <a:pt x="1856730" y="1573537"/>
                </a:lnTo>
                <a:close/>
                <a:moveTo>
                  <a:pt x="1867632" y="1557184"/>
                </a:moveTo>
                <a:lnTo>
                  <a:pt x="1867632" y="1546156"/>
                </a:lnTo>
                <a:lnTo>
                  <a:pt x="1856730" y="1546156"/>
                </a:lnTo>
                <a:lnTo>
                  <a:pt x="1856730" y="1557184"/>
                </a:lnTo>
                <a:close/>
                <a:moveTo>
                  <a:pt x="3216414" y="934640"/>
                </a:moveTo>
                <a:cubicBezTo>
                  <a:pt x="3262557" y="929696"/>
                  <a:pt x="3287403" y="903583"/>
                  <a:pt x="3320235" y="885455"/>
                </a:cubicBezTo>
                <a:cubicBezTo>
                  <a:pt x="3273205" y="889385"/>
                  <a:pt x="3247091" y="914231"/>
                  <a:pt x="3216414" y="934640"/>
                </a:cubicBezTo>
                <a:close/>
                <a:moveTo>
                  <a:pt x="3194610" y="781634"/>
                </a:moveTo>
                <a:cubicBezTo>
                  <a:pt x="3188019" y="780494"/>
                  <a:pt x="3191188" y="775550"/>
                  <a:pt x="3194610" y="770733"/>
                </a:cubicBezTo>
                <a:cubicBezTo>
                  <a:pt x="3184850" y="773775"/>
                  <a:pt x="3171920" y="773521"/>
                  <a:pt x="3167356" y="781634"/>
                </a:cubicBezTo>
                <a:cubicBezTo>
                  <a:pt x="3180920" y="774536"/>
                  <a:pt x="3189920" y="797734"/>
                  <a:pt x="3194610" y="781634"/>
                </a:cubicBezTo>
                <a:close/>
                <a:moveTo>
                  <a:pt x="3232640" y="841721"/>
                </a:moveTo>
                <a:cubicBezTo>
                  <a:pt x="3189667" y="842862"/>
                  <a:pt x="3133763" y="874173"/>
                  <a:pt x="3101692" y="885455"/>
                </a:cubicBezTo>
                <a:cubicBezTo>
                  <a:pt x="3148544" y="883237"/>
                  <a:pt x="3193875" y="868190"/>
                  <a:pt x="3232767" y="841975"/>
                </a:cubicBezTo>
                <a:close/>
                <a:moveTo>
                  <a:pt x="3260021" y="809016"/>
                </a:moveTo>
                <a:cubicBezTo>
                  <a:pt x="3252416" y="781001"/>
                  <a:pt x="3217048" y="792029"/>
                  <a:pt x="3199935" y="792536"/>
                </a:cubicBezTo>
                <a:cubicBezTo>
                  <a:pt x="3199935" y="802804"/>
                  <a:pt x="3204118" y="804199"/>
                  <a:pt x="3210837" y="798114"/>
                </a:cubicBezTo>
                <a:lnTo>
                  <a:pt x="3210837" y="814467"/>
                </a:lnTo>
                <a:cubicBezTo>
                  <a:pt x="3236950" y="813326"/>
                  <a:pt x="3235049" y="800522"/>
                  <a:pt x="3260021" y="809016"/>
                </a:cubicBezTo>
                <a:close/>
                <a:moveTo>
                  <a:pt x="3232640" y="743478"/>
                </a:moveTo>
                <a:cubicBezTo>
                  <a:pt x="3246584" y="743478"/>
                  <a:pt x="3260782" y="742464"/>
                  <a:pt x="3260021" y="727125"/>
                </a:cubicBezTo>
                <a:cubicBezTo>
                  <a:pt x="3250514" y="732069"/>
                  <a:pt x="3230739" y="727125"/>
                  <a:pt x="3232640" y="743478"/>
                </a:cubicBezTo>
                <a:close/>
                <a:moveTo>
                  <a:pt x="3254571" y="885455"/>
                </a:moveTo>
                <a:cubicBezTo>
                  <a:pt x="3241007" y="884568"/>
                  <a:pt x="3228077" y="884441"/>
                  <a:pt x="3227189" y="896357"/>
                </a:cubicBezTo>
                <a:cubicBezTo>
                  <a:pt x="3237673" y="898461"/>
                  <a:pt x="3248410" y="894189"/>
                  <a:pt x="3254571" y="885455"/>
                </a:cubicBezTo>
                <a:close/>
                <a:moveTo>
                  <a:pt x="3221738" y="776183"/>
                </a:moveTo>
                <a:cubicBezTo>
                  <a:pt x="3211470" y="777451"/>
                  <a:pt x="3209696" y="770099"/>
                  <a:pt x="3199935" y="770733"/>
                </a:cubicBezTo>
                <a:cubicBezTo>
                  <a:pt x="3191188" y="785944"/>
                  <a:pt x="3223513" y="785818"/>
                  <a:pt x="3221738" y="776183"/>
                </a:cubicBezTo>
                <a:close/>
                <a:moveTo>
                  <a:pt x="3199555" y="759831"/>
                </a:moveTo>
                <a:cubicBezTo>
                  <a:pt x="3218442" y="764141"/>
                  <a:pt x="3223640" y="754760"/>
                  <a:pt x="3226809" y="743478"/>
                </a:cubicBezTo>
                <a:cubicBezTo>
                  <a:pt x="3209696" y="740816"/>
                  <a:pt x="3204499" y="750197"/>
                  <a:pt x="3199555" y="759831"/>
                </a:cubicBezTo>
                <a:close/>
                <a:moveTo>
                  <a:pt x="3292347" y="797860"/>
                </a:moveTo>
                <a:cubicBezTo>
                  <a:pt x="3312249" y="813706"/>
                  <a:pt x="3321249" y="782141"/>
                  <a:pt x="3341532" y="781381"/>
                </a:cubicBezTo>
                <a:cubicBezTo>
                  <a:pt x="3327587" y="771366"/>
                  <a:pt x="3310221" y="794057"/>
                  <a:pt x="3292347" y="797860"/>
                </a:cubicBezTo>
                <a:close/>
                <a:moveTo>
                  <a:pt x="3292347" y="846919"/>
                </a:moveTo>
                <a:cubicBezTo>
                  <a:pt x="3304136" y="846919"/>
                  <a:pt x="3330376" y="834242"/>
                  <a:pt x="3314277" y="825115"/>
                </a:cubicBezTo>
                <a:cubicBezTo>
                  <a:pt x="3313263" y="831453"/>
                  <a:pt x="3305657" y="831073"/>
                  <a:pt x="3297798" y="830566"/>
                </a:cubicBezTo>
                <a:cubicBezTo>
                  <a:pt x="3297950" y="836486"/>
                  <a:pt x="3296023" y="842266"/>
                  <a:pt x="3292347" y="846919"/>
                </a:cubicBezTo>
                <a:close/>
                <a:moveTo>
                  <a:pt x="3286896" y="737774"/>
                </a:moveTo>
                <a:cubicBezTo>
                  <a:pt x="3295516" y="737774"/>
                  <a:pt x="3305911" y="737774"/>
                  <a:pt x="3303248" y="726872"/>
                </a:cubicBezTo>
                <a:lnTo>
                  <a:pt x="3292347" y="726872"/>
                </a:lnTo>
                <a:cubicBezTo>
                  <a:pt x="3292347" y="732323"/>
                  <a:pt x="3287910" y="733337"/>
                  <a:pt x="3286896" y="737774"/>
                </a:cubicBezTo>
                <a:close/>
                <a:moveTo>
                  <a:pt x="3330630" y="879751"/>
                </a:moveTo>
                <a:cubicBezTo>
                  <a:pt x="3350012" y="877532"/>
                  <a:pt x="3367721" y="867683"/>
                  <a:pt x="3379815" y="852369"/>
                </a:cubicBezTo>
                <a:cubicBezTo>
                  <a:pt x="3354462" y="852369"/>
                  <a:pt x="3343433" y="867074"/>
                  <a:pt x="3330630" y="879751"/>
                </a:cubicBezTo>
                <a:close/>
                <a:moveTo>
                  <a:pt x="3390716" y="770479"/>
                </a:moveTo>
                <a:cubicBezTo>
                  <a:pt x="3426718" y="784043"/>
                  <a:pt x="3415436" y="752225"/>
                  <a:pt x="3390716" y="770479"/>
                </a:cubicBezTo>
                <a:close/>
                <a:moveTo>
                  <a:pt x="3325179" y="759577"/>
                </a:moveTo>
                <a:cubicBezTo>
                  <a:pt x="3366124" y="742210"/>
                  <a:pt x="3415182" y="733083"/>
                  <a:pt x="3439268" y="699491"/>
                </a:cubicBezTo>
                <a:cubicBezTo>
                  <a:pt x="3392111" y="710519"/>
                  <a:pt x="3358264" y="734985"/>
                  <a:pt x="3325179" y="759577"/>
                </a:cubicBezTo>
                <a:close/>
                <a:moveTo>
                  <a:pt x="3428873" y="688589"/>
                </a:moveTo>
                <a:cubicBezTo>
                  <a:pt x="3447761" y="694293"/>
                  <a:pt x="3470325" y="675912"/>
                  <a:pt x="3456254" y="666785"/>
                </a:cubicBezTo>
                <a:cubicBezTo>
                  <a:pt x="3450043" y="676926"/>
                  <a:pt x="3435084" y="678321"/>
                  <a:pt x="3428873" y="688589"/>
                </a:cubicBezTo>
                <a:close/>
                <a:moveTo>
                  <a:pt x="3499861" y="677687"/>
                </a:moveTo>
                <a:cubicBezTo>
                  <a:pt x="3512589" y="673061"/>
                  <a:pt x="3522616" y="663035"/>
                  <a:pt x="3527243" y="650306"/>
                </a:cubicBezTo>
                <a:lnTo>
                  <a:pt x="3511397" y="650306"/>
                </a:lnTo>
                <a:cubicBezTo>
                  <a:pt x="3515454" y="667165"/>
                  <a:pt x="3496312" y="660827"/>
                  <a:pt x="3500369" y="677687"/>
                </a:cubicBezTo>
                <a:close/>
                <a:moveTo>
                  <a:pt x="3581878" y="677687"/>
                </a:moveTo>
                <a:cubicBezTo>
                  <a:pt x="3591259" y="673884"/>
                  <a:pt x="3615725" y="657531"/>
                  <a:pt x="3603682" y="650306"/>
                </a:cubicBezTo>
                <a:cubicBezTo>
                  <a:pt x="3600006" y="662982"/>
                  <a:pt x="3575033" y="654489"/>
                  <a:pt x="3581878" y="677687"/>
                </a:cubicBezTo>
                <a:close/>
                <a:moveTo>
                  <a:pt x="3641839" y="420987"/>
                </a:moveTo>
                <a:cubicBezTo>
                  <a:pt x="3638923" y="442918"/>
                  <a:pt x="3673530" y="429100"/>
                  <a:pt x="3674671" y="420987"/>
                </a:cubicBezTo>
                <a:cubicBezTo>
                  <a:pt x="3654261" y="420987"/>
                  <a:pt x="3659078" y="427072"/>
                  <a:pt x="3641839" y="420987"/>
                </a:cubicBezTo>
                <a:close/>
                <a:moveTo>
                  <a:pt x="3723855" y="333646"/>
                </a:moveTo>
                <a:cubicBezTo>
                  <a:pt x="3701545" y="348985"/>
                  <a:pt x="3717771" y="371676"/>
                  <a:pt x="3707376" y="393733"/>
                </a:cubicBezTo>
                <a:cubicBezTo>
                  <a:pt x="3724870" y="394874"/>
                  <a:pt x="3716376" y="369774"/>
                  <a:pt x="3734757" y="371802"/>
                </a:cubicBezTo>
                <a:cubicBezTo>
                  <a:pt x="3722841" y="355957"/>
                  <a:pt x="3744645" y="340491"/>
                  <a:pt x="3723855" y="333773"/>
                </a:cubicBezTo>
                <a:close/>
                <a:moveTo>
                  <a:pt x="3707376" y="470172"/>
                </a:moveTo>
                <a:cubicBezTo>
                  <a:pt x="3698883" y="483609"/>
                  <a:pt x="3726010" y="486145"/>
                  <a:pt x="3723855" y="475623"/>
                </a:cubicBezTo>
                <a:cubicBezTo>
                  <a:pt x="3716883" y="475623"/>
                  <a:pt x="3716250" y="468651"/>
                  <a:pt x="3707376" y="470172"/>
                </a:cubicBezTo>
                <a:close/>
                <a:moveTo>
                  <a:pt x="3674671" y="552063"/>
                </a:moveTo>
                <a:cubicBezTo>
                  <a:pt x="3683037" y="535330"/>
                  <a:pt x="3720560" y="494384"/>
                  <a:pt x="3701925" y="486525"/>
                </a:cubicBezTo>
                <a:cubicBezTo>
                  <a:pt x="3703066" y="515047"/>
                  <a:pt x="3664910" y="533048"/>
                  <a:pt x="3674671" y="552063"/>
                </a:cubicBezTo>
                <a:close/>
                <a:moveTo>
                  <a:pt x="3663769" y="333646"/>
                </a:moveTo>
                <a:cubicBezTo>
                  <a:pt x="3654008" y="334914"/>
                  <a:pt x="3636387" y="328068"/>
                  <a:pt x="3641839" y="344548"/>
                </a:cubicBezTo>
                <a:cubicBezTo>
                  <a:pt x="3654515" y="346069"/>
                  <a:pt x="3662374" y="343280"/>
                  <a:pt x="3663769" y="333646"/>
                </a:cubicBezTo>
                <a:close/>
                <a:moveTo>
                  <a:pt x="3614584" y="628502"/>
                </a:moveTo>
                <a:cubicBezTo>
                  <a:pt x="3614584" y="631798"/>
                  <a:pt x="3613823" y="634967"/>
                  <a:pt x="3609133" y="633953"/>
                </a:cubicBezTo>
                <a:lnTo>
                  <a:pt x="3609133" y="644855"/>
                </a:lnTo>
                <a:cubicBezTo>
                  <a:pt x="3622570" y="653348"/>
                  <a:pt x="3625232" y="626347"/>
                  <a:pt x="3614584" y="628502"/>
                </a:cubicBezTo>
                <a:close/>
                <a:moveTo>
                  <a:pt x="3559948" y="606698"/>
                </a:moveTo>
                <a:cubicBezTo>
                  <a:pt x="3584414" y="598459"/>
                  <a:pt x="3597978" y="578810"/>
                  <a:pt x="3609133" y="557513"/>
                </a:cubicBezTo>
                <a:cubicBezTo>
                  <a:pt x="3580864" y="562077"/>
                  <a:pt x="3570470" y="584388"/>
                  <a:pt x="3559948" y="606698"/>
                </a:cubicBezTo>
                <a:close/>
                <a:moveTo>
                  <a:pt x="3565399" y="481074"/>
                </a:moveTo>
                <a:cubicBezTo>
                  <a:pt x="3572371" y="481074"/>
                  <a:pt x="3573005" y="488046"/>
                  <a:pt x="3581878" y="486525"/>
                </a:cubicBezTo>
                <a:cubicBezTo>
                  <a:pt x="3582715" y="479107"/>
                  <a:pt x="3578037" y="472179"/>
                  <a:pt x="3570850" y="470172"/>
                </a:cubicBezTo>
                <a:cubicBezTo>
                  <a:pt x="3570850" y="475623"/>
                  <a:pt x="3566540" y="476637"/>
                  <a:pt x="3565399" y="481074"/>
                </a:cubicBezTo>
                <a:close/>
                <a:moveTo>
                  <a:pt x="3603428" y="382704"/>
                </a:moveTo>
                <a:cubicBezTo>
                  <a:pt x="3587101" y="381358"/>
                  <a:pt x="3572777" y="393503"/>
                  <a:pt x="3571433" y="409831"/>
                </a:cubicBezTo>
                <a:cubicBezTo>
                  <a:pt x="3571395" y="410211"/>
                  <a:pt x="3571370" y="410591"/>
                  <a:pt x="3571357" y="410973"/>
                </a:cubicBezTo>
                <a:cubicBezTo>
                  <a:pt x="3584033" y="413255"/>
                  <a:pt x="3583273" y="400958"/>
                  <a:pt x="3598738" y="405522"/>
                </a:cubicBezTo>
                <a:cubicBezTo>
                  <a:pt x="3597711" y="397786"/>
                  <a:pt x="3599663" y="389948"/>
                  <a:pt x="3604189" y="383592"/>
                </a:cubicBezTo>
                <a:close/>
                <a:moveTo>
                  <a:pt x="3576047" y="415536"/>
                </a:moveTo>
                <a:cubicBezTo>
                  <a:pt x="3563371" y="428213"/>
                  <a:pt x="3534215" y="424664"/>
                  <a:pt x="3532440" y="448242"/>
                </a:cubicBezTo>
                <a:cubicBezTo>
                  <a:pt x="3550314" y="444185"/>
                  <a:pt x="3583146" y="426438"/>
                  <a:pt x="3576047" y="415536"/>
                </a:cubicBezTo>
                <a:close/>
                <a:moveTo>
                  <a:pt x="3538018" y="530259"/>
                </a:moveTo>
                <a:cubicBezTo>
                  <a:pt x="3518242" y="535837"/>
                  <a:pt x="3510256" y="553457"/>
                  <a:pt x="3499988" y="568289"/>
                </a:cubicBezTo>
                <a:cubicBezTo>
                  <a:pt x="3517393" y="561434"/>
                  <a:pt x="3531160" y="547660"/>
                  <a:pt x="3538018" y="530259"/>
                </a:cubicBezTo>
                <a:close/>
                <a:moveTo>
                  <a:pt x="3478438" y="765916"/>
                </a:moveTo>
                <a:cubicBezTo>
                  <a:pt x="3484649" y="795832"/>
                  <a:pt x="3444845" y="779606"/>
                  <a:pt x="3445733" y="803945"/>
                </a:cubicBezTo>
                <a:cubicBezTo>
                  <a:pt x="3466915" y="796250"/>
                  <a:pt x="3485702" y="783130"/>
                  <a:pt x="3500242" y="765916"/>
                </a:cubicBezTo>
                <a:close/>
                <a:moveTo>
                  <a:pt x="3434704" y="760465"/>
                </a:moveTo>
                <a:cubicBezTo>
                  <a:pt x="3447203" y="758969"/>
                  <a:pt x="3458815" y="753192"/>
                  <a:pt x="3467536" y="744112"/>
                </a:cubicBezTo>
                <a:lnTo>
                  <a:pt x="3440408" y="744112"/>
                </a:lnTo>
                <a:cubicBezTo>
                  <a:pt x="3440560" y="750032"/>
                  <a:pt x="3438634" y="755812"/>
                  <a:pt x="3434958" y="760465"/>
                </a:cubicBezTo>
                <a:close/>
                <a:moveTo>
                  <a:pt x="3385646" y="662222"/>
                </a:moveTo>
                <a:cubicBezTo>
                  <a:pt x="3408844" y="639911"/>
                  <a:pt x="3447634" y="633192"/>
                  <a:pt x="3461705" y="602135"/>
                </a:cubicBezTo>
                <a:cubicBezTo>
                  <a:pt x="3426084" y="608473"/>
                  <a:pt x="3392618" y="645742"/>
                  <a:pt x="3385646" y="662222"/>
                </a:cubicBezTo>
                <a:close/>
                <a:moveTo>
                  <a:pt x="3456634" y="574754"/>
                </a:moveTo>
                <a:cubicBezTo>
                  <a:pt x="3443958" y="575768"/>
                  <a:pt x="3418605" y="590599"/>
                  <a:pt x="3434704" y="602135"/>
                </a:cubicBezTo>
                <a:cubicBezTo>
                  <a:pt x="3435718" y="586670"/>
                  <a:pt x="3460691" y="595290"/>
                  <a:pt x="3456634" y="574754"/>
                </a:cubicBezTo>
                <a:close/>
                <a:moveTo>
                  <a:pt x="3412900" y="542048"/>
                </a:moveTo>
                <a:cubicBezTo>
                  <a:pt x="3379942" y="552823"/>
                  <a:pt x="3337855" y="583374"/>
                  <a:pt x="3336841" y="607586"/>
                </a:cubicBezTo>
                <a:cubicBezTo>
                  <a:pt x="3359659" y="582993"/>
                  <a:pt x="3397435" y="573486"/>
                  <a:pt x="3412900" y="542048"/>
                </a:cubicBezTo>
                <a:close/>
                <a:moveTo>
                  <a:pt x="3358264" y="634840"/>
                </a:moveTo>
                <a:cubicBezTo>
                  <a:pt x="3306671" y="665137"/>
                  <a:pt x="3247218" y="687701"/>
                  <a:pt x="3210837" y="733210"/>
                </a:cubicBezTo>
                <a:cubicBezTo>
                  <a:pt x="3260021" y="704054"/>
                  <a:pt x="3344827" y="681490"/>
                  <a:pt x="3358264" y="634840"/>
                </a:cubicBezTo>
                <a:close/>
                <a:moveTo>
                  <a:pt x="3303629" y="613037"/>
                </a:moveTo>
                <a:cubicBezTo>
                  <a:pt x="3271038" y="629819"/>
                  <a:pt x="3241514" y="651975"/>
                  <a:pt x="3216288" y="678574"/>
                </a:cubicBezTo>
                <a:cubicBezTo>
                  <a:pt x="3252416" y="663616"/>
                  <a:pt x="3288037" y="648277"/>
                  <a:pt x="3303629" y="613037"/>
                </a:cubicBezTo>
                <a:close/>
                <a:moveTo>
                  <a:pt x="3205386" y="689096"/>
                </a:moveTo>
                <a:cubicBezTo>
                  <a:pt x="3192709" y="687575"/>
                  <a:pt x="3184850" y="690363"/>
                  <a:pt x="3183582" y="699998"/>
                </a:cubicBezTo>
                <a:cubicBezTo>
                  <a:pt x="3198033" y="699998"/>
                  <a:pt x="3215654" y="703040"/>
                  <a:pt x="3216288" y="689096"/>
                </a:cubicBezTo>
                <a:cubicBezTo>
                  <a:pt x="3210710" y="689096"/>
                  <a:pt x="3205259" y="665517"/>
                  <a:pt x="3199935" y="683645"/>
                </a:cubicBezTo>
                <a:cubicBezTo>
                  <a:pt x="3203231" y="683645"/>
                  <a:pt x="3206400" y="684405"/>
                  <a:pt x="3205386" y="689096"/>
                </a:cubicBezTo>
                <a:close/>
                <a:moveTo>
                  <a:pt x="3167356" y="699998"/>
                </a:moveTo>
                <a:cubicBezTo>
                  <a:pt x="3158863" y="713435"/>
                  <a:pt x="3185864" y="716097"/>
                  <a:pt x="3183709" y="705449"/>
                </a:cubicBezTo>
                <a:cubicBezTo>
                  <a:pt x="3176737" y="705449"/>
                  <a:pt x="3176103" y="698476"/>
                  <a:pt x="3167356" y="699998"/>
                </a:cubicBezTo>
                <a:close/>
                <a:moveTo>
                  <a:pt x="3194610" y="798367"/>
                </a:moveTo>
                <a:cubicBezTo>
                  <a:pt x="3184343" y="787973"/>
                  <a:pt x="3166215" y="797607"/>
                  <a:pt x="3161778" y="809269"/>
                </a:cubicBezTo>
                <a:cubicBezTo>
                  <a:pt x="3176357" y="809269"/>
                  <a:pt x="3193977" y="812312"/>
                  <a:pt x="3194610" y="798367"/>
                </a:cubicBezTo>
                <a:close/>
                <a:moveTo>
                  <a:pt x="3129073" y="776437"/>
                </a:moveTo>
                <a:cubicBezTo>
                  <a:pt x="3109044" y="781888"/>
                  <a:pt x="3083311" y="781634"/>
                  <a:pt x="3079888" y="803818"/>
                </a:cubicBezTo>
                <a:cubicBezTo>
                  <a:pt x="3097534" y="797150"/>
                  <a:pt x="3114115" y="787922"/>
                  <a:pt x="3129073" y="776437"/>
                </a:cubicBezTo>
                <a:close/>
                <a:moveTo>
                  <a:pt x="3118171" y="918414"/>
                </a:moveTo>
                <a:cubicBezTo>
                  <a:pt x="3099790" y="920316"/>
                  <a:pt x="3067465" y="937049"/>
                  <a:pt x="3074437" y="945795"/>
                </a:cubicBezTo>
                <a:cubicBezTo>
                  <a:pt x="3080395" y="942880"/>
                  <a:pt x="3096748" y="936415"/>
                  <a:pt x="3112467" y="929316"/>
                </a:cubicBezTo>
                <a:cubicBezTo>
                  <a:pt x="3113608" y="933626"/>
                  <a:pt x="3112467" y="940091"/>
                  <a:pt x="3117918" y="940345"/>
                </a:cubicBezTo>
                <a:lnTo>
                  <a:pt x="3117918" y="918034"/>
                </a:lnTo>
                <a:close/>
                <a:moveTo>
                  <a:pt x="3014351" y="934894"/>
                </a:moveTo>
                <a:cubicBezTo>
                  <a:pt x="3021830" y="947570"/>
                  <a:pt x="3000280" y="955303"/>
                  <a:pt x="3014351" y="956697"/>
                </a:cubicBezTo>
                <a:cubicBezTo>
                  <a:pt x="3015872" y="940725"/>
                  <a:pt x="3027788" y="961514"/>
                  <a:pt x="3030703" y="962148"/>
                </a:cubicBezTo>
                <a:cubicBezTo>
                  <a:pt x="3032985" y="949472"/>
                  <a:pt x="3060746" y="962909"/>
                  <a:pt x="3058084" y="945795"/>
                </a:cubicBezTo>
                <a:lnTo>
                  <a:pt x="3025252" y="945795"/>
                </a:lnTo>
                <a:cubicBezTo>
                  <a:pt x="3025252" y="939077"/>
                  <a:pt x="3023731" y="933119"/>
                  <a:pt x="3014351" y="934894"/>
                </a:cubicBezTo>
                <a:close/>
                <a:moveTo>
                  <a:pt x="3030703" y="934894"/>
                </a:moveTo>
                <a:cubicBezTo>
                  <a:pt x="3036281" y="934894"/>
                  <a:pt x="3037295" y="939204"/>
                  <a:pt x="3041732" y="940345"/>
                </a:cubicBezTo>
                <a:cubicBezTo>
                  <a:pt x="3041732" y="931724"/>
                  <a:pt x="3042366" y="921330"/>
                  <a:pt x="3030703" y="923865"/>
                </a:cubicBezTo>
                <a:lnTo>
                  <a:pt x="3030703" y="934894"/>
                </a:lnTo>
                <a:close/>
                <a:moveTo>
                  <a:pt x="3003449" y="929316"/>
                </a:moveTo>
                <a:cubicBezTo>
                  <a:pt x="3014857" y="918794"/>
                  <a:pt x="3035267" y="917400"/>
                  <a:pt x="3041478" y="902061"/>
                </a:cubicBezTo>
                <a:cubicBezTo>
                  <a:pt x="3022590" y="902061"/>
                  <a:pt x="2988364" y="914738"/>
                  <a:pt x="3003449" y="929316"/>
                </a:cubicBezTo>
                <a:close/>
                <a:moveTo>
                  <a:pt x="2997998" y="798367"/>
                </a:moveTo>
                <a:cubicBezTo>
                  <a:pt x="3008773" y="823720"/>
                  <a:pt x="3033492" y="791776"/>
                  <a:pt x="2997998" y="798367"/>
                </a:cubicBezTo>
                <a:close/>
                <a:moveTo>
                  <a:pt x="2997998" y="858327"/>
                </a:moveTo>
                <a:cubicBezTo>
                  <a:pt x="2986589" y="842735"/>
                  <a:pt x="2956672" y="871004"/>
                  <a:pt x="2970743" y="880258"/>
                </a:cubicBezTo>
                <a:cubicBezTo>
                  <a:pt x="2975053" y="867581"/>
                  <a:pt x="2996096" y="873159"/>
                  <a:pt x="2997998" y="858327"/>
                </a:cubicBezTo>
                <a:close/>
                <a:moveTo>
                  <a:pt x="2932460" y="880004"/>
                </a:moveTo>
                <a:lnTo>
                  <a:pt x="2932460" y="890906"/>
                </a:lnTo>
                <a:lnTo>
                  <a:pt x="2954264" y="890906"/>
                </a:lnTo>
                <a:lnTo>
                  <a:pt x="2954264" y="880004"/>
                </a:lnTo>
                <a:close/>
                <a:moveTo>
                  <a:pt x="3183709" y="940091"/>
                </a:moveTo>
                <a:cubicBezTo>
                  <a:pt x="3094973" y="985980"/>
                  <a:pt x="2976955" y="1002713"/>
                  <a:pt x="2888726" y="1049236"/>
                </a:cubicBezTo>
                <a:cubicBezTo>
                  <a:pt x="2993308" y="1022742"/>
                  <a:pt x="3133510" y="1002840"/>
                  <a:pt x="3183709" y="940091"/>
                </a:cubicBezTo>
                <a:close/>
                <a:moveTo>
                  <a:pt x="2872373" y="869102"/>
                </a:moveTo>
                <a:lnTo>
                  <a:pt x="2872373" y="880004"/>
                </a:lnTo>
                <a:lnTo>
                  <a:pt x="2883275" y="880004"/>
                </a:lnTo>
                <a:lnTo>
                  <a:pt x="2883275" y="869102"/>
                </a:lnTo>
                <a:close/>
                <a:moveTo>
                  <a:pt x="2856021" y="885455"/>
                </a:moveTo>
                <a:cubicBezTo>
                  <a:pt x="2843978" y="883173"/>
                  <a:pt x="2825850" y="901808"/>
                  <a:pt x="2839668" y="907259"/>
                </a:cubicBezTo>
                <a:cubicBezTo>
                  <a:pt x="2841189" y="896103"/>
                  <a:pt x="2854373" y="896610"/>
                  <a:pt x="2856021" y="885455"/>
                </a:cubicBezTo>
                <a:close/>
                <a:moveTo>
                  <a:pt x="2866923" y="912710"/>
                </a:moveTo>
                <a:cubicBezTo>
                  <a:pt x="2851204" y="913470"/>
                  <a:pt x="2841570" y="919555"/>
                  <a:pt x="2845119" y="940091"/>
                </a:cubicBezTo>
                <a:cubicBezTo>
                  <a:pt x="2859317" y="937809"/>
                  <a:pt x="2860838" y="922978"/>
                  <a:pt x="2866923" y="912710"/>
                </a:cubicBezTo>
                <a:close/>
                <a:moveTo>
                  <a:pt x="2856021" y="967345"/>
                </a:moveTo>
                <a:cubicBezTo>
                  <a:pt x="2835612" y="975332"/>
                  <a:pt x="2807470" y="963162"/>
                  <a:pt x="2795934" y="989149"/>
                </a:cubicBezTo>
                <a:cubicBezTo>
                  <a:pt x="2818245" y="991444"/>
                  <a:pt x="2840378" y="983407"/>
                  <a:pt x="2856021" y="967345"/>
                </a:cubicBezTo>
                <a:close/>
                <a:moveTo>
                  <a:pt x="2763228" y="1076617"/>
                </a:moveTo>
                <a:cubicBezTo>
                  <a:pt x="2753341" y="1085871"/>
                  <a:pt x="2764876" y="1098040"/>
                  <a:pt x="2779581" y="1098421"/>
                </a:cubicBezTo>
                <a:cubicBezTo>
                  <a:pt x="2781102" y="1084096"/>
                  <a:pt x="2777553" y="1074969"/>
                  <a:pt x="2763228" y="1076617"/>
                </a:cubicBezTo>
                <a:close/>
                <a:moveTo>
                  <a:pt x="2735847" y="1087519"/>
                </a:moveTo>
                <a:cubicBezTo>
                  <a:pt x="2721649" y="1085998"/>
                  <a:pt x="2712396" y="1089547"/>
                  <a:pt x="2714044" y="1103872"/>
                </a:cubicBezTo>
                <a:cubicBezTo>
                  <a:pt x="2728368" y="1105393"/>
                  <a:pt x="2737495" y="1101843"/>
                  <a:pt x="2735847" y="1087519"/>
                </a:cubicBezTo>
                <a:close/>
                <a:moveTo>
                  <a:pt x="2643055" y="989149"/>
                </a:moveTo>
                <a:cubicBezTo>
                  <a:pt x="2629745" y="987374"/>
                  <a:pt x="2598814" y="995234"/>
                  <a:pt x="2610223" y="1000051"/>
                </a:cubicBezTo>
                <a:cubicBezTo>
                  <a:pt x="2616054" y="994346"/>
                  <a:pt x="2657126" y="996628"/>
                  <a:pt x="2643055" y="989149"/>
                </a:cubicBezTo>
                <a:close/>
                <a:moveTo>
                  <a:pt x="2626702" y="1049236"/>
                </a:moveTo>
                <a:cubicBezTo>
                  <a:pt x="2614026" y="1047715"/>
                  <a:pt x="2606167" y="1050630"/>
                  <a:pt x="2604772" y="1060138"/>
                </a:cubicBezTo>
                <a:cubicBezTo>
                  <a:pt x="2614533" y="1058997"/>
                  <a:pt x="2632153" y="1065715"/>
                  <a:pt x="2626702" y="1049236"/>
                </a:cubicBezTo>
                <a:close/>
                <a:moveTo>
                  <a:pt x="2572067" y="1027432"/>
                </a:moveTo>
                <a:cubicBezTo>
                  <a:pt x="2570546" y="1004741"/>
                  <a:pt x="2526431" y="1022362"/>
                  <a:pt x="2522882" y="1032883"/>
                </a:cubicBezTo>
                <a:cubicBezTo>
                  <a:pt x="2540882" y="1032883"/>
                  <a:pt x="2550136" y="1023629"/>
                  <a:pt x="2572067" y="1027432"/>
                </a:cubicBezTo>
                <a:close/>
                <a:moveTo>
                  <a:pt x="2501078" y="1043785"/>
                </a:moveTo>
                <a:cubicBezTo>
                  <a:pt x="2488401" y="1045560"/>
                  <a:pt x="2477500" y="1049363"/>
                  <a:pt x="2473824" y="1060138"/>
                </a:cubicBezTo>
                <a:cubicBezTo>
                  <a:pt x="2487768" y="1060138"/>
                  <a:pt x="2492838" y="1050123"/>
                  <a:pt x="2501078" y="1043785"/>
                </a:cubicBezTo>
                <a:close/>
                <a:moveTo>
                  <a:pt x="2419188" y="1076617"/>
                </a:moveTo>
                <a:cubicBezTo>
                  <a:pt x="2402582" y="1078138"/>
                  <a:pt x="2381919" y="1075730"/>
                  <a:pt x="2381158" y="1092970"/>
                </a:cubicBezTo>
                <a:cubicBezTo>
                  <a:pt x="2397511" y="1091068"/>
                  <a:pt x="2414498" y="1089801"/>
                  <a:pt x="2419188" y="1076617"/>
                </a:cubicBezTo>
                <a:close/>
                <a:moveTo>
                  <a:pt x="2451893" y="1174860"/>
                </a:moveTo>
                <a:cubicBezTo>
                  <a:pt x="2413863" y="1163832"/>
                  <a:pt x="2383567" y="1178917"/>
                  <a:pt x="2359101" y="1196664"/>
                </a:cubicBezTo>
                <a:cubicBezTo>
                  <a:pt x="2391933" y="1191340"/>
                  <a:pt x="2428188" y="1189311"/>
                  <a:pt x="2451893" y="1174860"/>
                </a:cubicBezTo>
                <a:close/>
                <a:moveTo>
                  <a:pt x="2260731" y="1163958"/>
                </a:moveTo>
                <a:cubicBezTo>
                  <a:pt x="2246280" y="1163958"/>
                  <a:pt x="2229547" y="1161930"/>
                  <a:pt x="2222702" y="1169409"/>
                </a:cubicBezTo>
                <a:cubicBezTo>
                  <a:pt x="2220040" y="1190072"/>
                  <a:pt x="2251097" y="1165480"/>
                  <a:pt x="2260731" y="1163958"/>
                </a:cubicBezTo>
                <a:close/>
                <a:moveTo>
                  <a:pt x="2244378" y="1229496"/>
                </a:moveTo>
                <a:cubicBezTo>
                  <a:pt x="2234745" y="1228228"/>
                  <a:pt x="2216997" y="1234947"/>
                  <a:pt x="2222575" y="1218594"/>
                </a:cubicBezTo>
                <a:cubicBezTo>
                  <a:pt x="2200771" y="1229496"/>
                  <a:pt x="2169460" y="1231271"/>
                  <a:pt x="2151586" y="1245849"/>
                </a:cubicBezTo>
                <a:cubicBezTo>
                  <a:pt x="2181376" y="1254215"/>
                  <a:pt x="2198743" y="1240778"/>
                  <a:pt x="2222575" y="1229496"/>
                </a:cubicBezTo>
                <a:lnTo>
                  <a:pt x="2222575" y="1245849"/>
                </a:lnTo>
                <a:cubicBezTo>
                  <a:pt x="2236899" y="1247370"/>
                  <a:pt x="2246026" y="1243820"/>
                  <a:pt x="2244378" y="1229496"/>
                </a:cubicBezTo>
                <a:close/>
                <a:moveTo>
                  <a:pt x="2168319" y="1191467"/>
                </a:moveTo>
                <a:cubicBezTo>
                  <a:pt x="2151206" y="1194255"/>
                  <a:pt x="2146009" y="1178790"/>
                  <a:pt x="2141065" y="1196917"/>
                </a:cubicBezTo>
                <a:cubicBezTo>
                  <a:pt x="2148924" y="1194002"/>
                  <a:pt x="2169207" y="1203382"/>
                  <a:pt x="2168319" y="1191467"/>
                </a:cubicBezTo>
                <a:close/>
                <a:moveTo>
                  <a:pt x="2151966" y="1251553"/>
                </a:moveTo>
                <a:cubicBezTo>
                  <a:pt x="2134473" y="1239891"/>
                  <a:pt x="2079964" y="1261568"/>
                  <a:pt x="2086429" y="1273357"/>
                </a:cubicBezTo>
                <a:cubicBezTo>
                  <a:pt x="2102655" y="1260680"/>
                  <a:pt x="2144487" y="1273357"/>
                  <a:pt x="2151966" y="1251553"/>
                </a:cubicBezTo>
                <a:close/>
                <a:moveTo>
                  <a:pt x="2134727" y="1191213"/>
                </a:moveTo>
                <a:cubicBezTo>
                  <a:pt x="2112543" y="1189185"/>
                  <a:pt x="2109374" y="1206171"/>
                  <a:pt x="2096697" y="1213143"/>
                </a:cubicBezTo>
                <a:cubicBezTo>
                  <a:pt x="2117106" y="1213143"/>
                  <a:pt x="2140938" y="1217200"/>
                  <a:pt x="2134727" y="1191213"/>
                </a:cubicBezTo>
                <a:close/>
                <a:moveTo>
                  <a:pt x="2090992" y="1213143"/>
                </a:moveTo>
                <a:cubicBezTo>
                  <a:pt x="2070850" y="1214081"/>
                  <a:pt x="2051606" y="1221751"/>
                  <a:pt x="2036357" y="1234947"/>
                </a:cubicBezTo>
                <a:cubicBezTo>
                  <a:pt x="2055752" y="1228735"/>
                  <a:pt x="2085922" y="1233426"/>
                  <a:pt x="2090992" y="1213143"/>
                </a:cubicBezTo>
                <a:close/>
                <a:moveTo>
                  <a:pt x="2036357" y="1295034"/>
                </a:moveTo>
                <a:cubicBezTo>
                  <a:pt x="2026089" y="1297442"/>
                  <a:pt x="2003524" y="1287554"/>
                  <a:pt x="2009102" y="1305936"/>
                </a:cubicBezTo>
                <a:cubicBezTo>
                  <a:pt x="2022666" y="1306696"/>
                  <a:pt x="2035596" y="1306949"/>
                  <a:pt x="2036357" y="1295034"/>
                </a:cubicBezTo>
                <a:close/>
                <a:moveTo>
                  <a:pt x="1867125" y="1289583"/>
                </a:moveTo>
                <a:cubicBezTo>
                  <a:pt x="1858505" y="1289583"/>
                  <a:pt x="1848111" y="1288822"/>
                  <a:pt x="1850772" y="1300485"/>
                </a:cubicBezTo>
                <a:cubicBezTo>
                  <a:pt x="1858163" y="1301385"/>
                  <a:pt x="1865109" y="1296758"/>
                  <a:pt x="1867125" y="1289583"/>
                </a:cubicBezTo>
                <a:close/>
                <a:moveTo>
                  <a:pt x="1932663" y="1327612"/>
                </a:moveTo>
                <a:cubicBezTo>
                  <a:pt x="1904901" y="1321274"/>
                  <a:pt x="1860280" y="1341683"/>
                  <a:pt x="1845195" y="1365642"/>
                </a:cubicBezTo>
                <a:cubicBezTo>
                  <a:pt x="1870548" y="1348909"/>
                  <a:pt x="1918212" y="1354867"/>
                  <a:pt x="1932663" y="1327612"/>
                </a:cubicBezTo>
                <a:close/>
                <a:moveTo>
                  <a:pt x="1834293" y="1431433"/>
                </a:moveTo>
                <a:cubicBezTo>
                  <a:pt x="1835941" y="1416982"/>
                  <a:pt x="1826814" y="1413432"/>
                  <a:pt x="1812489" y="1415080"/>
                </a:cubicBezTo>
                <a:cubicBezTo>
                  <a:pt x="1810841" y="1429405"/>
                  <a:pt x="1823898" y="1429151"/>
                  <a:pt x="1834293" y="1431433"/>
                </a:cubicBezTo>
                <a:close/>
                <a:moveTo>
                  <a:pt x="1675963" y="1688006"/>
                </a:moveTo>
                <a:cubicBezTo>
                  <a:pt x="1792587" y="1680780"/>
                  <a:pt x="1801080" y="1526127"/>
                  <a:pt x="1757854" y="1447786"/>
                </a:cubicBezTo>
                <a:cubicBezTo>
                  <a:pt x="1666963" y="1460462"/>
                  <a:pt x="1582157" y="1624243"/>
                  <a:pt x="1675963" y="1688006"/>
                </a:cubicBezTo>
                <a:close/>
                <a:moveTo>
                  <a:pt x="1730599" y="1327612"/>
                </a:moveTo>
                <a:cubicBezTo>
                  <a:pt x="1731486" y="1306443"/>
                  <a:pt x="1697767" y="1308217"/>
                  <a:pt x="1692569" y="1322161"/>
                </a:cubicBezTo>
                <a:cubicBezTo>
                  <a:pt x="1716528" y="1319753"/>
                  <a:pt x="1710570" y="1338894"/>
                  <a:pt x="1730599" y="1327612"/>
                </a:cubicBezTo>
                <a:close/>
                <a:moveTo>
                  <a:pt x="69974" y="3533327"/>
                </a:moveTo>
                <a:cubicBezTo>
                  <a:pt x="95328" y="3537511"/>
                  <a:pt x="102173" y="3521919"/>
                  <a:pt x="102680" y="3500622"/>
                </a:cubicBezTo>
                <a:cubicBezTo>
                  <a:pt x="81383" y="3500622"/>
                  <a:pt x="81130" y="3522679"/>
                  <a:pt x="69974" y="3533327"/>
                </a:cubicBezTo>
                <a:close/>
                <a:moveTo>
                  <a:pt x="293842" y="3347616"/>
                </a:moveTo>
                <a:cubicBezTo>
                  <a:pt x="269757" y="3331137"/>
                  <a:pt x="230459" y="3370814"/>
                  <a:pt x="239206" y="3385646"/>
                </a:cubicBezTo>
                <a:cubicBezTo>
                  <a:pt x="250615" y="3366124"/>
                  <a:pt x="278376" y="3362955"/>
                  <a:pt x="293842" y="3347616"/>
                </a:cubicBezTo>
                <a:close/>
                <a:moveTo>
                  <a:pt x="190021" y="3669853"/>
                </a:moveTo>
                <a:cubicBezTo>
                  <a:pt x="204346" y="3649571"/>
                  <a:pt x="225896" y="3636514"/>
                  <a:pt x="233755" y="3609767"/>
                </a:cubicBezTo>
                <a:cubicBezTo>
                  <a:pt x="200543" y="3617246"/>
                  <a:pt x="191415" y="3646275"/>
                  <a:pt x="190021" y="3669853"/>
                </a:cubicBezTo>
                <a:close/>
                <a:moveTo>
                  <a:pt x="239206" y="3604316"/>
                </a:moveTo>
                <a:cubicBezTo>
                  <a:pt x="266714" y="3582385"/>
                  <a:pt x="220191" y="3578963"/>
                  <a:pt x="239206" y="3604316"/>
                </a:cubicBezTo>
                <a:close/>
                <a:moveTo>
                  <a:pt x="206501" y="3528257"/>
                </a:moveTo>
                <a:cubicBezTo>
                  <a:pt x="231220" y="3511143"/>
                  <a:pt x="259235" y="3497326"/>
                  <a:pt x="272038" y="3468170"/>
                </a:cubicBezTo>
                <a:cubicBezTo>
                  <a:pt x="247953" y="3486044"/>
                  <a:pt x="218290" y="3498214"/>
                  <a:pt x="206501" y="3528257"/>
                </a:cubicBezTo>
                <a:close/>
                <a:moveTo>
                  <a:pt x="288391" y="3495425"/>
                </a:moveTo>
                <a:cubicBezTo>
                  <a:pt x="317496" y="3467764"/>
                  <a:pt x="343039" y="3436593"/>
                  <a:pt x="364450" y="3402632"/>
                </a:cubicBezTo>
                <a:cubicBezTo>
                  <a:pt x="326421" y="3421394"/>
                  <a:pt x="291560" y="3442690"/>
                  <a:pt x="288391" y="3495425"/>
                </a:cubicBezTo>
                <a:close/>
                <a:moveTo>
                  <a:pt x="354943" y="3250514"/>
                </a:moveTo>
                <a:cubicBezTo>
                  <a:pt x="364577" y="3249246"/>
                  <a:pt x="382324" y="3255965"/>
                  <a:pt x="376746" y="3239613"/>
                </a:cubicBezTo>
                <a:cubicBezTo>
                  <a:pt x="364070" y="3238091"/>
                  <a:pt x="356210" y="3240880"/>
                  <a:pt x="354943" y="3250514"/>
                </a:cubicBezTo>
                <a:close/>
                <a:moveTo>
                  <a:pt x="415029" y="3397942"/>
                </a:moveTo>
                <a:cubicBezTo>
                  <a:pt x="415029" y="3374871"/>
                  <a:pt x="443425" y="3355476"/>
                  <a:pt x="458637" y="3332404"/>
                </a:cubicBezTo>
                <a:cubicBezTo>
                  <a:pt x="411100" y="3345081"/>
                  <a:pt x="396648" y="3390590"/>
                  <a:pt x="371295" y="3425197"/>
                </a:cubicBezTo>
                <a:cubicBezTo>
                  <a:pt x="399437" y="3429760"/>
                  <a:pt x="382704" y="3389322"/>
                  <a:pt x="415029" y="3397942"/>
                </a:cubicBezTo>
                <a:close/>
                <a:moveTo>
                  <a:pt x="480567" y="3310601"/>
                </a:moveTo>
                <a:cubicBezTo>
                  <a:pt x="480567" y="3296530"/>
                  <a:pt x="501864" y="3302741"/>
                  <a:pt x="502371" y="3288671"/>
                </a:cubicBezTo>
                <a:cubicBezTo>
                  <a:pt x="489694" y="3287783"/>
                  <a:pt x="470553" y="3307178"/>
                  <a:pt x="480567" y="3310601"/>
                </a:cubicBezTo>
                <a:close/>
                <a:moveTo>
                  <a:pt x="540527" y="3135792"/>
                </a:moveTo>
                <a:cubicBezTo>
                  <a:pt x="542048" y="3153665"/>
                  <a:pt x="519357" y="3147454"/>
                  <a:pt x="518723" y="3163173"/>
                </a:cubicBezTo>
                <a:cubicBezTo>
                  <a:pt x="556753" y="3157088"/>
                  <a:pt x="574754" y="3131735"/>
                  <a:pt x="606065" y="3119439"/>
                </a:cubicBezTo>
                <a:cubicBezTo>
                  <a:pt x="586923" y="3108410"/>
                  <a:pt x="565373" y="3151257"/>
                  <a:pt x="540527" y="3135792"/>
                </a:cubicBezTo>
                <a:close/>
                <a:moveTo>
                  <a:pt x="595163" y="3211851"/>
                </a:moveTo>
                <a:cubicBezTo>
                  <a:pt x="606483" y="3212649"/>
                  <a:pt x="616295" y="3204118"/>
                  <a:pt x="617081" y="3192798"/>
                </a:cubicBezTo>
                <a:cubicBezTo>
                  <a:pt x="617144" y="3191885"/>
                  <a:pt x="617157" y="3190960"/>
                  <a:pt x="617093" y="3190047"/>
                </a:cubicBezTo>
                <a:cubicBezTo>
                  <a:pt x="606610" y="3187943"/>
                  <a:pt x="595873" y="3192215"/>
                  <a:pt x="589712" y="3200949"/>
                </a:cubicBezTo>
                <a:cubicBezTo>
                  <a:pt x="594022" y="3202217"/>
                  <a:pt x="596050" y="3205513"/>
                  <a:pt x="595163" y="3211851"/>
                </a:cubicBezTo>
                <a:close/>
                <a:moveTo>
                  <a:pt x="677053" y="3091804"/>
                </a:moveTo>
                <a:cubicBezTo>
                  <a:pt x="656771" y="3086227"/>
                  <a:pt x="639911" y="3103086"/>
                  <a:pt x="660700" y="3108157"/>
                </a:cubicBezTo>
                <a:cubicBezTo>
                  <a:pt x="652207" y="3088762"/>
                  <a:pt x="679335" y="3104861"/>
                  <a:pt x="677053" y="3091804"/>
                </a:cubicBezTo>
                <a:close/>
                <a:moveTo>
                  <a:pt x="666151" y="3217302"/>
                </a:moveTo>
                <a:cubicBezTo>
                  <a:pt x="665518" y="3205259"/>
                  <a:pt x="701646" y="3202597"/>
                  <a:pt x="682631" y="3190047"/>
                </a:cubicBezTo>
                <a:cubicBezTo>
                  <a:pt x="678955" y="3197780"/>
                  <a:pt x="649165" y="3206907"/>
                  <a:pt x="666151" y="3217302"/>
                </a:cubicBezTo>
                <a:close/>
                <a:moveTo>
                  <a:pt x="682631" y="2998885"/>
                </a:moveTo>
                <a:cubicBezTo>
                  <a:pt x="705956" y="2996857"/>
                  <a:pt x="703040" y="2968335"/>
                  <a:pt x="715336" y="2955278"/>
                </a:cubicBezTo>
                <a:cubicBezTo>
                  <a:pt x="692518" y="2957940"/>
                  <a:pt x="689983" y="2980631"/>
                  <a:pt x="682631" y="2998885"/>
                </a:cubicBezTo>
                <a:close/>
                <a:moveTo>
                  <a:pt x="1097660" y="2911544"/>
                </a:moveTo>
                <a:cubicBezTo>
                  <a:pt x="1116041" y="2903178"/>
                  <a:pt x="1164846" y="2871359"/>
                  <a:pt x="1135690" y="2851457"/>
                </a:cubicBezTo>
                <a:cubicBezTo>
                  <a:pt x="1131000" y="2879599"/>
                  <a:pt x="1105646" y="2886952"/>
                  <a:pt x="1097660" y="2911544"/>
                </a:cubicBezTo>
                <a:close/>
                <a:moveTo>
                  <a:pt x="1108562" y="2829653"/>
                </a:moveTo>
                <a:cubicBezTo>
                  <a:pt x="1030601" y="2710748"/>
                  <a:pt x="870497" y="2855006"/>
                  <a:pt x="879117" y="2971631"/>
                </a:cubicBezTo>
                <a:cubicBezTo>
                  <a:pt x="983064" y="2947545"/>
                  <a:pt x="1061152" y="2917502"/>
                  <a:pt x="1108562" y="2829653"/>
                </a:cubicBezTo>
                <a:close/>
                <a:moveTo>
                  <a:pt x="884568" y="2764116"/>
                </a:moveTo>
                <a:cubicBezTo>
                  <a:pt x="886343" y="2776793"/>
                  <a:pt x="868849" y="2770201"/>
                  <a:pt x="868215" y="2780469"/>
                </a:cubicBezTo>
                <a:cubicBezTo>
                  <a:pt x="882032" y="2786300"/>
                  <a:pt x="899399" y="2769060"/>
                  <a:pt x="884568" y="2764116"/>
                </a:cubicBezTo>
                <a:close/>
                <a:moveTo>
                  <a:pt x="857313" y="2873388"/>
                </a:moveTo>
                <a:cubicBezTo>
                  <a:pt x="854144" y="2876684"/>
                  <a:pt x="844637" y="2898741"/>
                  <a:pt x="857313" y="2900642"/>
                </a:cubicBezTo>
                <a:cubicBezTo>
                  <a:pt x="851482" y="2880233"/>
                  <a:pt x="877849" y="2892022"/>
                  <a:pt x="873666" y="2873388"/>
                </a:cubicBezTo>
                <a:close/>
                <a:moveTo>
                  <a:pt x="846411" y="3184596"/>
                </a:moveTo>
                <a:cubicBezTo>
                  <a:pt x="836904" y="3195751"/>
                  <a:pt x="850468" y="3195371"/>
                  <a:pt x="840961" y="3206400"/>
                </a:cubicBezTo>
                <a:cubicBezTo>
                  <a:pt x="853637" y="3208682"/>
                  <a:pt x="852877" y="3196512"/>
                  <a:pt x="868215" y="3200949"/>
                </a:cubicBezTo>
                <a:cubicBezTo>
                  <a:pt x="869863" y="3186624"/>
                  <a:pt x="860736" y="3183075"/>
                  <a:pt x="846411" y="3184596"/>
                </a:cubicBezTo>
                <a:close/>
                <a:moveTo>
                  <a:pt x="824608" y="2813301"/>
                </a:moveTo>
                <a:lnTo>
                  <a:pt x="824608" y="2824203"/>
                </a:lnTo>
                <a:lnTo>
                  <a:pt x="835510" y="2824203"/>
                </a:lnTo>
                <a:lnTo>
                  <a:pt x="835510" y="2813301"/>
                </a:lnTo>
                <a:close/>
                <a:moveTo>
                  <a:pt x="808128" y="2824203"/>
                </a:moveTo>
                <a:cubicBezTo>
                  <a:pt x="805973" y="2834724"/>
                  <a:pt x="786958" y="2828513"/>
                  <a:pt x="791776" y="2846006"/>
                </a:cubicBezTo>
                <a:lnTo>
                  <a:pt x="819157" y="2846006"/>
                </a:lnTo>
                <a:cubicBezTo>
                  <a:pt x="820678" y="2833330"/>
                  <a:pt x="817763" y="2825470"/>
                  <a:pt x="808128" y="2824203"/>
                </a:cubicBezTo>
                <a:close/>
                <a:moveTo>
                  <a:pt x="824608" y="3168244"/>
                </a:moveTo>
                <a:cubicBezTo>
                  <a:pt x="803945" y="3173061"/>
                  <a:pt x="784677" y="3179272"/>
                  <a:pt x="775423" y="3195498"/>
                </a:cubicBezTo>
                <a:cubicBezTo>
                  <a:pt x="793905" y="3190846"/>
                  <a:pt x="810866" y="3181452"/>
                  <a:pt x="824608" y="3168244"/>
                </a:cubicBezTo>
                <a:close/>
                <a:moveTo>
                  <a:pt x="824608" y="3211851"/>
                </a:moveTo>
                <a:cubicBezTo>
                  <a:pt x="811044" y="3211090"/>
                  <a:pt x="798114" y="3210837"/>
                  <a:pt x="797227" y="3222879"/>
                </a:cubicBezTo>
                <a:cubicBezTo>
                  <a:pt x="808128" y="3234161"/>
                  <a:pt x="820551" y="3222879"/>
                  <a:pt x="824608" y="3211851"/>
                </a:cubicBezTo>
                <a:close/>
                <a:moveTo>
                  <a:pt x="791776" y="3277388"/>
                </a:moveTo>
                <a:cubicBezTo>
                  <a:pt x="809016" y="3276501"/>
                  <a:pt x="824354" y="3273586"/>
                  <a:pt x="824608" y="3255585"/>
                </a:cubicBezTo>
                <a:cubicBezTo>
                  <a:pt x="804199" y="3253430"/>
                  <a:pt x="792536" y="3259895"/>
                  <a:pt x="791776" y="3277388"/>
                </a:cubicBezTo>
                <a:close/>
                <a:moveTo>
                  <a:pt x="862764" y="3381209"/>
                </a:moveTo>
                <a:cubicBezTo>
                  <a:pt x="869736" y="3359279"/>
                  <a:pt x="825876" y="3360293"/>
                  <a:pt x="819157" y="3370307"/>
                </a:cubicBezTo>
                <a:cubicBezTo>
                  <a:pt x="832467" y="3375124"/>
                  <a:pt x="842735" y="3382984"/>
                  <a:pt x="862764" y="3381209"/>
                </a:cubicBezTo>
                <a:close/>
                <a:moveTo>
                  <a:pt x="846411" y="3244683"/>
                </a:moveTo>
                <a:cubicBezTo>
                  <a:pt x="863905" y="3238091"/>
                  <a:pt x="895216" y="3223767"/>
                  <a:pt x="884441" y="3206653"/>
                </a:cubicBezTo>
                <a:cubicBezTo>
                  <a:pt x="866567" y="3214259"/>
                  <a:pt x="859088" y="3232007"/>
                  <a:pt x="846411" y="3244683"/>
                </a:cubicBezTo>
                <a:close/>
                <a:moveTo>
                  <a:pt x="928302" y="3277388"/>
                </a:moveTo>
                <a:cubicBezTo>
                  <a:pt x="942626" y="3279036"/>
                  <a:pt x="951753" y="3275487"/>
                  <a:pt x="950105" y="3261036"/>
                </a:cubicBezTo>
                <a:cubicBezTo>
                  <a:pt x="935908" y="3259514"/>
                  <a:pt x="926654" y="3263064"/>
                  <a:pt x="928302" y="3277388"/>
                </a:cubicBezTo>
                <a:close/>
                <a:moveTo>
                  <a:pt x="1075730" y="3304770"/>
                </a:moveTo>
                <a:cubicBezTo>
                  <a:pt x="1075730" y="3275360"/>
                  <a:pt x="1052025" y="3297037"/>
                  <a:pt x="1032123" y="3293868"/>
                </a:cubicBezTo>
                <a:cubicBezTo>
                  <a:pt x="1036052" y="3319221"/>
                  <a:pt x="1054433" y="3302868"/>
                  <a:pt x="1075730" y="3304770"/>
                </a:cubicBezTo>
                <a:close/>
                <a:moveTo>
                  <a:pt x="1010192" y="3321122"/>
                </a:moveTo>
                <a:cubicBezTo>
                  <a:pt x="1018305" y="3329742"/>
                  <a:pt x="1034658" y="3327207"/>
                  <a:pt x="1032123" y="3310220"/>
                </a:cubicBezTo>
                <a:cubicBezTo>
                  <a:pt x="1019446" y="3308699"/>
                  <a:pt x="1011586" y="3311488"/>
                  <a:pt x="1010192" y="3321122"/>
                </a:cubicBezTo>
                <a:close/>
                <a:moveTo>
                  <a:pt x="1026672" y="3353828"/>
                </a:moveTo>
                <a:cubicBezTo>
                  <a:pt x="1042898" y="3342926"/>
                  <a:pt x="1072307" y="3344954"/>
                  <a:pt x="1081181" y="3326573"/>
                </a:cubicBezTo>
                <a:cubicBezTo>
                  <a:pt x="1057095" y="3329742"/>
                  <a:pt x="1031615" y="3331644"/>
                  <a:pt x="1026672" y="3353828"/>
                </a:cubicBezTo>
                <a:close/>
                <a:moveTo>
                  <a:pt x="1108562" y="3315798"/>
                </a:moveTo>
                <a:cubicBezTo>
                  <a:pt x="1117981" y="3311057"/>
                  <a:pt x="1125625" y="3303413"/>
                  <a:pt x="1130366" y="3293995"/>
                </a:cubicBezTo>
                <a:cubicBezTo>
                  <a:pt x="1119464" y="3284614"/>
                  <a:pt x="1086125" y="3286008"/>
                  <a:pt x="1081181" y="3299445"/>
                </a:cubicBezTo>
                <a:cubicBezTo>
                  <a:pt x="1099815" y="3295262"/>
                  <a:pt x="1088153" y="3321629"/>
                  <a:pt x="1108562" y="3315798"/>
                </a:cubicBezTo>
                <a:close/>
                <a:moveTo>
                  <a:pt x="1168649" y="3326700"/>
                </a:moveTo>
                <a:cubicBezTo>
                  <a:pt x="1168649" y="3312629"/>
                  <a:pt x="1189945" y="3318841"/>
                  <a:pt x="1190452" y="3304897"/>
                </a:cubicBezTo>
                <a:cubicBezTo>
                  <a:pt x="1174860" y="3300713"/>
                  <a:pt x="1152423" y="3316559"/>
                  <a:pt x="1168649" y="3326700"/>
                </a:cubicBezTo>
                <a:close/>
                <a:moveTo>
                  <a:pt x="1758361" y="2780595"/>
                </a:moveTo>
                <a:cubicBezTo>
                  <a:pt x="1772051" y="2781610"/>
                  <a:pt x="1775474" y="2772229"/>
                  <a:pt x="1780164" y="2764243"/>
                </a:cubicBezTo>
                <a:cubicBezTo>
                  <a:pt x="1765967" y="2762721"/>
                  <a:pt x="1756713" y="2766271"/>
                  <a:pt x="1758361" y="2780595"/>
                </a:cubicBezTo>
                <a:close/>
                <a:moveTo>
                  <a:pt x="1779784" y="2654718"/>
                </a:moveTo>
                <a:lnTo>
                  <a:pt x="1779784" y="2638365"/>
                </a:lnTo>
                <a:cubicBezTo>
                  <a:pt x="1767107" y="2636210"/>
                  <a:pt x="1767995" y="2648379"/>
                  <a:pt x="1752529" y="2643816"/>
                </a:cubicBezTo>
                <a:cubicBezTo>
                  <a:pt x="1751769" y="2659788"/>
                  <a:pt x="1774713" y="2660422"/>
                  <a:pt x="1779784" y="2654718"/>
                </a:cubicBezTo>
                <a:close/>
                <a:moveTo>
                  <a:pt x="1801714" y="2518318"/>
                </a:moveTo>
                <a:lnTo>
                  <a:pt x="1801714" y="2507290"/>
                </a:lnTo>
                <a:lnTo>
                  <a:pt x="1790812" y="2507290"/>
                </a:lnTo>
                <a:lnTo>
                  <a:pt x="1790812" y="2518318"/>
                </a:lnTo>
                <a:close/>
                <a:moveTo>
                  <a:pt x="1801714" y="2321705"/>
                </a:moveTo>
                <a:cubicBezTo>
                  <a:pt x="1794108" y="2307381"/>
                  <a:pt x="1787897" y="2291789"/>
                  <a:pt x="1768882" y="2288873"/>
                </a:cubicBezTo>
                <a:cubicBezTo>
                  <a:pt x="1773953" y="2305733"/>
                  <a:pt x="1790812" y="2310677"/>
                  <a:pt x="1801714" y="2321705"/>
                </a:cubicBezTo>
                <a:close/>
                <a:moveTo>
                  <a:pt x="1779784" y="2343509"/>
                </a:moveTo>
                <a:cubicBezTo>
                  <a:pt x="1780190" y="2326180"/>
                  <a:pt x="1769072" y="2310664"/>
                  <a:pt x="1752529" y="2305479"/>
                </a:cubicBezTo>
                <a:cubicBezTo>
                  <a:pt x="1752529" y="2327537"/>
                  <a:pt x="1757854" y="2343509"/>
                  <a:pt x="1779784" y="2343509"/>
                </a:cubicBezTo>
                <a:close/>
                <a:moveTo>
                  <a:pt x="1757980" y="2398145"/>
                </a:moveTo>
                <a:cubicBezTo>
                  <a:pt x="1739853" y="2407652"/>
                  <a:pt x="1716782" y="2434400"/>
                  <a:pt x="1752529" y="2441752"/>
                </a:cubicBezTo>
                <a:cubicBezTo>
                  <a:pt x="1755572" y="2431611"/>
                  <a:pt x="1767488" y="2402708"/>
                  <a:pt x="1757980" y="2398145"/>
                </a:cubicBezTo>
                <a:close/>
                <a:moveTo>
                  <a:pt x="1730726" y="2523769"/>
                </a:moveTo>
                <a:cubicBezTo>
                  <a:pt x="1734884" y="2536103"/>
                  <a:pt x="1734884" y="2549464"/>
                  <a:pt x="1730726" y="2561799"/>
                </a:cubicBezTo>
                <a:cubicBezTo>
                  <a:pt x="1747205" y="2563320"/>
                  <a:pt x="1746191" y="2519586"/>
                  <a:pt x="1741628" y="2518191"/>
                </a:cubicBezTo>
                <a:cubicBezTo>
                  <a:pt x="1740360" y="2522375"/>
                  <a:pt x="1737064" y="2524530"/>
                  <a:pt x="1730726" y="2523642"/>
                </a:cubicBezTo>
                <a:close/>
                <a:moveTo>
                  <a:pt x="1725275" y="2594758"/>
                </a:moveTo>
                <a:cubicBezTo>
                  <a:pt x="1719444" y="2626449"/>
                  <a:pt x="1748853" y="2596913"/>
                  <a:pt x="1725275" y="2594758"/>
                </a:cubicBezTo>
                <a:close/>
                <a:moveTo>
                  <a:pt x="1692443" y="2660295"/>
                </a:moveTo>
                <a:cubicBezTo>
                  <a:pt x="1685724" y="2642041"/>
                  <a:pt x="1720838" y="2621505"/>
                  <a:pt x="1692443" y="2616561"/>
                </a:cubicBezTo>
                <a:cubicBezTo>
                  <a:pt x="1683442" y="2618970"/>
                  <a:pt x="1683442" y="2657760"/>
                  <a:pt x="1692443" y="2660295"/>
                </a:cubicBezTo>
                <a:close/>
                <a:moveTo>
                  <a:pt x="1686992" y="2584236"/>
                </a:moveTo>
                <a:cubicBezTo>
                  <a:pt x="1716148" y="2584236"/>
                  <a:pt x="1701823" y="2573588"/>
                  <a:pt x="1708795" y="2556981"/>
                </a:cubicBezTo>
                <a:cubicBezTo>
                  <a:pt x="1688640" y="2553179"/>
                  <a:pt x="1695232" y="2576123"/>
                  <a:pt x="1686992" y="2584236"/>
                </a:cubicBezTo>
                <a:close/>
                <a:moveTo>
                  <a:pt x="1697893" y="2529727"/>
                </a:moveTo>
                <a:cubicBezTo>
                  <a:pt x="1697893" y="2518825"/>
                  <a:pt x="1712852" y="2522755"/>
                  <a:pt x="1708795" y="2507797"/>
                </a:cubicBezTo>
                <a:cubicBezTo>
                  <a:pt x="1695105" y="2502092"/>
                  <a:pt x="1684583" y="2526304"/>
                  <a:pt x="1697893" y="2529727"/>
                </a:cubicBezTo>
                <a:close/>
                <a:moveTo>
                  <a:pt x="1697893" y="2491697"/>
                </a:moveTo>
                <a:cubicBezTo>
                  <a:pt x="1710646" y="2480999"/>
                  <a:pt x="1716896" y="2464418"/>
                  <a:pt x="1714373" y="2447964"/>
                </a:cubicBezTo>
                <a:cubicBezTo>
                  <a:pt x="1680020" y="2439724"/>
                  <a:pt x="1695105" y="2491444"/>
                  <a:pt x="1697893" y="2491697"/>
                </a:cubicBezTo>
                <a:close/>
                <a:moveTo>
                  <a:pt x="1697893" y="2404356"/>
                </a:moveTo>
                <a:cubicBezTo>
                  <a:pt x="1701316" y="2385848"/>
                  <a:pt x="1717289" y="2380017"/>
                  <a:pt x="1719824" y="2360622"/>
                </a:cubicBezTo>
                <a:cubicBezTo>
                  <a:pt x="1689274" y="2353523"/>
                  <a:pt x="1675583" y="2376341"/>
                  <a:pt x="1697893" y="2404356"/>
                </a:cubicBezTo>
                <a:close/>
                <a:moveTo>
                  <a:pt x="1714373" y="2305986"/>
                </a:moveTo>
                <a:cubicBezTo>
                  <a:pt x="1710697" y="2285958"/>
                  <a:pt x="1694217" y="2278859"/>
                  <a:pt x="1681541" y="2267957"/>
                </a:cubicBezTo>
                <a:cubicBezTo>
                  <a:pt x="1683962" y="2286034"/>
                  <a:pt x="1696841" y="2300954"/>
                  <a:pt x="1714373" y="2305986"/>
                </a:cubicBezTo>
                <a:close/>
                <a:moveTo>
                  <a:pt x="1752403" y="2792004"/>
                </a:moveTo>
                <a:cubicBezTo>
                  <a:pt x="1727810" y="2840302"/>
                  <a:pt x="1703091" y="2888346"/>
                  <a:pt x="1676343" y="2933981"/>
                </a:cubicBezTo>
                <a:cubicBezTo>
                  <a:pt x="1719444" y="2911290"/>
                  <a:pt x="1762544" y="2831301"/>
                  <a:pt x="1752403" y="2792004"/>
                </a:cubicBezTo>
                <a:close/>
                <a:moveTo>
                  <a:pt x="1665695" y="2911417"/>
                </a:moveTo>
                <a:cubicBezTo>
                  <a:pt x="1643131" y="2902037"/>
                  <a:pt x="1636412" y="2936137"/>
                  <a:pt x="1649343" y="2944249"/>
                </a:cubicBezTo>
                <a:cubicBezTo>
                  <a:pt x="1659167" y="2936098"/>
                  <a:pt x="1665112" y="2924170"/>
                  <a:pt x="1665695" y="2911417"/>
                </a:cubicBezTo>
                <a:close/>
                <a:moveTo>
                  <a:pt x="1649343" y="2436301"/>
                </a:moveTo>
                <a:cubicBezTo>
                  <a:pt x="1649343" y="2426160"/>
                  <a:pt x="1659103" y="2402455"/>
                  <a:pt x="1643765" y="2398272"/>
                </a:cubicBezTo>
                <a:cubicBezTo>
                  <a:pt x="1640469" y="2411582"/>
                  <a:pt x="1622722" y="2438583"/>
                  <a:pt x="1649343" y="2436301"/>
                </a:cubicBezTo>
                <a:close/>
                <a:moveTo>
                  <a:pt x="1627666" y="2354411"/>
                </a:moveTo>
                <a:cubicBezTo>
                  <a:pt x="1638986" y="2355209"/>
                  <a:pt x="1648797" y="2346678"/>
                  <a:pt x="1649583" y="2335358"/>
                </a:cubicBezTo>
                <a:cubicBezTo>
                  <a:pt x="1649647" y="2334445"/>
                  <a:pt x="1649659" y="2333520"/>
                  <a:pt x="1649596" y="2332607"/>
                </a:cubicBezTo>
                <a:cubicBezTo>
                  <a:pt x="1641483" y="2329692"/>
                  <a:pt x="1635779" y="2324494"/>
                  <a:pt x="1627666" y="2321705"/>
                </a:cubicBezTo>
                <a:cubicBezTo>
                  <a:pt x="1616130" y="2336410"/>
                  <a:pt x="1640342" y="2335269"/>
                  <a:pt x="1627666" y="2354411"/>
                </a:cubicBezTo>
                <a:close/>
                <a:moveTo>
                  <a:pt x="1622215" y="2239688"/>
                </a:moveTo>
                <a:lnTo>
                  <a:pt x="1622215" y="2272520"/>
                </a:lnTo>
                <a:cubicBezTo>
                  <a:pt x="1640596" y="2274549"/>
                  <a:pt x="1631342" y="2248815"/>
                  <a:pt x="1638567" y="2239688"/>
                </a:cubicBezTo>
                <a:close/>
                <a:moveTo>
                  <a:pt x="1594960" y="2463682"/>
                </a:moveTo>
                <a:cubicBezTo>
                  <a:pt x="1610679" y="2462922"/>
                  <a:pt x="1620313" y="2456837"/>
                  <a:pt x="1616764" y="2436301"/>
                </a:cubicBezTo>
                <a:cubicBezTo>
                  <a:pt x="1601425" y="2437315"/>
                  <a:pt x="1593566" y="2445809"/>
                  <a:pt x="1594960" y="2463682"/>
                </a:cubicBezTo>
                <a:close/>
                <a:moveTo>
                  <a:pt x="1436504" y="2125092"/>
                </a:moveTo>
                <a:cubicBezTo>
                  <a:pt x="1429531" y="2125092"/>
                  <a:pt x="1429025" y="2118120"/>
                  <a:pt x="1420151" y="2119641"/>
                </a:cubicBezTo>
                <a:cubicBezTo>
                  <a:pt x="1419593" y="2128338"/>
                  <a:pt x="1423764" y="2136666"/>
                  <a:pt x="1431053" y="2141445"/>
                </a:cubicBezTo>
                <a:cubicBezTo>
                  <a:pt x="1431015" y="2135538"/>
                  <a:pt x="1432929" y="2129795"/>
                  <a:pt x="1436504" y="2125092"/>
                </a:cubicBezTo>
                <a:close/>
                <a:moveTo>
                  <a:pt x="1431053" y="2316254"/>
                </a:moveTo>
                <a:cubicBezTo>
                  <a:pt x="1429912" y="2306493"/>
                  <a:pt x="1436630" y="2288873"/>
                  <a:pt x="1420151" y="2294324"/>
                </a:cubicBezTo>
                <a:cubicBezTo>
                  <a:pt x="1418630" y="2307001"/>
                  <a:pt x="1421545" y="2314860"/>
                  <a:pt x="1431053" y="2316254"/>
                </a:cubicBezTo>
                <a:close/>
                <a:moveTo>
                  <a:pt x="1420151" y="2217884"/>
                </a:moveTo>
                <a:cubicBezTo>
                  <a:pt x="1421292" y="2202292"/>
                  <a:pt x="1420912" y="2188095"/>
                  <a:pt x="1403798" y="2190630"/>
                </a:cubicBezTo>
                <a:cubicBezTo>
                  <a:pt x="1402784" y="2206222"/>
                  <a:pt x="1403164" y="2220420"/>
                  <a:pt x="1420151" y="2217884"/>
                </a:cubicBezTo>
                <a:close/>
                <a:moveTo>
                  <a:pt x="1392896" y="2157798"/>
                </a:moveTo>
                <a:cubicBezTo>
                  <a:pt x="1407348" y="2159446"/>
                  <a:pt x="1406967" y="2146389"/>
                  <a:pt x="1409249" y="2135994"/>
                </a:cubicBezTo>
                <a:cubicBezTo>
                  <a:pt x="1394544" y="2135994"/>
                  <a:pt x="1383009" y="2148671"/>
                  <a:pt x="1392896" y="2157798"/>
                </a:cubicBezTo>
                <a:close/>
                <a:moveTo>
                  <a:pt x="1376163" y="2261745"/>
                </a:moveTo>
                <a:cubicBezTo>
                  <a:pt x="1384657" y="2261745"/>
                  <a:pt x="1380347" y="2275690"/>
                  <a:pt x="1392516" y="2272647"/>
                </a:cubicBezTo>
                <a:cubicBezTo>
                  <a:pt x="1397333" y="2261365"/>
                  <a:pt x="1378318" y="2248055"/>
                  <a:pt x="1376163" y="2261745"/>
                </a:cubicBezTo>
                <a:close/>
                <a:moveTo>
                  <a:pt x="1381614" y="2294451"/>
                </a:moveTo>
                <a:lnTo>
                  <a:pt x="1370712" y="2294451"/>
                </a:lnTo>
                <a:lnTo>
                  <a:pt x="1370712" y="2305353"/>
                </a:lnTo>
                <a:lnTo>
                  <a:pt x="1381614" y="2305353"/>
                </a:lnTo>
                <a:lnTo>
                  <a:pt x="1381614" y="2294451"/>
                </a:lnTo>
                <a:close/>
                <a:moveTo>
                  <a:pt x="1397967" y="2092387"/>
                </a:moveTo>
                <a:cubicBezTo>
                  <a:pt x="1404432" y="2069189"/>
                  <a:pt x="1356641" y="2072358"/>
                  <a:pt x="1348782" y="2081485"/>
                </a:cubicBezTo>
                <a:cubicBezTo>
                  <a:pt x="1363183" y="2091271"/>
                  <a:pt x="1380778" y="2095176"/>
                  <a:pt x="1397967" y="2092387"/>
                </a:cubicBezTo>
                <a:close/>
                <a:moveTo>
                  <a:pt x="1326978" y="2185306"/>
                </a:moveTo>
                <a:cubicBezTo>
                  <a:pt x="1335472" y="2171869"/>
                  <a:pt x="1308471" y="2169207"/>
                  <a:pt x="1310626" y="2179855"/>
                </a:cubicBezTo>
                <a:cubicBezTo>
                  <a:pt x="1313922" y="2179855"/>
                  <a:pt x="1317091" y="2180616"/>
                  <a:pt x="1316077" y="2185306"/>
                </a:cubicBezTo>
                <a:close/>
                <a:moveTo>
                  <a:pt x="1321528" y="2065132"/>
                </a:moveTo>
                <a:cubicBezTo>
                  <a:pt x="1318105" y="2063484"/>
                  <a:pt x="1300485" y="2051569"/>
                  <a:pt x="1299597" y="2065132"/>
                </a:cubicBezTo>
                <a:cubicBezTo>
                  <a:pt x="1303020" y="2066654"/>
                  <a:pt x="1320640" y="2078696"/>
                  <a:pt x="1321528" y="2065132"/>
                </a:cubicBezTo>
                <a:close/>
                <a:moveTo>
                  <a:pt x="1266892" y="2245393"/>
                </a:moveTo>
                <a:cubicBezTo>
                  <a:pt x="1257511" y="2243618"/>
                  <a:pt x="1273991" y="2226378"/>
                  <a:pt x="1250539" y="2228913"/>
                </a:cubicBezTo>
                <a:cubicBezTo>
                  <a:pt x="1248764" y="2236392"/>
                  <a:pt x="1242806" y="2239435"/>
                  <a:pt x="1245088" y="2250844"/>
                </a:cubicBezTo>
                <a:cubicBezTo>
                  <a:pt x="1253201" y="2249829"/>
                  <a:pt x="1265244" y="2252745"/>
                  <a:pt x="1266892" y="2245393"/>
                </a:cubicBezTo>
                <a:close/>
                <a:moveTo>
                  <a:pt x="1228862" y="2174277"/>
                </a:moveTo>
                <a:cubicBezTo>
                  <a:pt x="1225947" y="2192278"/>
                  <a:pt x="1242680" y="2218392"/>
                  <a:pt x="1256243" y="2201659"/>
                </a:cubicBezTo>
                <a:cubicBezTo>
                  <a:pt x="1233933" y="2203307"/>
                  <a:pt x="1253328" y="2190250"/>
                  <a:pt x="1250793" y="2179855"/>
                </a:cubicBezTo>
                <a:cubicBezTo>
                  <a:pt x="1243440" y="2178080"/>
                  <a:pt x="1240398" y="2171996"/>
                  <a:pt x="1228862" y="2174277"/>
                </a:cubicBezTo>
                <a:close/>
                <a:moveTo>
                  <a:pt x="1239891" y="2272647"/>
                </a:moveTo>
                <a:cubicBezTo>
                  <a:pt x="1230396" y="2270657"/>
                  <a:pt x="1220521" y="2272634"/>
                  <a:pt x="1212509" y="2278098"/>
                </a:cubicBezTo>
                <a:cubicBezTo>
                  <a:pt x="1210861" y="2292423"/>
                  <a:pt x="1220115" y="2295972"/>
                  <a:pt x="1234440" y="2294451"/>
                </a:cubicBezTo>
                <a:cubicBezTo>
                  <a:pt x="1233324" y="2286743"/>
                  <a:pt x="1235289" y="2278922"/>
                  <a:pt x="1239891" y="2272647"/>
                </a:cubicBezTo>
                <a:close/>
                <a:moveTo>
                  <a:pt x="1212509" y="2228913"/>
                </a:moveTo>
                <a:cubicBezTo>
                  <a:pt x="1212509" y="2237533"/>
                  <a:pt x="1211749" y="2247928"/>
                  <a:pt x="1223411" y="2245393"/>
                </a:cubicBezTo>
                <a:cubicBezTo>
                  <a:pt x="1224438" y="2237939"/>
                  <a:pt x="1219773" y="2230878"/>
                  <a:pt x="1212509" y="2228913"/>
                </a:cubicBezTo>
                <a:close/>
                <a:moveTo>
                  <a:pt x="1250539" y="2152854"/>
                </a:moveTo>
                <a:cubicBezTo>
                  <a:pt x="1253835" y="2131304"/>
                  <a:pt x="1237863" y="2128642"/>
                  <a:pt x="1223158" y="2125599"/>
                </a:cubicBezTo>
                <a:cubicBezTo>
                  <a:pt x="1217758" y="2133586"/>
                  <a:pt x="1215793" y="2143410"/>
                  <a:pt x="1217707" y="2152854"/>
                </a:cubicBezTo>
                <a:cubicBezTo>
                  <a:pt x="1230383" y="2154502"/>
                  <a:pt x="1240271" y="2163629"/>
                  <a:pt x="1250539" y="2152854"/>
                </a:cubicBezTo>
                <a:close/>
                <a:moveTo>
                  <a:pt x="1239637" y="2076795"/>
                </a:moveTo>
                <a:cubicBezTo>
                  <a:pt x="1232665" y="2062724"/>
                  <a:pt x="1206425" y="2080471"/>
                  <a:pt x="1223158" y="2087697"/>
                </a:cubicBezTo>
                <a:cubicBezTo>
                  <a:pt x="1223158" y="2078696"/>
                  <a:pt x="1238370" y="2084654"/>
                  <a:pt x="1239637" y="2076795"/>
                </a:cubicBezTo>
                <a:close/>
                <a:moveTo>
                  <a:pt x="1234186" y="2033061"/>
                </a:moveTo>
                <a:cubicBezTo>
                  <a:pt x="1234186" y="2016454"/>
                  <a:pt x="1197678" y="2009609"/>
                  <a:pt x="1196157" y="2027610"/>
                </a:cubicBezTo>
                <a:cubicBezTo>
                  <a:pt x="1211876" y="2035976"/>
                  <a:pt x="1213270" y="2027610"/>
                  <a:pt x="1234186" y="2033061"/>
                </a:cubicBezTo>
                <a:close/>
                <a:moveTo>
                  <a:pt x="1174100" y="2082246"/>
                </a:moveTo>
                <a:cubicBezTo>
                  <a:pt x="1153057" y="2091626"/>
                  <a:pt x="1166747" y="2152727"/>
                  <a:pt x="1190452" y="2131431"/>
                </a:cubicBezTo>
                <a:cubicBezTo>
                  <a:pt x="1177776" y="2122811"/>
                  <a:pt x="1192734" y="2085415"/>
                  <a:pt x="1174100" y="2082246"/>
                </a:cubicBezTo>
                <a:close/>
                <a:moveTo>
                  <a:pt x="1174100" y="2246153"/>
                </a:moveTo>
                <a:cubicBezTo>
                  <a:pt x="1161423" y="2244505"/>
                  <a:pt x="1153564" y="2247421"/>
                  <a:pt x="1152169" y="2257055"/>
                </a:cubicBezTo>
                <a:cubicBezTo>
                  <a:pt x="1164846" y="2258576"/>
                  <a:pt x="1172705" y="2255661"/>
                  <a:pt x="1174100" y="2246153"/>
                </a:cubicBezTo>
                <a:close/>
                <a:moveTo>
                  <a:pt x="1157620" y="2208124"/>
                </a:moveTo>
                <a:cubicBezTo>
                  <a:pt x="1149000" y="2216237"/>
                  <a:pt x="1149634" y="2239308"/>
                  <a:pt x="1168649" y="2235378"/>
                </a:cubicBezTo>
                <a:cubicBezTo>
                  <a:pt x="1171818" y="2222702"/>
                  <a:pt x="1176888" y="2210025"/>
                  <a:pt x="1157620" y="2208124"/>
                </a:cubicBezTo>
                <a:close/>
                <a:moveTo>
                  <a:pt x="1152169" y="2158939"/>
                </a:moveTo>
                <a:cubicBezTo>
                  <a:pt x="1153183" y="2147023"/>
                  <a:pt x="1147732" y="2141572"/>
                  <a:pt x="1135816" y="2142586"/>
                </a:cubicBezTo>
                <a:lnTo>
                  <a:pt x="1135816" y="2158939"/>
                </a:lnTo>
                <a:close/>
                <a:moveTo>
                  <a:pt x="1130366" y="2131684"/>
                </a:moveTo>
                <a:cubicBezTo>
                  <a:pt x="1149000" y="2135741"/>
                  <a:pt x="1151662" y="2110768"/>
                  <a:pt x="1135816" y="2109881"/>
                </a:cubicBezTo>
                <a:cubicBezTo>
                  <a:pt x="1134169" y="2117233"/>
                  <a:pt x="1128084" y="2120275"/>
                  <a:pt x="1130366" y="2131684"/>
                </a:cubicBezTo>
                <a:close/>
                <a:moveTo>
                  <a:pt x="1119464" y="2044343"/>
                </a:moveTo>
                <a:cubicBezTo>
                  <a:pt x="1110590" y="2057020"/>
                  <a:pt x="1108182" y="2100120"/>
                  <a:pt x="1135816" y="2093401"/>
                </a:cubicBezTo>
                <a:cubicBezTo>
                  <a:pt x="1129732" y="2076922"/>
                  <a:pt x="1140253" y="2055372"/>
                  <a:pt x="1119464" y="2044343"/>
                </a:cubicBezTo>
                <a:close/>
                <a:moveTo>
                  <a:pt x="1053926" y="2109881"/>
                </a:moveTo>
                <a:cubicBezTo>
                  <a:pt x="1049109" y="2126107"/>
                  <a:pt x="1059504" y="2154502"/>
                  <a:pt x="1070279" y="2137135"/>
                </a:cubicBezTo>
                <a:cubicBezTo>
                  <a:pt x="1054814" y="2138023"/>
                  <a:pt x="1076871" y="2101387"/>
                  <a:pt x="1053926" y="2109881"/>
                </a:cubicBezTo>
                <a:close/>
                <a:moveTo>
                  <a:pt x="966585" y="2131684"/>
                </a:moveTo>
                <a:cubicBezTo>
                  <a:pt x="999924" y="2127754"/>
                  <a:pt x="982177" y="2089598"/>
                  <a:pt x="966585" y="2077048"/>
                </a:cubicBezTo>
                <a:cubicBezTo>
                  <a:pt x="955937" y="2089725"/>
                  <a:pt x="961768" y="2118120"/>
                  <a:pt x="966585" y="2131684"/>
                </a:cubicBezTo>
                <a:close/>
                <a:moveTo>
                  <a:pt x="944654" y="1982862"/>
                </a:moveTo>
                <a:cubicBezTo>
                  <a:pt x="931560" y="2007949"/>
                  <a:pt x="936009" y="2038588"/>
                  <a:pt x="955683" y="2058921"/>
                </a:cubicBezTo>
                <a:cubicBezTo>
                  <a:pt x="973557" y="2046244"/>
                  <a:pt x="969754" y="1985904"/>
                  <a:pt x="944654" y="1982862"/>
                </a:cubicBezTo>
                <a:close/>
                <a:moveTo>
                  <a:pt x="857313" y="1889943"/>
                </a:moveTo>
                <a:cubicBezTo>
                  <a:pt x="849454" y="1864590"/>
                  <a:pt x="831960" y="1820983"/>
                  <a:pt x="808128" y="1829856"/>
                </a:cubicBezTo>
                <a:cubicBezTo>
                  <a:pt x="838552" y="1835941"/>
                  <a:pt x="822833" y="1888041"/>
                  <a:pt x="857313" y="1889943"/>
                </a:cubicBezTo>
                <a:close/>
                <a:moveTo>
                  <a:pt x="802677" y="2037371"/>
                </a:moveTo>
                <a:cubicBezTo>
                  <a:pt x="801283" y="2022615"/>
                  <a:pt x="803147" y="2007720"/>
                  <a:pt x="808128" y="1993764"/>
                </a:cubicBezTo>
                <a:cubicBezTo>
                  <a:pt x="801156" y="1993764"/>
                  <a:pt x="800649" y="1986791"/>
                  <a:pt x="791776" y="1988313"/>
                </a:cubicBezTo>
                <a:cubicBezTo>
                  <a:pt x="784804" y="1997947"/>
                  <a:pt x="793931" y="2026342"/>
                  <a:pt x="802677" y="2037371"/>
                </a:cubicBezTo>
                <a:close/>
                <a:moveTo>
                  <a:pt x="780874" y="1720458"/>
                </a:moveTo>
                <a:cubicBezTo>
                  <a:pt x="782509" y="1737051"/>
                  <a:pt x="780646" y="1753810"/>
                  <a:pt x="775423" y="1769643"/>
                </a:cubicBezTo>
                <a:cubicBezTo>
                  <a:pt x="806354" y="1762797"/>
                  <a:pt x="808128" y="1695231"/>
                  <a:pt x="813453" y="1693583"/>
                </a:cubicBezTo>
                <a:cubicBezTo>
                  <a:pt x="804059" y="1704397"/>
                  <a:pt x="792980" y="1713600"/>
                  <a:pt x="780620" y="1720838"/>
                </a:cubicBezTo>
                <a:close/>
                <a:moveTo>
                  <a:pt x="1660117" y="1278174"/>
                </a:moveTo>
                <a:cubicBezTo>
                  <a:pt x="1632863" y="1276146"/>
                  <a:pt x="1595467" y="1255483"/>
                  <a:pt x="1572650" y="1267145"/>
                </a:cubicBezTo>
                <a:cubicBezTo>
                  <a:pt x="1592298" y="1276779"/>
                  <a:pt x="1636032" y="1291104"/>
                  <a:pt x="1660117" y="1278174"/>
                </a:cubicBezTo>
                <a:close/>
                <a:moveTo>
                  <a:pt x="1496210" y="1261694"/>
                </a:moveTo>
                <a:cubicBezTo>
                  <a:pt x="1488947" y="1255318"/>
                  <a:pt x="1477892" y="1256041"/>
                  <a:pt x="1471516" y="1263292"/>
                </a:cubicBezTo>
                <a:cubicBezTo>
                  <a:pt x="1470502" y="1264458"/>
                  <a:pt x="1469640" y="1265751"/>
                  <a:pt x="1468955" y="1267145"/>
                </a:cubicBezTo>
                <a:cubicBezTo>
                  <a:pt x="1476942" y="1264230"/>
                  <a:pt x="1497224" y="1273610"/>
                  <a:pt x="1496210" y="1261694"/>
                </a:cubicBezTo>
                <a:close/>
                <a:moveTo>
                  <a:pt x="1425222" y="1261694"/>
                </a:moveTo>
                <a:cubicBezTo>
                  <a:pt x="1425222" y="1278047"/>
                  <a:pt x="1384783" y="1254088"/>
                  <a:pt x="1392516" y="1278174"/>
                </a:cubicBezTo>
                <a:cubicBezTo>
                  <a:pt x="1409249" y="1281723"/>
                  <a:pt x="1437137" y="1268667"/>
                  <a:pt x="1425222" y="1261694"/>
                </a:cubicBezTo>
                <a:close/>
                <a:moveTo>
                  <a:pt x="1359684" y="1272596"/>
                </a:moveTo>
                <a:cubicBezTo>
                  <a:pt x="1340289" y="1271455"/>
                  <a:pt x="1326978" y="1276399"/>
                  <a:pt x="1321654" y="1289076"/>
                </a:cubicBezTo>
                <a:cubicBezTo>
                  <a:pt x="1342444" y="1291611"/>
                  <a:pt x="1355754" y="1286667"/>
                  <a:pt x="1359684" y="1272596"/>
                </a:cubicBezTo>
                <a:close/>
                <a:moveTo>
                  <a:pt x="1403418" y="1299978"/>
                </a:moveTo>
                <a:cubicBezTo>
                  <a:pt x="1354867" y="1307837"/>
                  <a:pt x="1310499" y="1319880"/>
                  <a:pt x="1277794" y="1343712"/>
                </a:cubicBezTo>
                <a:cubicBezTo>
                  <a:pt x="1326978" y="1336359"/>
                  <a:pt x="1375783" y="1328753"/>
                  <a:pt x="1403418" y="1299978"/>
                </a:cubicBezTo>
                <a:close/>
                <a:moveTo>
                  <a:pt x="1255990" y="1343712"/>
                </a:moveTo>
                <a:cubicBezTo>
                  <a:pt x="1252821" y="1356388"/>
                  <a:pt x="1220622" y="1341049"/>
                  <a:pt x="1223158" y="1360064"/>
                </a:cubicBezTo>
                <a:cubicBezTo>
                  <a:pt x="1233426" y="1374389"/>
                  <a:pt x="1273230" y="1355501"/>
                  <a:pt x="1255990" y="1343712"/>
                </a:cubicBezTo>
                <a:close/>
                <a:moveTo>
                  <a:pt x="1086632" y="1425602"/>
                </a:moveTo>
                <a:cubicBezTo>
                  <a:pt x="1078899" y="1438278"/>
                  <a:pt x="1033517" y="1464392"/>
                  <a:pt x="1048602" y="1463631"/>
                </a:cubicBezTo>
                <a:cubicBezTo>
                  <a:pt x="1055321" y="1448293"/>
                  <a:pt x="1105773" y="1448293"/>
                  <a:pt x="1086632" y="1425602"/>
                </a:cubicBezTo>
                <a:close/>
                <a:moveTo>
                  <a:pt x="1081181" y="1381868"/>
                </a:moveTo>
                <a:cubicBezTo>
                  <a:pt x="1067236" y="1386051"/>
                  <a:pt x="1050250" y="1387319"/>
                  <a:pt x="1043151" y="1398221"/>
                </a:cubicBezTo>
                <a:cubicBezTo>
                  <a:pt x="1057577" y="1398423"/>
                  <a:pt x="1071407" y="1392478"/>
                  <a:pt x="1081181" y="1381868"/>
                </a:cubicBezTo>
                <a:close/>
                <a:moveTo>
                  <a:pt x="939204" y="1463758"/>
                </a:moveTo>
                <a:cubicBezTo>
                  <a:pt x="939204" y="1470730"/>
                  <a:pt x="932232" y="1471364"/>
                  <a:pt x="933753" y="1480111"/>
                </a:cubicBezTo>
                <a:lnTo>
                  <a:pt x="950105" y="1480111"/>
                </a:lnTo>
                <a:lnTo>
                  <a:pt x="950105" y="1463758"/>
                </a:lnTo>
                <a:close/>
                <a:moveTo>
                  <a:pt x="928302" y="1491140"/>
                </a:moveTo>
                <a:cubicBezTo>
                  <a:pt x="957711" y="1494942"/>
                  <a:pt x="897625" y="1523084"/>
                  <a:pt x="917400" y="1534747"/>
                </a:cubicBezTo>
                <a:cubicBezTo>
                  <a:pt x="931091" y="1508380"/>
                  <a:pt x="966965" y="1504323"/>
                  <a:pt x="977487" y="1474660"/>
                </a:cubicBezTo>
                <a:cubicBezTo>
                  <a:pt x="960614" y="1478615"/>
                  <a:pt x="944147" y="1484142"/>
                  <a:pt x="928302" y="1491140"/>
                </a:cubicBezTo>
                <a:close/>
                <a:moveTo>
                  <a:pt x="857313" y="1578481"/>
                </a:moveTo>
                <a:cubicBezTo>
                  <a:pt x="860102" y="1595594"/>
                  <a:pt x="844637" y="1600791"/>
                  <a:pt x="862764" y="1605735"/>
                </a:cubicBezTo>
                <a:cubicBezTo>
                  <a:pt x="867962" y="1594580"/>
                  <a:pt x="873919" y="1584185"/>
                  <a:pt x="879117" y="1573030"/>
                </a:cubicBezTo>
                <a:cubicBezTo>
                  <a:pt x="868849" y="1571762"/>
                  <a:pt x="867074" y="1579114"/>
                  <a:pt x="857313" y="1578481"/>
                </a:cubicBezTo>
                <a:close/>
                <a:moveTo>
                  <a:pt x="846411" y="1534747"/>
                </a:moveTo>
                <a:cubicBezTo>
                  <a:pt x="825495" y="1539310"/>
                  <a:pt x="807368" y="1546663"/>
                  <a:pt x="802677" y="1567579"/>
                </a:cubicBezTo>
                <a:cubicBezTo>
                  <a:pt x="831707" y="1571001"/>
                  <a:pt x="836904" y="1550846"/>
                  <a:pt x="846411" y="1534747"/>
                </a:cubicBezTo>
                <a:close/>
                <a:moveTo>
                  <a:pt x="840961" y="1605735"/>
                </a:moveTo>
                <a:cubicBezTo>
                  <a:pt x="817256" y="1604087"/>
                  <a:pt x="796466" y="1633877"/>
                  <a:pt x="802931" y="1643765"/>
                </a:cubicBezTo>
                <a:cubicBezTo>
                  <a:pt x="818270" y="1634054"/>
                  <a:pt x="831250" y="1621074"/>
                  <a:pt x="840961" y="1605735"/>
                </a:cubicBezTo>
                <a:close/>
                <a:moveTo>
                  <a:pt x="780874" y="1660371"/>
                </a:moveTo>
                <a:cubicBezTo>
                  <a:pt x="781634" y="1667597"/>
                  <a:pt x="762493" y="1680654"/>
                  <a:pt x="775423" y="1682175"/>
                </a:cubicBezTo>
                <a:cubicBezTo>
                  <a:pt x="778465" y="1678752"/>
                  <a:pt x="797607" y="1665695"/>
                  <a:pt x="780874" y="1660371"/>
                </a:cubicBezTo>
                <a:close/>
                <a:moveTo>
                  <a:pt x="764521" y="1830744"/>
                </a:moveTo>
                <a:lnTo>
                  <a:pt x="764521" y="1847223"/>
                </a:lnTo>
                <a:cubicBezTo>
                  <a:pt x="780367" y="1855209"/>
                  <a:pt x="780367" y="1822757"/>
                  <a:pt x="764521" y="1830744"/>
                </a:cubicBezTo>
                <a:close/>
                <a:moveTo>
                  <a:pt x="786325" y="1852674"/>
                </a:moveTo>
                <a:cubicBezTo>
                  <a:pt x="755901" y="1851406"/>
                  <a:pt x="771113" y="1863069"/>
                  <a:pt x="769972" y="1879928"/>
                </a:cubicBezTo>
                <a:cubicBezTo>
                  <a:pt x="785311" y="1880689"/>
                  <a:pt x="785691" y="1866618"/>
                  <a:pt x="786325" y="1852674"/>
                </a:cubicBezTo>
                <a:close/>
                <a:moveTo>
                  <a:pt x="693533" y="1699795"/>
                </a:moveTo>
                <a:cubicBezTo>
                  <a:pt x="693533" y="1707021"/>
                  <a:pt x="683898" y="1704739"/>
                  <a:pt x="682631" y="1710697"/>
                </a:cubicBezTo>
                <a:cubicBezTo>
                  <a:pt x="688842" y="1724007"/>
                  <a:pt x="707984" y="1704612"/>
                  <a:pt x="693533" y="1699795"/>
                </a:cubicBezTo>
                <a:close/>
                <a:moveTo>
                  <a:pt x="677053" y="1775854"/>
                </a:moveTo>
                <a:lnTo>
                  <a:pt x="677053" y="1786756"/>
                </a:lnTo>
                <a:cubicBezTo>
                  <a:pt x="690490" y="1795249"/>
                  <a:pt x="693152" y="1768248"/>
                  <a:pt x="682631" y="1770403"/>
                </a:cubicBezTo>
                <a:cubicBezTo>
                  <a:pt x="682631" y="1773699"/>
                  <a:pt x="681744" y="1776868"/>
                  <a:pt x="677053" y="1775854"/>
                </a:cubicBezTo>
                <a:close/>
                <a:moveTo>
                  <a:pt x="682631" y="1792207"/>
                </a:moveTo>
                <a:cubicBezTo>
                  <a:pt x="676166" y="1793094"/>
                  <a:pt x="667039" y="1791320"/>
                  <a:pt x="666151" y="1797658"/>
                </a:cubicBezTo>
                <a:cubicBezTo>
                  <a:pt x="673377" y="1797658"/>
                  <a:pt x="671222" y="1807292"/>
                  <a:pt x="677053" y="1808560"/>
                </a:cubicBezTo>
                <a:cubicBezTo>
                  <a:pt x="677053" y="1801587"/>
                  <a:pt x="684152" y="1800954"/>
                  <a:pt x="682631" y="1792207"/>
                </a:cubicBezTo>
                <a:close/>
                <a:moveTo>
                  <a:pt x="682631" y="2010623"/>
                </a:moveTo>
                <a:cubicBezTo>
                  <a:pt x="683468" y="2003208"/>
                  <a:pt x="678790" y="1996274"/>
                  <a:pt x="671602" y="1994271"/>
                </a:cubicBezTo>
                <a:cubicBezTo>
                  <a:pt x="671602" y="2002891"/>
                  <a:pt x="670968" y="2013159"/>
                  <a:pt x="682631" y="2010623"/>
                </a:cubicBezTo>
                <a:close/>
                <a:moveTo>
                  <a:pt x="638897" y="2010623"/>
                </a:moveTo>
                <a:cubicBezTo>
                  <a:pt x="631418" y="2017596"/>
                  <a:pt x="630404" y="2037371"/>
                  <a:pt x="644348" y="2037878"/>
                </a:cubicBezTo>
                <a:cubicBezTo>
                  <a:pt x="641305" y="2030018"/>
                  <a:pt x="650686" y="2009736"/>
                  <a:pt x="638897" y="2010623"/>
                </a:cubicBezTo>
                <a:close/>
                <a:moveTo>
                  <a:pt x="660700" y="2081612"/>
                </a:moveTo>
                <a:lnTo>
                  <a:pt x="660700" y="2059808"/>
                </a:lnTo>
                <a:cubicBezTo>
                  <a:pt x="654362" y="2060696"/>
                  <a:pt x="645235" y="2058794"/>
                  <a:pt x="644348" y="2065259"/>
                </a:cubicBezTo>
                <a:cubicBezTo>
                  <a:pt x="653728" y="2066907"/>
                  <a:pt x="637249" y="2084147"/>
                  <a:pt x="660700" y="2081612"/>
                </a:cubicBezTo>
                <a:close/>
                <a:moveTo>
                  <a:pt x="666151" y="1863195"/>
                </a:moveTo>
                <a:cubicBezTo>
                  <a:pt x="653475" y="1851660"/>
                  <a:pt x="673250" y="1847096"/>
                  <a:pt x="671602" y="1830363"/>
                </a:cubicBezTo>
                <a:cubicBezTo>
                  <a:pt x="636995" y="1805644"/>
                  <a:pt x="640291" y="1859139"/>
                  <a:pt x="617093" y="1863195"/>
                </a:cubicBezTo>
                <a:lnTo>
                  <a:pt x="617093" y="1912380"/>
                </a:lnTo>
                <a:cubicBezTo>
                  <a:pt x="639531" y="1905662"/>
                  <a:pt x="629770" y="1866872"/>
                  <a:pt x="649799" y="1857745"/>
                </a:cubicBezTo>
                <a:cubicBezTo>
                  <a:pt x="664503" y="1847984"/>
                  <a:pt x="660320" y="1881830"/>
                  <a:pt x="666151" y="1863195"/>
                </a:cubicBezTo>
                <a:close/>
                <a:moveTo>
                  <a:pt x="671602" y="2108993"/>
                </a:moveTo>
                <a:cubicBezTo>
                  <a:pt x="673631" y="2126994"/>
                  <a:pt x="687955" y="2132572"/>
                  <a:pt x="698984" y="2141699"/>
                </a:cubicBezTo>
                <a:cubicBezTo>
                  <a:pt x="693406" y="2127247"/>
                  <a:pt x="689983" y="2110641"/>
                  <a:pt x="671602" y="2108993"/>
                </a:cubicBezTo>
                <a:close/>
                <a:moveTo>
                  <a:pt x="698984" y="2054357"/>
                </a:moveTo>
                <a:cubicBezTo>
                  <a:pt x="713308" y="2056005"/>
                  <a:pt x="716857" y="2046751"/>
                  <a:pt x="715336" y="2032427"/>
                </a:cubicBezTo>
                <a:cubicBezTo>
                  <a:pt x="700885" y="2030779"/>
                  <a:pt x="701265" y="2043836"/>
                  <a:pt x="698984" y="2054357"/>
                </a:cubicBezTo>
                <a:close/>
                <a:moveTo>
                  <a:pt x="714956" y="1759121"/>
                </a:moveTo>
                <a:cubicBezTo>
                  <a:pt x="705829" y="1740867"/>
                  <a:pt x="721168" y="1729205"/>
                  <a:pt x="725858" y="1710063"/>
                </a:cubicBezTo>
                <a:cubicBezTo>
                  <a:pt x="707350" y="1717162"/>
                  <a:pt x="690617" y="1754558"/>
                  <a:pt x="698603" y="1770150"/>
                </a:cubicBezTo>
                <a:cubicBezTo>
                  <a:pt x="700467" y="1762861"/>
                  <a:pt x="707502" y="1758120"/>
                  <a:pt x="714956" y="1759121"/>
                </a:cubicBezTo>
                <a:close/>
                <a:moveTo>
                  <a:pt x="731309" y="1884745"/>
                </a:moveTo>
                <a:cubicBezTo>
                  <a:pt x="730345" y="1900097"/>
                  <a:pt x="734148" y="1915372"/>
                  <a:pt x="742210" y="1928480"/>
                </a:cubicBezTo>
                <a:cubicBezTo>
                  <a:pt x="750197" y="1918845"/>
                  <a:pt x="747915" y="1886393"/>
                  <a:pt x="731309" y="1884745"/>
                </a:cubicBezTo>
                <a:close/>
                <a:moveTo>
                  <a:pt x="747788" y="1955734"/>
                </a:moveTo>
                <a:cubicBezTo>
                  <a:pt x="740689" y="1971580"/>
                  <a:pt x="742464" y="1992749"/>
                  <a:pt x="764141" y="1993764"/>
                </a:cubicBezTo>
                <a:cubicBezTo>
                  <a:pt x="761187" y="1980149"/>
                  <a:pt x="755635" y="1967244"/>
                  <a:pt x="747788" y="1955734"/>
                </a:cubicBezTo>
                <a:close/>
                <a:moveTo>
                  <a:pt x="769592" y="2054104"/>
                </a:moveTo>
                <a:cubicBezTo>
                  <a:pt x="776564" y="2047639"/>
                  <a:pt x="771874" y="2033441"/>
                  <a:pt x="764141" y="2026723"/>
                </a:cubicBezTo>
                <a:cubicBezTo>
                  <a:pt x="762493" y="2039399"/>
                  <a:pt x="752479" y="2050301"/>
                  <a:pt x="769592" y="2054104"/>
                </a:cubicBezTo>
                <a:close/>
                <a:moveTo>
                  <a:pt x="780874" y="1906803"/>
                </a:moveTo>
                <a:cubicBezTo>
                  <a:pt x="769592" y="1927592"/>
                  <a:pt x="768197" y="1962072"/>
                  <a:pt x="791776" y="1972214"/>
                </a:cubicBezTo>
                <a:cubicBezTo>
                  <a:pt x="800713" y="1951601"/>
                  <a:pt x="802627" y="1928619"/>
                  <a:pt x="797227" y="1906803"/>
                </a:cubicBezTo>
                <a:close/>
                <a:moveTo>
                  <a:pt x="813706" y="2179855"/>
                </a:moveTo>
                <a:cubicBezTo>
                  <a:pt x="795832" y="2178334"/>
                  <a:pt x="787339" y="2186320"/>
                  <a:pt x="786325" y="2201659"/>
                </a:cubicBezTo>
                <a:cubicBezTo>
                  <a:pt x="802297" y="2201659"/>
                  <a:pt x="817129" y="2199630"/>
                  <a:pt x="813706" y="2179855"/>
                </a:cubicBezTo>
                <a:close/>
                <a:moveTo>
                  <a:pt x="791776" y="2228913"/>
                </a:moveTo>
                <a:cubicBezTo>
                  <a:pt x="804452" y="2261365"/>
                  <a:pt x="836524" y="2275309"/>
                  <a:pt x="873666" y="2283549"/>
                </a:cubicBezTo>
                <a:cubicBezTo>
                  <a:pt x="858201" y="2253632"/>
                  <a:pt x="822960" y="2243745"/>
                  <a:pt x="791776" y="2228913"/>
                </a:cubicBezTo>
                <a:close/>
                <a:moveTo>
                  <a:pt x="851862" y="1939508"/>
                </a:moveTo>
                <a:cubicBezTo>
                  <a:pt x="851254" y="1948217"/>
                  <a:pt x="855424" y="1956571"/>
                  <a:pt x="862764" y="1961312"/>
                </a:cubicBezTo>
                <a:cubicBezTo>
                  <a:pt x="871384" y="1953199"/>
                  <a:pt x="868849" y="1936973"/>
                  <a:pt x="851862" y="1939508"/>
                </a:cubicBezTo>
                <a:close/>
                <a:moveTo>
                  <a:pt x="857313" y="1934057"/>
                </a:moveTo>
                <a:cubicBezTo>
                  <a:pt x="872652" y="1933043"/>
                  <a:pt x="880638" y="1924550"/>
                  <a:pt x="879117" y="1906803"/>
                </a:cubicBezTo>
                <a:cubicBezTo>
                  <a:pt x="863778" y="1907817"/>
                  <a:pt x="855919" y="1916310"/>
                  <a:pt x="857313" y="1934057"/>
                </a:cubicBezTo>
                <a:close/>
                <a:moveTo>
                  <a:pt x="901047" y="2032300"/>
                </a:moveTo>
                <a:cubicBezTo>
                  <a:pt x="908019" y="2062597"/>
                  <a:pt x="900287" y="2108359"/>
                  <a:pt x="922851" y="2097838"/>
                </a:cubicBezTo>
                <a:cubicBezTo>
                  <a:pt x="912836" y="2089471"/>
                  <a:pt x="925767" y="2040667"/>
                  <a:pt x="901047" y="2032300"/>
                </a:cubicBezTo>
                <a:close/>
                <a:moveTo>
                  <a:pt x="939077" y="2168826"/>
                </a:moveTo>
                <a:cubicBezTo>
                  <a:pt x="947824" y="2153107"/>
                  <a:pt x="934640" y="2136501"/>
                  <a:pt x="933626" y="2125219"/>
                </a:cubicBezTo>
                <a:cubicBezTo>
                  <a:pt x="918541" y="2135487"/>
                  <a:pt x="927034" y="2157037"/>
                  <a:pt x="939077" y="2168826"/>
                </a:cubicBezTo>
                <a:close/>
                <a:moveTo>
                  <a:pt x="955556" y="2218011"/>
                </a:moveTo>
                <a:cubicBezTo>
                  <a:pt x="955404" y="2212091"/>
                  <a:pt x="957331" y="2206311"/>
                  <a:pt x="961007" y="2201659"/>
                </a:cubicBezTo>
                <a:lnTo>
                  <a:pt x="944528" y="2201659"/>
                </a:lnTo>
                <a:cubicBezTo>
                  <a:pt x="943691" y="2209074"/>
                  <a:pt x="948369" y="2216008"/>
                  <a:pt x="955556" y="2218011"/>
                </a:cubicBezTo>
                <a:close/>
                <a:moveTo>
                  <a:pt x="982811" y="2343636"/>
                </a:moveTo>
                <a:cubicBezTo>
                  <a:pt x="991304" y="2330199"/>
                  <a:pt x="964303" y="2327537"/>
                  <a:pt x="966458" y="2338185"/>
                </a:cubicBezTo>
                <a:cubicBezTo>
                  <a:pt x="969754" y="2338185"/>
                  <a:pt x="972923" y="2338945"/>
                  <a:pt x="971909" y="2343636"/>
                </a:cubicBezTo>
                <a:close/>
                <a:moveTo>
                  <a:pt x="993839" y="2185686"/>
                </a:moveTo>
                <a:cubicBezTo>
                  <a:pt x="991431" y="2175291"/>
                  <a:pt x="1001319" y="2152727"/>
                  <a:pt x="982938" y="2158305"/>
                </a:cubicBezTo>
                <a:cubicBezTo>
                  <a:pt x="982177" y="2171869"/>
                  <a:pt x="981923" y="2184799"/>
                  <a:pt x="993839" y="2185686"/>
                </a:cubicBezTo>
                <a:close/>
                <a:moveTo>
                  <a:pt x="988389" y="2060062"/>
                </a:moveTo>
                <a:cubicBezTo>
                  <a:pt x="1016023" y="2052329"/>
                  <a:pt x="1003347" y="2085415"/>
                  <a:pt x="1026418" y="2081865"/>
                </a:cubicBezTo>
                <a:cubicBezTo>
                  <a:pt x="1023376" y="2061963"/>
                  <a:pt x="1044419" y="2034836"/>
                  <a:pt x="1020840" y="2027230"/>
                </a:cubicBezTo>
                <a:cubicBezTo>
                  <a:pt x="1016023" y="2044216"/>
                  <a:pt x="1001065" y="2051062"/>
                  <a:pt x="988135" y="2060062"/>
                </a:cubicBezTo>
                <a:close/>
                <a:moveTo>
                  <a:pt x="1010192" y="2158305"/>
                </a:moveTo>
                <a:cubicBezTo>
                  <a:pt x="1010192" y="2170094"/>
                  <a:pt x="1016657" y="2202166"/>
                  <a:pt x="1026672" y="2185686"/>
                </a:cubicBezTo>
                <a:cubicBezTo>
                  <a:pt x="1011080" y="2186574"/>
                  <a:pt x="1033263" y="2149938"/>
                  <a:pt x="1010192" y="2158305"/>
                </a:cubicBezTo>
                <a:close/>
                <a:moveTo>
                  <a:pt x="1026672" y="2136501"/>
                </a:moveTo>
                <a:cubicBezTo>
                  <a:pt x="1043405" y="2144868"/>
                  <a:pt x="1043405" y="2100880"/>
                  <a:pt x="1026672" y="2109247"/>
                </a:cubicBezTo>
                <a:cubicBezTo>
                  <a:pt x="1023376" y="2126614"/>
                  <a:pt x="1036813" y="2126107"/>
                  <a:pt x="1026672" y="2136501"/>
                </a:cubicBezTo>
                <a:close/>
                <a:moveTo>
                  <a:pt x="1075730" y="2375834"/>
                </a:moveTo>
                <a:cubicBezTo>
                  <a:pt x="1083463" y="2358467"/>
                  <a:pt x="1043024" y="2362143"/>
                  <a:pt x="1043024" y="2370383"/>
                </a:cubicBezTo>
                <a:cubicBezTo>
                  <a:pt x="1059631" y="2366453"/>
                  <a:pt x="1062926" y="2375961"/>
                  <a:pt x="1075730" y="2375834"/>
                </a:cubicBezTo>
                <a:close/>
                <a:moveTo>
                  <a:pt x="1069899" y="2168700"/>
                </a:moveTo>
                <a:cubicBezTo>
                  <a:pt x="1071039" y="2187715"/>
                  <a:pt x="1067997" y="2210786"/>
                  <a:pt x="1086251" y="2212434"/>
                </a:cubicBezTo>
                <a:cubicBezTo>
                  <a:pt x="1079913" y="2196081"/>
                  <a:pt x="1089547" y="2180235"/>
                  <a:pt x="1069899" y="2168700"/>
                </a:cubicBezTo>
                <a:close/>
                <a:moveTo>
                  <a:pt x="1086251" y="2081358"/>
                </a:moveTo>
                <a:cubicBezTo>
                  <a:pt x="1089040" y="2094922"/>
                  <a:pt x="1086251" y="2114317"/>
                  <a:pt x="1102731" y="2114191"/>
                </a:cubicBezTo>
                <a:cubicBezTo>
                  <a:pt x="1098421" y="2101514"/>
                  <a:pt x="1099562" y="2084528"/>
                  <a:pt x="1086251" y="2081358"/>
                </a:cubicBezTo>
                <a:close/>
                <a:moveTo>
                  <a:pt x="1119084" y="2245266"/>
                </a:moveTo>
                <a:cubicBezTo>
                  <a:pt x="1125295" y="2262379"/>
                  <a:pt x="1110463" y="2257942"/>
                  <a:pt x="1108182" y="2267069"/>
                </a:cubicBezTo>
                <a:cubicBezTo>
                  <a:pt x="1123520" y="2267069"/>
                  <a:pt x="1131380" y="2287605"/>
                  <a:pt x="1146211" y="2272520"/>
                </a:cubicBezTo>
                <a:cubicBezTo>
                  <a:pt x="1148493" y="2259844"/>
                  <a:pt x="1136324" y="2260605"/>
                  <a:pt x="1140760" y="2245266"/>
                </a:cubicBezTo>
                <a:close/>
                <a:moveTo>
                  <a:pt x="1129985" y="2316254"/>
                </a:moveTo>
                <a:cubicBezTo>
                  <a:pt x="1147099" y="2318790"/>
                  <a:pt x="1154324" y="2311437"/>
                  <a:pt x="1151789" y="2294324"/>
                </a:cubicBezTo>
                <a:cubicBezTo>
                  <a:pt x="1134802" y="2291789"/>
                  <a:pt x="1127450" y="2299141"/>
                  <a:pt x="1129985" y="2316254"/>
                </a:cubicBezTo>
                <a:close/>
                <a:moveTo>
                  <a:pt x="1157240" y="2343509"/>
                </a:moveTo>
                <a:cubicBezTo>
                  <a:pt x="1160155" y="2335396"/>
                  <a:pt x="1165353" y="2329692"/>
                  <a:pt x="1168268" y="2321705"/>
                </a:cubicBezTo>
                <a:cubicBezTo>
                  <a:pt x="1148113" y="2316254"/>
                  <a:pt x="1140253" y="2342241"/>
                  <a:pt x="1157240" y="2343509"/>
                </a:cubicBezTo>
                <a:close/>
                <a:moveTo>
                  <a:pt x="1173719" y="2261619"/>
                </a:moveTo>
                <a:cubicBezTo>
                  <a:pt x="1173719" y="2267069"/>
                  <a:pt x="1169283" y="2268084"/>
                  <a:pt x="1168268" y="2272520"/>
                </a:cubicBezTo>
                <a:cubicBezTo>
                  <a:pt x="1176762" y="2272520"/>
                  <a:pt x="1187156" y="2273281"/>
                  <a:pt x="1184621" y="2261619"/>
                </a:cubicBezTo>
                <a:close/>
                <a:moveTo>
                  <a:pt x="1179170" y="2299648"/>
                </a:moveTo>
                <a:cubicBezTo>
                  <a:pt x="1164085" y="2320438"/>
                  <a:pt x="1199199" y="2323734"/>
                  <a:pt x="1179170" y="2299648"/>
                </a:cubicBezTo>
                <a:close/>
                <a:moveTo>
                  <a:pt x="1190072" y="2168573"/>
                </a:moveTo>
                <a:cubicBezTo>
                  <a:pt x="1179424" y="2179094"/>
                  <a:pt x="1184368" y="2202039"/>
                  <a:pt x="1206425" y="2195954"/>
                </a:cubicBezTo>
                <a:cubicBezTo>
                  <a:pt x="1207566" y="2180235"/>
                  <a:pt x="1206425" y="2166164"/>
                  <a:pt x="1190072" y="2168573"/>
                </a:cubicBezTo>
                <a:close/>
                <a:moveTo>
                  <a:pt x="1190072" y="2206602"/>
                </a:moveTo>
                <a:lnTo>
                  <a:pt x="1190072" y="2228406"/>
                </a:lnTo>
                <a:cubicBezTo>
                  <a:pt x="1207185" y="2230941"/>
                  <a:pt x="1214411" y="2223716"/>
                  <a:pt x="1211876" y="2206602"/>
                </a:cubicBezTo>
                <a:close/>
                <a:moveTo>
                  <a:pt x="1211876" y="2348580"/>
                </a:moveTo>
                <a:cubicBezTo>
                  <a:pt x="1215045" y="2366200"/>
                  <a:pt x="1210228" y="2376088"/>
                  <a:pt x="1200974" y="2381285"/>
                </a:cubicBezTo>
                <a:cubicBezTo>
                  <a:pt x="1221763" y="2390792"/>
                  <a:pt x="1234060" y="2347312"/>
                  <a:pt x="1211876" y="2348580"/>
                </a:cubicBezTo>
                <a:close/>
                <a:moveTo>
                  <a:pt x="1255610" y="2419568"/>
                </a:moveTo>
                <a:cubicBezTo>
                  <a:pt x="1248638" y="2402962"/>
                  <a:pt x="1274244" y="2391806"/>
                  <a:pt x="1261061" y="2386863"/>
                </a:cubicBezTo>
                <a:cubicBezTo>
                  <a:pt x="1242173" y="2414751"/>
                  <a:pt x="1217453" y="2368608"/>
                  <a:pt x="1206425" y="2397764"/>
                </a:cubicBezTo>
                <a:cubicBezTo>
                  <a:pt x="1217124" y="2414041"/>
                  <a:pt x="1236354" y="2422572"/>
                  <a:pt x="1255610" y="2419568"/>
                </a:cubicBezTo>
                <a:close/>
                <a:moveTo>
                  <a:pt x="1271962" y="2321325"/>
                </a:moveTo>
                <a:cubicBezTo>
                  <a:pt x="1274878" y="2313212"/>
                  <a:pt x="1280075" y="2307508"/>
                  <a:pt x="1282864" y="2299395"/>
                </a:cubicBezTo>
                <a:cubicBezTo>
                  <a:pt x="1275892" y="2299395"/>
                  <a:pt x="1275385" y="2292423"/>
                  <a:pt x="1266511" y="2293944"/>
                </a:cubicBezTo>
                <a:cubicBezTo>
                  <a:pt x="1260110" y="2301271"/>
                  <a:pt x="1260858" y="2312401"/>
                  <a:pt x="1268198" y="2318802"/>
                </a:cubicBezTo>
                <a:cubicBezTo>
                  <a:pt x="1269338" y="2319804"/>
                  <a:pt x="1270606" y="2320653"/>
                  <a:pt x="1271962" y="2321325"/>
                </a:cubicBezTo>
                <a:close/>
                <a:moveTo>
                  <a:pt x="1299217" y="2207236"/>
                </a:moveTo>
                <a:cubicBezTo>
                  <a:pt x="1302640" y="2220673"/>
                  <a:pt x="1332683" y="2235378"/>
                  <a:pt x="1332049" y="2207236"/>
                </a:cubicBezTo>
                <a:cubicBezTo>
                  <a:pt x="1328119" y="2196334"/>
                  <a:pt x="1300865" y="2189869"/>
                  <a:pt x="1299217" y="2207236"/>
                </a:cubicBezTo>
                <a:close/>
                <a:moveTo>
                  <a:pt x="1321147" y="2245266"/>
                </a:moveTo>
                <a:lnTo>
                  <a:pt x="1321147" y="2256168"/>
                </a:lnTo>
                <a:lnTo>
                  <a:pt x="1337500" y="2256168"/>
                </a:lnTo>
                <a:lnTo>
                  <a:pt x="1337500" y="2245266"/>
                </a:lnTo>
                <a:close/>
                <a:moveTo>
                  <a:pt x="1326598" y="2283295"/>
                </a:moveTo>
                <a:cubicBezTo>
                  <a:pt x="1327232" y="2296859"/>
                  <a:pt x="1336866" y="2300155"/>
                  <a:pt x="1326598" y="2310550"/>
                </a:cubicBezTo>
                <a:cubicBezTo>
                  <a:pt x="1341937" y="2311437"/>
                  <a:pt x="1342317" y="2297240"/>
                  <a:pt x="1342951" y="2283295"/>
                </a:cubicBezTo>
                <a:close/>
                <a:moveTo>
                  <a:pt x="1337500" y="2332480"/>
                </a:moveTo>
                <a:cubicBezTo>
                  <a:pt x="1353472" y="2340467"/>
                  <a:pt x="1353472" y="2308015"/>
                  <a:pt x="1337500" y="2316128"/>
                </a:cubicBezTo>
                <a:lnTo>
                  <a:pt x="1337500" y="2332480"/>
                </a:lnTo>
                <a:close/>
                <a:moveTo>
                  <a:pt x="1359304" y="2217758"/>
                </a:moveTo>
                <a:lnTo>
                  <a:pt x="1359304" y="2239561"/>
                </a:lnTo>
                <a:lnTo>
                  <a:pt x="1386812" y="2239561"/>
                </a:lnTo>
                <a:cubicBezTo>
                  <a:pt x="1390234" y="2219786"/>
                  <a:pt x="1375530" y="2218138"/>
                  <a:pt x="1359430" y="2217758"/>
                </a:cubicBezTo>
                <a:close/>
                <a:moveTo>
                  <a:pt x="1370332" y="2321579"/>
                </a:moveTo>
                <a:cubicBezTo>
                  <a:pt x="1365769" y="2336917"/>
                  <a:pt x="1377938" y="2335650"/>
                  <a:pt x="1375783" y="2348833"/>
                </a:cubicBezTo>
                <a:cubicBezTo>
                  <a:pt x="1391756" y="2350227"/>
                  <a:pt x="1392516" y="2336156"/>
                  <a:pt x="1408489" y="2337931"/>
                </a:cubicBezTo>
                <a:cubicBezTo>
                  <a:pt x="1410644" y="2317395"/>
                  <a:pt x="1383136" y="2309789"/>
                  <a:pt x="1370459" y="2321579"/>
                </a:cubicBezTo>
                <a:close/>
                <a:moveTo>
                  <a:pt x="1397587" y="2397638"/>
                </a:moveTo>
                <a:lnTo>
                  <a:pt x="1397587" y="2381158"/>
                </a:lnTo>
                <a:lnTo>
                  <a:pt x="1381234" y="2381158"/>
                </a:lnTo>
                <a:lnTo>
                  <a:pt x="1381234" y="2397638"/>
                </a:lnTo>
                <a:close/>
                <a:moveTo>
                  <a:pt x="1392136" y="2370256"/>
                </a:moveTo>
                <a:cubicBezTo>
                  <a:pt x="1404812" y="2371777"/>
                  <a:pt x="1412672" y="2368989"/>
                  <a:pt x="1413939" y="2359355"/>
                </a:cubicBezTo>
                <a:cubicBezTo>
                  <a:pt x="1404305" y="2360622"/>
                  <a:pt x="1386558" y="2353904"/>
                  <a:pt x="1392136" y="2370256"/>
                </a:cubicBezTo>
                <a:close/>
                <a:moveTo>
                  <a:pt x="1403038" y="2468626"/>
                </a:moveTo>
                <a:cubicBezTo>
                  <a:pt x="1423320" y="2462795"/>
                  <a:pt x="1413686" y="2487007"/>
                  <a:pt x="1424841" y="2490430"/>
                </a:cubicBezTo>
                <a:cubicBezTo>
                  <a:pt x="1440560" y="2480289"/>
                  <a:pt x="1441447" y="2438836"/>
                  <a:pt x="1413939" y="2441245"/>
                </a:cubicBezTo>
                <a:cubicBezTo>
                  <a:pt x="1411658" y="2451640"/>
                  <a:pt x="1402150" y="2455062"/>
                  <a:pt x="1403038" y="2468626"/>
                </a:cubicBezTo>
                <a:close/>
                <a:moveTo>
                  <a:pt x="1446772" y="2523262"/>
                </a:moveTo>
                <a:lnTo>
                  <a:pt x="1446772" y="2506783"/>
                </a:lnTo>
                <a:cubicBezTo>
                  <a:pt x="1438532" y="2507797"/>
                  <a:pt x="1426616" y="2504881"/>
                  <a:pt x="1424841" y="2512233"/>
                </a:cubicBezTo>
                <a:cubicBezTo>
                  <a:pt x="1435743" y="2512233"/>
                  <a:pt x="1431813" y="2527192"/>
                  <a:pt x="1446772" y="2523262"/>
                </a:cubicBezTo>
                <a:close/>
                <a:moveTo>
                  <a:pt x="1430292" y="2222828"/>
                </a:moveTo>
                <a:cubicBezTo>
                  <a:pt x="1451969" y="2235505"/>
                  <a:pt x="1454504" y="2189362"/>
                  <a:pt x="1435743" y="2195574"/>
                </a:cubicBezTo>
                <a:cubicBezTo>
                  <a:pt x="1440307" y="2211039"/>
                  <a:pt x="1428137" y="2209645"/>
                  <a:pt x="1430292" y="2222828"/>
                </a:cubicBezTo>
                <a:close/>
                <a:moveTo>
                  <a:pt x="1463124" y="2130036"/>
                </a:moveTo>
                <a:cubicBezTo>
                  <a:pt x="1464139" y="2164897"/>
                  <a:pt x="1451589" y="2197349"/>
                  <a:pt x="1468575" y="2211927"/>
                </a:cubicBezTo>
                <a:cubicBezTo>
                  <a:pt x="1481252" y="2197095"/>
                  <a:pt x="1481252" y="2169460"/>
                  <a:pt x="1495830" y="2157291"/>
                </a:cubicBezTo>
                <a:cubicBezTo>
                  <a:pt x="1473773" y="2159446"/>
                  <a:pt x="1492027" y="2121163"/>
                  <a:pt x="1463124" y="2130036"/>
                </a:cubicBezTo>
                <a:close/>
                <a:moveTo>
                  <a:pt x="1474026" y="2228279"/>
                </a:moveTo>
                <a:cubicBezTo>
                  <a:pt x="1465533" y="2248181"/>
                  <a:pt x="1468449" y="2283042"/>
                  <a:pt x="1490379" y="2288366"/>
                </a:cubicBezTo>
                <a:lnTo>
                  <a:pt x="1490379" y="2228786"/>
                </a:lnTo>
                <a:close/>
                <a:moveTo>
                  <a:pt x="1484928" y="2342368"/>
                </a:moveTo>
                <a:cubicBezTo>
                  <a:pt x="1479464" y="2350329"/>
                  <a:pt x="1477500" y="2360179"/>
                  <a:pt x="1479477" y="2369622"/>
                </a:cubicBezTo>
                <a:lnTo>
                  <a:pt x="1501281" y="2369622"/>
                </a:lnTo>
                <a:cubicBezTo>
                  <a:pt x="1503943" y="2352509"/>
                  <a:pt x="1494562" y="2347312"/>
                  <a:pt x="1484928" y="2342368"/>
                </a:cubicBezTo>
                <a:close/>
                <a:moveTo>
                  <a:pt x="1490379" y="2413357"/>
                </a:moveTo>
                <a:cubicBezTo>
                  <a:pt x="1506351" y="2421343"/>
                  <a:pt x="1506351" y="2388891"/>
                  <a:pt x="1490379" y="2397004"/>
                </a:cubicBezTo>
                <a:lnTo>
                  <a:pt x="1490379" y="2413357"/>
                </a:lnTo>
                <a:close/>
                <a:moveTo>
                  <a:pt x="1501281" y="2446062"/>
                </a:moveTo>
                <a:cubicBezTo>
                  <a:pt x="1517253" y="2454175"/>
                  <a:pt x="1517253" y="2421723"/>
                  <a:pt x="1501281" y="2429709"/>
                </a:cubicBezTo>
                <a:lnTo>
                  <a:pt x="1501281" y="2446062"/>
                </a:lnTo>
                <a:close/>
                <a:moveTo>
                  <a:pt x="1506858" y="2517177"/>
                </a:moveTo>
                <a:cubicBezTo>
                  <a:pt x="1524225" y="2523135"/>
                  <a:pt x="1524225" y="2467359"/>
                  <a:pt x="1506858" y="2473443"/>
                </a:cubicBezTo>
                <a:cubicBezTo>
                  <a:pt x="1513070" y="2487362"/>
                  <a:pt x="1513070" y="2503258"/>
                  <a:pt x="1506858" y="2517177"/>
                </a:cubicBezTo>
                <a:close/>
                <a:moveTo>
                  <a:pt x="1517760" y="2293183"/>
                </a:moveTo>
                <a:cubicBezTo>
                  <a:pt x="1519028" y="2302944"/>
                  <a:pt x="1512182" y="2320564"/>
                  <a:pt x="1528662" y="2315114"/>
                </a:cubicBezTo>
                <a:cubicBezTo>
                  <a:pt x="1529232" y="2306379"/>
                  <a:pt x="1525074" y="2298000"/>
                  <a:pt x="1517760" y="2293183"/>
                </a:cubicBezTo>
                <a:close/>
                <a:moveTo>
                  <a:pt x="1512309" y="2260478"/>
                </a:moveTo>
                <a:cubicBezTo>
                  <a:pt x="1530690" y="2262379"/>
                  <a:pt x="1521310" y="2236773"/>
                  <a:pt x="1528662" y="2227645"/>
                </a:cubicBezTo>
                <a:lnTo>
                  <a:pt x="1512309" y="2227645"/>
                </a:lnTo>
                <a:lnTo>
                  <a:pt x="1512309" y="2261745"/>
                </a:lnTo>
                <a:close/>
                <a:moveTo>
                  <a:pt x="1605101" y="2145755"/>
                </a:moveTo>
                <a:cubicBezTo>
                  <a:pt x="1588622" y="2138403"/>
                  <a:pt x="1562255" y="2112416"/>
                  <a:pt x="1545015" y="2123952"/>
                </a:cubicBezTo>
                <a:cubicBezTo>
                  <a:pt x="1561114" y="2131684"/>
                  <a:pt x="1589890" y="2155263"/>
                  <a:pt x="1605101" y="2145755"/>
                </a:cubicBezTo>
                <a:close/>
                <a:moveTo>
                  <a:pt x="1610552" y="2336917"/>
                </a:moveTo>
                <a:cubicBezTo>
                  <a:pt x="1603580" y="2336917"/>
                  <a:pt x="1602946" y="2329945"/>
                  <a:pt x="1594200" y="2331466"/>
                </a:cubicBezTo>
                <a:cubicBezTo>
                  <a:pt x="1595340" y="2341734"/>
                  <a:pt x="1587988" y="2343509"/>
                  <a:pt x="1588749" y="2353270"/>
                </a:cubicBezTo>
                <a:cubicBezTo>
                  <a:pt x="1606242" y="2358087"/>
                  <a:pt x="1605735" y="2344903"/>
                  <a:pt x="1610552" y="2336917"/>
                </a:cubicBezTo>
                <a:close/>
                <a:moveTo>
                  <a:pt x="1561367" y="2173010"/>
                </a:moveTo>
                <a:cubicBezTo>
                  <a:pt x="1559086" y="2194179"/>
                  <a:pt x="1555409" y="2192531"/>
                  <a:pt x="1566818" y="2205842"/>
                </a:cubicBezTo>
                <a:cubicBezTo>
                  <a:pt x="1580129" y="2199123"/>
                  <a:pt x="1602313" y="2201278"/>
                  <a:pt x="1604848" y="2184038"/>
                </a:cubicBezTo>
                <a:cubicBezTo>
                  <a:pt x="1583044" y="2187588"/>
                  <a:pt x="1582918" y="2169587"/>
                  <a:pt x="1561114" y="2173010"/>
                </a:cubicBezTo>
                <a:close/>
                <a:moveTo>
                  <a:pt x="1577847" y="2533530"/>
                </a:moveTo>
                <a:lnTo>
                  <a:pt x="1577847" y="2522628"/>
                </a:lnTo>
                <a:lnTo>
                  <a:pt x="1566818" y="2522628"/>
                </a:lnTo>
                <a:lnTo>
                  <a:pt x="1566818" y="2533530"/>
                </a:lnTo>
                <a:close/>
                <a:moveTo>
                  <a:pt x="1588749" y="2402455"/>
                </a:moveTo>
                <a:lnTo>
                  <a:pt x="1588749" y="2418807"/>
                </a:lnTo>
                <a:lnTo>
                  <a:pt x="1605101" y="2418807"/>
                </a:lnTo>
                <a:lnTo>
                  <a:pt x="1605101" y="2402455"/>
                </a:lnTo>
                <a:close/>
                <a:moveTo>
                  <a:pt x="1599650" y="2528079"/>
                </a:moveTo>
                <a:cubicBezTo>
                  <a:pt x="1604975" y="2511600"/>
                  <a:pt x="1618919" y="2503613"/>
                  <a:pt x="1616003" y="2478894"/>
                </a:cubicBezTo>
                <a:cubicBezTo>
                  <a:pt x="1608309" y="2477918"/>
                  <a:pt x="1600525" y="2479858"/>
                  <a:pt x="1594200" y="2484345"/>
                </a:cubicBezTo>
                <a:cubicBezTo>
                  <a:pt x="1593312" y="2497909"/>
                  <a:pt x="1602693" y="2501205"/>
                  <a:pt x="1605101" y="2511600"/>
                </a:cubicBezTo>
                <a:cubicBezTo>
                  <a:pt x="1588115" y="2509064"/>
                  <a:pt x="1584566" y="2526304"/>
                  <a:pt x="1599650" y="2528079"/>
                </a:cubicBezTo>
                <a:close/>
                <a:moveTo>
                  <a:pt x="1627666" y="2976955"/>
                </a:moveTo>
                <a:cubicBezTo>
                  <a:pt x="1610426" y="3001547"/>
                  <a:pt x="1576960" y="3010167"/>
                  <a:pt x="1567579" y="3042492"/>
                </a:cubicBezTo>
                <a:cubicBezTo>
                  <a:pt x="1596988" y="3036281"/>
                  <a:pt x="1642751" y="2991786"/>
                  <a:pt x="1627666" y="2976955"/>
                </a:cubicBezTo>
                <a:close/>
                <a:moveTo>
                  <a:pt x="6066097" y="499709"/>
                </a:moveTo>
                <a:cubicBezTo>
                  <a:pt x="6066857" y="499597"/>
                  <a:pt x="6067618" y="499597"/>
                  <a:pt x="6068378" y="499709"/>
                </a:cubicBezTo>
                <a:lnTo>
                  <a:pt x="6088027" y="521892"/>
                </a:lnTo>
                <a:cubicBezTo>
                  <a:pt x="6078267" y="537738"/>
                  <a:pt x="6058871" y="518216"/>
                  <a:pt x="6066097" y="499709"/>
                </a:cubicBezTo>
                <a:close/>
              </a:path>
            </a:pathLst>
          </a:custGeom>
          <a:solidFill>
            <a:srgbClr val="FCF7EF"/>
          </a:solidFill>
          <a:ln w="1266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3B39283-EF70-46D1-9E0A-E38BE1461DF4}"/>
              </a:ext>
            </a:extLst>
          </p:cNvPr>
          <p:cNvSpPr/>
          <p:nvPr/>
        </p:nvSpPr>
        <p:spPr>
          <a:xfrm>
            <a:off x="3592679" y="2276323"/>
            <a:ext cx="7744831" cy="3644623"/>
          </a:xfrm>
          <a:custGeom>
            <a:avLst/>
            <a:gdLst>
              <a:gd name="connsiteX0" fmla="*/ 7743118 w 7744831"/>
              <a:gd name="connsiteY0" fmla="*/ 707097 h 3644623"/>
              <a:gd name="connsiteX1" fmla="*/ 7028672 w 7744831"/>
              <a:gd name="connsiteY1" fmla="*/ 582613 h 3644623"/>
              <a:gd name="connsiteX2" fmla="*/ 7468799 w 7744831"/>
              <a:gd name="connsiteY2" fmla="*/ 1221130 h 3644623"/>
              <a:gd name="connsiteX3" fmla="*/ 7325302 w 7744831"/>
              <a:gd name="connsiteY3" fmla="*/ 1311386 h 3644623"/>
              <a:gd name="connsiteX4" fmla="*/ 7203354 w 7744831"/>
              <a:gd name="connsiteY4" fmla="*/ 1114267 h 3644623"/>
              <a:gd name="connsiteX5" fmla="*/ 6869329 w 7744831"/>
              <a:gd name="connsiteY5" fmla="*/ 1055194 h 3644623"/>
              <a:gd name="connsiteX6" fmla="*/ 6907359 w 7744831"/>
              <a:gd name="connsiteY6" fmla="*/ 1103365 h 3644623"/>
              <a:gd name="connsiteX7" fmla="*/ 7319724 w 7744831"/>
              <a:gd name="connsiteY7" fmla="*/ 1394038 h 3644623"/>
              <a:gd name="connsiteX8" fmla="*/ 7719159 w 7744831"/>
              <a:gd name="connsiteY8" fmla="*/ 1159775 h 3644623"/>
              <a:gd name="connsiteX9" fmla="*/ 7289047 w 7744831"/>
              <a:gd name="connsiteY9" fmla="*/ 576655 h 3644623"/>
              <a:gd name="connsiteX10" fmla="*/ 7460306 w 7744831"/>
              <a:gd name="connsiteY10" fmla="*/ 626601 h 3644623"/>
              <a:gd name="connsiteX11" fmla="*/ 7742611 w 7744831"/>
              <a:gd name="connsiteY11" fmla="*/ 707350 h 3644623"/>
              <a:gd name="connsiteX12" fmla="*/ 2168010 w 7744831"/>
              <a:gd name="connsiteY12" fmla="*/ 2190250 h 3644623"/>
              <a:gd name="connsiteX13" fmla="*/ 2195264 w 7744831"/>
              <a:gd name="connsiteY13" fmla="*/ 2266309 h 3644623"/>
              <a:gd name="connsiteX14" fmla="*/ 2817806 w 7744831"/>
              <a:gd name="connsiteY14" fmla="*/ 1971453 h 3644623"/>
              <a:gd name="connsiteX15" fmla="*/ 2817806 w 7744831"/>
              <a:gd name="connsiteY15" fmla="*/ 1769389 h 3644623"/>
              <a:gd name="connsiteX16" fmla="*/ 2735915 w 7744831"/>
              <a:gd name="connsiteY16" fmla="*/ 1927846 h 3644623"/>
              <a:gd name="connsiteX17" fmla="*/ 2511923 w 7744831"/>
              <a:gd name="connsiteY17" fmla="*/ 2020638 h 3644623"/>
              <a:gd name="connsiteX18" fmla="*/ 2522951 w 7744831"/>
              <a:gd name="connsiteY18" fmla="*/ 1703725 h 3644623"/>
              <a:gd name="connsiteX19" fmla="*/ 2681280 w 7744831"/>
              <a:gd name="connsiteY19" fmla="*/ 1659991 h 3644623"/>
              <a:gd name="connsiteX20" fmla="*/ 2713985 w 7744831"/>
              <a:gd name="connsiteY20" fmla="*/ 1709049 h 3644623"/>
              <a:gd name="connsiteX21" fmla="*/ 2763170 w 7744831"/>
              <a:gd name="connsiteY21" fmla="*/ 1687246 h 3644623"/>
              <a:gd name="connsiteX22" fmla="*/ 2768621 w 7744831"/>
              <a:gd name="connsiteY22" fmla="*/ 1490633 h 3644623"/>
              <a:gd name="connsiteX23" fmla="*/ 2692562 w 7744831"/>
              <a:gd name="connsiteY23" fmla="*/ 1501534 h 3644623"/>
              <a:gd name="connsiteX24" fmla="*/ 2676209 w 7744831"/>
              <a:gd name="connsiteY24" fmla="*/ 1577593 h 3644623"/>
              <a:gd name="connsiteX25" fmla="*/ 2517880 w 7744831"/>
              <a:gd name="connsiteY25" fmla="*/ 1626652 h 3644623"/>
              <a:gd name="connsiteX26" fmla="*/ 2528782 w 7744831"/>
              <a:gd name="connsiteY26" fmla="*/ 1337247 h 3644623"/>
              <a:gd name="connsiteX27" fmla="*/ 2719943 w 7744831"/>
              <a:gd name="connsiteY27" fmla="*/ 1255356 h 3644623"/>
              <a:gd name="connsiteX28" fmla="*/ 2796002 w 7744831"/>
              <a:gd name="connsiteY28" fmla="*/ 1315443 h 3644623"/>
              <a:gd name="connsiteX29" fmla="*/ 2779522 w 7744831"/>
              <a:gd name="connsiteY29" fmla="*/ 1129732 h 3644623"/>
              <a:gd name="connsiteX30" fmla="*/ 2151531 w 7744831"/>
              <a:gd name="connsiteY30" fmla="*/ 1419137 h 3644623"/>
              <a:gd name="connsiteX31" fmla="*/ 2238871 w 7744831"/>
              <a:gd name="connsiteY31" fmla="*/ 1468322 h 3644623"/>
              <a:gd name="connsiteX32" fmla="*/ 2168010 w 7744831"/>
              <a:gd name="connsiteY32" fmla="*/ 2189743 h 3644623"/>
              <a:gd name="connsiteX33" fmla="*/ 2288056 w 7744831"/>
              <a:gd name="connsiteY33" fmla="*/ 1725529 h 3644623"/>
              <a:gd name="connsiteX34" fmla="*/ 2282605 w 7744831"/>
              <a:gd name="connsiteY34" fmla="*/ 1698147 h 3644623"/>
              <a:gd name="connsiteX35" fmla="*/ 2288056 w 7744831"/>
              <a:gd name="connsiteY35" fmla="*/ 1725529 h 3644623"/>
              <a:gd name="connsiteX36" fmla="*/ 2331790 w 7744831"/>
              <a:gd name="connsiteY36" fmla="*/ 1987552 h 3644623"/>
              <a:gd name="connsiteX37" fmla="*/ 2353593 w 7744831"/>
              <a:gd name="connsiteY37" fmla="*/ 1960298 h 3644623"/>
              <a:gd name="connsiteX38" fmla="*/ 2331790 w 7744831"/>
              <a:gd name="connsiteY38" fmla="*/ 1987552 h 3644623"/>
              <a:gd name="connsiteX39" fmla="*/ 2331790 w 7744831"/>
              <a:gd name="connsiteY39" fmla="*/ 1725529 h 3644623"/>
              <a:gd name="connsiteX40" fmla="*/ 2331790 w 7744831"/>
              <a:gd name="connsiteY40" fmla="*/ 1714627 h 3644623"/>
              <a:gd name="connsiteX41" fmla="*/ 2337241 w 7744831"/>
              <a:gd name="connsiteY41" fmla="*/ 1709049 h 3644623"/>
              <a:gd name="connsiteX42" fmla="*/ 2331790 w 7744831"/>
              <a:gd name="connsiteY42" fmla="*/ 1725529 h 3644623"/>
              <a:gd name="connsiteX43" fmla="*/ 2386426 w 7744831"/>
              <a:gd name="connsiteY43" fmla="*/ 1938494 h 3644623"/>
              <a:gd name="connsiteX44" fmla="*/ 2386426 w 7744831"/>
              <a:gd name="connsiteY44" fmla="*/ 1938494 h 3644623"/>
              <a:gd name="connsiteX45" fmla="*/ 2342692 w 7744831"/>
              <a:gd name="connsiteY45" fmla="*/ 1834673 h 3644623"/>
              <a:gd name="connsiteX46" fmla="*/ 2380721 w 7744831"/>
              <a:gd name="connsiteY46" fmla="*/ 1791066 h 3644623"/>
              <a:gd name="connsiteX47" fmla="*/ 2391623 w 7744831"/>
              <a:gd name="connsiteY47" fmla="*/ 1801968 h 3644623"/>
              <a:gd name="connsiteX48" fmla="*/ 2342438 w 7744831"/>
              <a:gd name="connsiteY48" fmla="*/ 1834673 h 3644623"/>
              <a:gd name="connsiteX49" fmla="*/ 2359044 w 7744831"/>
              <a:gd name="connsiteY49" fmla="*/ 1577340 h 3644623"/>
              <a:gd name="connsiteX50" fmla="*/ 2386426 w 7744831"/>
              <a:gd name="connsiteY50" fmla="*/ 1560861 h 3644623"/>
              <a:gd name="connsiteX51" fmla="*/ 2359044 w 7744831"/>
              <a:gd name="connsiteY51" fmla="*/ 1577340 h 3644623"/>
              <a:gd name="connsiteX52" fmla="*/ 2386426 w 7744831"/>
              <a:gd name="connsiteY52" fmla="*/ 1604594 h 3644623"/>
              <a:gd name="connsiteX53" fmla="*/ 2364495 w 7744831"/>
              <a:gd name="connsiteY53" fmla="*/ 1620947 h 3644623"/>
              <a:gd name="connsiteX54" fmla="*/ 2386426 w 7744831"/>
              <a:gd name="connsiteY54" fmla="*/ 1604594 h 3644623"/>
              <a:gd name="connsiteX55" fmla="*/ 2435483 w 7744831"/>
              <a:gd name="connsiteY55" fmla="*/ 1877647 h 3644623"/>
              <a:gd name="connsiteX56" fmla="*/ 2430032 w 7744831"/>
              <a:gd name="connsiteY56" fmla="*/ 1855843 h 3644623"/>
              <a:gd name="connsiteX57" fmla="*/ 2435483 w 7744831"/>
              <a:gd name="connsiteY57" fmla="*/ 1877647 h 3644623"/>
              <a:gd name="connsiteX58" fmla="*/ 2468315 w 7744831"/>
              <a:gd name="connsiteY58" fmla="*/ 1702964 h 3644623"/>
              <a:gd name="connsiteX59" fmla="*/ 2468315 w 7744831"/>
              <a:gd name="connsiteY59" fmla="*/ 1702964 h 3644623"/>
              <a:gd name="connsiteX60" fmla="*/ 2473766 w 7744831"/>
              <a:gd name="connsiteY60" fmla="*/ 1380727 h 3644623"/>
              <a:gd name="connsiteX61" fmla="*/ 2490119 w 7744831"/>
              <a:gd name="connsiteY61" fmla="*/ 1386178 h 3644623"/>
              <a:gd name="connsiteX62" fmla="*/ 2479217 w 7744831"/>
              <a:gd name="connsiteY62" fmla="*/ 1413433 h 3644623"/>
              <a:gd name="connsiteX63" fmla="*/ 2457414 w 7744831"/>
              <a:gd name="connsiteY63" fmla="*/ 1402531 h 3644623"/>
              <a:gd name="connsiteX64" fmla="*/ 2473766 w 7744831"/>
              <a:gd name="connsiteY64" fmla="*/ 1380727 h 3644623"/>
              <a:gd name="connsiteX65" fmla="*/ 2441315 w 7744831"/>
              <a:gd name="connsiteY65" fmla="*/ 1615370 h 3644623"/>
              <a:gd name="connsiteX66" fmla="*/ 2435864 w 7744831"/>
              <a:gd name="connsiteY66" fmla="*/ 1560734 h 3644623"/>
              <a:gd name="connsiteX67" fmla="*/ 2441315 w 7744831"/>
              <a:gd name="connsiteY67" fmla="*/ 1615370 h 3644623"/>
              <a:gd name="connsiteX68" fmla="*/ 2441315 w 7744831"/>
              <a:gd name="connsiteY68" fmla="*/ 1342317 h 3644623"/>
              <a:gd name="connsiteX69" fmla="*/ 2430413 w 7744831"/>
              <a:gd name="connsiteY69" fmla="*/ 1358670 h 3644623"/>
              <a:gd name="connsiteX70" fmla="*/ 2424962 w 7744831"/>
              <a:gd name="connsiteY70" fmla="*/ 1342317 h 3644623"/>
              <a:gd name="connsiteX71" fmla="*/ 2430413 w 7744831"/>
              <a:gd name="connsiteY71" fmla="*/ 1992243 h 3644623"/>
              <a:gd name="connsiteX72" fmla="*/ 2403158 w 7744831"/>
              <a:gd name="connsiteY72" fmla="*/ 2019497 h 3644623"/>
              <a:gd name="connsiteX73" fmla="*/ 2430413 w 7744831"/>
              <a:gd name="connsiteY73" fmla="*/ 1992243 h 3644623"/>
              <a:gd name="connsiteX74" fmla="*/ 2414060 w 7744831"/>
              <a:gd name="connsiteY74" fmla="*/ 1467941 h 3644623"/>
              <a:gd name="connsiteX75" fmla="*/ 2353974 w 7744831"/>
              <a:gd name="connsiteY75" fmla="*/ 1505971 h 3644623"/>
              <a:gd name="connsiteX76" fmla="*/ 2414060 w 7744831"/>
              <a:gd name="connsiteY76" fmla="*/ 1467941 h 3644623"/>
              <a:gd name="connsiteX77" fmla="*/ 2343072 w 7744831"/>
              <a:gd name="connsiteY77" fmla="*/ 1588115 h 3644623"/>
              <a:gd name="connsiteX78" fmla="*/ 2343072 w 7744831"/>
              <a:gd name="connsiteY78" fmla="*/ 1588115 h 3644623"/>
              <a:gd name="connsiteX79" fmla="*/ 2343072 w 7744831"/>
              <a:gd name="connsiteY79" fmla="*/ 1451589 h 3644623"/>
              <a:gd name="connsiteX80" fmla="*/ 2315818 w 7744831"/>
              <a:gd name="connsiteY80" fmla="*/ 1473392 h 3644623"/>
              <a:gd name="connsiteX81" fmla="*/ 2343072 w 7744831"/>
              <a:gd name="connsiteY81" fmla="*/ 1451589 h 3644623"/>
              <a:gd name="connsiteX82" fmla="*/ 2305043 w 7744831"/>
              <a:gd name="connsiteY82" fmla="*/ 2035850 h 3644623"/>
              <a:gd name="connsiteX83" fmla="*/ 2305043 w 7744831"/>
              <a:gd name="connsiteY83" fmla="*/ 2057654 h 3644623"/>
              <a:gd name="connsiteX84" fmla="*/ 2305043 w 7744831"/>
              <a:gd name="connsiteY84" fmla="*/ 2036230 h 3644623"/>
              <a:gd name="connsiteX85" fmla="*/ 2277788 w 7744831"/>
              <a:gd name="connsiteY85" fmla="*/ 1609919 h 3644623"/>
              <a:gd name="connsiteX86" fmla="*/ 2277788 w 7744831"/>
              <a:gd name="connsiteY86" fmla="*/ 1609919 h 3644623"/>
              <a:gd name="connsiteX87" fmla="*/ 2277788 w 7744831"/>
              <a:gd name="connsiteY87" fmla="*/ 1631722 h 3644623"/>
              <a:gd name="connsiteX88" fmla="*/ 2277788 w 7744831"/>
              <a:gd name="connsiteY88" fmla="*/ 1659104 h 3644623"/>
              <a:gd name="connsiteX89" fmla="*/ 2277788 w 7744831"/>
              <a:gd name="connsiteY89" fmla="*/ 1631722 h 3644623"/>
              <a:gd name="connsiteX90" fmla="*/ 3589549 w 7744831"/>
              <a:gd name="connsiteY90" fmla="*/ 823087 h 3644623"/>
              <a:gd name="connsiteX91" fmla="*/ 2906921 w 7744831"/>
              <a:gd name="connsiteY91" fmla="*/ 1052405 h 3644623"/>
              <a:gd name="connsiteX92" fmla="*/ 2906921 w 7744831"/>
              <a:gd name="connsiteY92" fmla="*/ 1053673 h 3644623"/>
              <a:gd name="connsiteX93" fmla="*/ 2959528 w 7744831"/>
              <a:gd name="connsiteY93" fmla="*/ 1126436 h 3644623"/>
              <a:gd name="connsiteX94" fmla="*/ 2889935 w 7744831"/>
              <a:gd name="connsiteY94" fmla="*/ 1898816 h 3644623"/>
              <a:gd name="connsiteX95" fmla="*/ 2906794 w 7744831"/>
              <a:gd name="connsiteY95" fmla="*/ 1951297 h 3644623"/>
              <a:gd name="connsiteX96" fmla="*/ 3578646 w 7744831"/>
              <a:gd name="connsiteY96" fmla="*/ 1713105 h 3644623"/>
              <a:gd name="connsiteX97" fmla="*/ 3584098 w 7744831"/>
              <a:gd name="connsiteY97" fmla="*/ 1527521 h 3644623"/>
              <a:gd name="connsiteX98" fmla="*/ 3502208 w 7744831"/>
              <a:gd name="connsiteY98" fmla="*/ 1653146 h 3644623"/>
              <a:gd name="connsiteX99" fmla="*/ 3218255 w 7744831"/>
              <a:gd name="connsiteY99" fmla="*/ 1729205 h 3644623"/>
              <a:gd name="connsiteX100" fmla="*/ 3250960 w 7744831"/>
              <a:gd name="connsiteY100" fmla="*/ 1390615 h 3644623"/>
              <a:gd name="connsiteX101" fmla="*/ 3414867 w 7744831"/>
              <a:gd name="connsiteY101" fmla="*/ 1325077 h 3644623"/>
              <a:gd name="connsiteX102" fmla="*/ 3436671 w 7744831"/>
              <a:gd name="connsiteY102" fmla="*/ 1390615 h 3644623"/>
              <a:gd name="connsiteX103" fmla="*/ 3485855 w 7744831"/>
              <a:gd name="connsiteY103" fmla="*/ 1368684 h 3644623"/>
              <a:gd name="connsiteX104" fmla="*/ 3485855 w 7744831"/>
              <a:gd name="connsiteY104" fmla="*/ 1172198 h 3644623"/>
              <a:gd name="connsiteX105" fmla="*/ 3420317 w 7744831"/>
              <a:gd name="connsiteY105" fmla="*/ 1254089 h 3644623"/>
              <a:gd name="connsiteX106" fmla="*/ 3256538 w 7744831"/>
              <a:gd name="connsiteY106" fmla="*/ 1303274 h 3644623"/>
              <a:gd name="connsiteX107" fmla="*/ 3264904 w 7744831"/>
              <a:gd name="connsiteY107" fmla="*/ 1031362 h 3644623"/>
              <a:gd name="connsiteX108" fmla="*/ 3524011 w 7744831"/>
              <a:gd name="connsiteY108" fmla="*/ 937302 h 3644623"/>
              <a:gd name="connsiteX109" fmla="*/ 3524771 w 7744831"/>
              <a:gd name="connsiteY109" fmla="*/ 1046574 h 3644623"/>
              <a:gd name="connsiteX110" fmla="*/ 3600830 w 7744831"/>
              <a:gd name="connsiteY110" fmla="*/ 1029714 h 3644623"/>
              <a:gd name="connsiteX111" fmla="*/ 3589802 w 7744831"/>
              <a:gd name="connsiteY111" fmla="*/ 822706 h 3644623"/>
              <a:gd name="connsiteX112" fmla="*/ 3119886 w 7744831"/>
              <a:gd name="connsiteY112" fmla="*/ 1025151 h 3644623"/>
              <a:gd name="connsiteX113" fmla="*/ 3130914 w 7744831"/>
              <a:gd name="connsiteY113" fmla="*/ 1025151 h 3644623"/>
              <a:gd name="connsiteX114" fmla="*/ 3114434 w 7744831"/>
              <a:gd name="connsiteY114" fmla="*/ 1036052 h 3644623"/>
              <a:gd name="connsiteX115" fmla="*/ 3119886 w 7744831"/>
              <a:gd name="connsiteY115" fmla="*/ 1025151 h 3644623"/>
              <a:gd name="connsiteX116" fmla="*/ 3108984 w 7744831"/>
              <a:gd name="connsiteY116" fmla="*/ 1407348 h 3644623"/>
              <a:gd name="connsiteX117" fmla="*/ 3119886 w 7744831"/>
              <a:gd name="connsiteY117" fmla="*/ 1407348 h 3644623"/>
              <a:gd name="connsiteX118" fmla="*/ 3119886 w 7744831"/>
              <a:gd name="connsiteY118" fmla="*/ 1423701 h 3644623"/>
              <a:gd name="connsiteX119" fmla="*/ 3103533 w 7744831"/>
              <a:gd name="connsiteY119" fmla="*/ 1423701 h 3644623"/>
              <a:gd name="connsiteX120" fmla="*/ 3108984 w 7744831"/>
              <a:gd name="connsiteY120" fmla="*/ 1407348 h 3644623"/>
              <a:gd name="connsiteX121" fmla="*/ 3087814 w 7744831"/>
              <a:gd name="connsiteY121" fmla="*/ 1194382 h 3644623"/>
              <a:gd name="connsiteX122" fmla="*/ 3071462 w 7744831"/>
              <a:gd name="connsiteY122" fmla="*/ 1210735 h 3644623"/>
              <a:gd name="connsiteX123" fmla="*/ 3087814 w 7744831"/>
              <a:gd name="connsiteY123" fmla="*/ 1194382 h 3644623"/>
              <a:gd name="connsiteX124" fmla="*/ 3087814 w 7744831"/>
              <a:gd name="connsiteY124" fmla="*/ 1308471 h 3644623"/>
              <a:gd name="connsiteX125" fmla="*/ 3066011 w 7744831"/>
              <a:gd name="connsiteY125" fmla="*/ 1330275 h 3644623"/>
              <a:gd name="connsiteX126" fmla="*/ 3084923 w 7744831"/>
              <a:gd name="connsiteY126" fmla="*/ 1308471 h 3644623"/>
              <a:gd name="connsiteX127" fmla="*/ 3087814 w 7744831"/>
              <a:gd name="connsiteY127" fmla="*/ 1308471 h 3644623"/>
              <a:gd name="connsiteX128" fmla="*/ 3082363 w 7744831"/>
              <a:gd name="connsiteY128" fmla="*/ 1111858 h 3644623"/>
              <a:gd name="connsiteX129" fmla="*/ 3049658 w 7744831"/>
              <a:gd name="connsiteY129" fmla="*/ 1133662 h 3644623"/>
              <a:gd name="connsiteX130" fmla="*/ 3082363 w 7744831"/>
              <a:gd name="connsiteY130" fmla="*/ 1111858 h 3644623"/>
              <a:gd name="connsiteX131" fmla="*/ 3082363 w 7744831"/>
              <a:gd name="connsiteY131" fmla="*/ 1472251 h 3644623"/>
              <a:gd name="connsiteX132" fmla="*/ 3038629 w 7744831"/>
              <a:gd name="connsiteY132" fmla="*/ 1526887 h 3644623"/>
              <a:gd name="connsiteX133" fmla="*/ 3082363 w 7744831"/>
              <a:gd name="connsiteY133" fmla="*/ 1472251 h 3644623"/>
              <a:gd name="connsiteX134" fmla="*/ 2995022 w 7744831"/>
              <a:gd name="connsiteY134" fmla="*/ 1679766 h 3644623"/>
              <a:gd name="connsiteX135" fmla="*/ 2984121 w 7744831"/>
              <a:gd name="connsiteY135" fmla="*/ 1679766 h 3644623"/>
              <a:gd name="connsiteX136" fmla="*/ 2984121 w 7744831"/>
              <a:gd name="connsiteY136" fmla="*/ 1668864 h 3644623"/>
              <a:gd name="connsiteX137" fmla="*/ 2995022 w 7744831"/>
              <a:gd name="connsiteY137" fmla="*/ 1668864 h 3644623"/>
              <a:gd name="connsiteX138" fmla="*/ 2995022 w 7744831"/>
              <a:gd name="connsiteY138" fmla="*/ 1679766 h 3644623"/>
              <a:gd name="connsiteX139" fmla="*/ 3033052 w 7744831"/>
              <a:gd name="connsiteY139" fmla="*/ 1652512 h 3644623"/>
              <a:gd name="connsiteX140" fmla="*/ 3065884 w 7744831"/>
              <a:gd name="connsiteY140" fmla="*/ 1608778 h 3644623"/>
              <a:gd name="connsiteX141" fmla="*/ 3033052 w 7744831"/>
              <a:gd name="connsiteY141" fmla="*/ 1652512 h 3644623"/>
              <a:gd name="connsiteX142" fmla="*/ 3109110 w 7744831"/>
              <a:gd name="connsiteY142" fmla="*/ 1674315 h 3644623"/>
              <a:gd name="connsiteX143" fmla="*/ 3081856 w 7744831"/>
              <a:gd name="connsiteY143" fmla="*/ 1679766 h 3644623"/>
              <a:gd name="connsiteX144" fmla="*/ 3109110 w 7744831"/>
              <a:gd name="connsiteY144" fmla="*/ 1657962 h 3644623"/>
              <a:gd name="connsiteX145" fmla="*/ 3109110 w 7744831"/>
              <a:gd name="connsiteY145" fmla="*/ 1674315 h 3644623"/>
              <a:gd name="connsiteX146" fmla="*/ 3114561 w 7744831"/>
              <a:gd name="connsiteY146" fmla="*/ 1543240 h 3644623"/>
              <a:gd name="connsiteX147" fmla="*/ 3125590 w 7744831"/>
              <a:gd name="connsiteY147" fmla="*/ 1515986 h 3644623"/>
              <a:gd name="connsiteX148" fmla="*/ 3114561 w 7744831"/>
              <a:gd name="connsiteY148" fmla="*/ 1543240 h 3644623"/>
              <a:gd name="connsiteX149" fmla="*/ 3131040 w 7744831"/>
              <a:gd name="connsiteY149" fmla="*/ 1341176 h 3644623"/>
              <a:gd name="connsiteX150" fmla="*/ 3125590 w 7744831"/>
              <a:gd name="connsiteY150" fmla="*/ 1324823 h 3644623"/>
              <a:gd name="connsiteX151" fmla="*/ 3136492 w 7744831"/>
              <a:gd name="connsiteY151" fmla="*/ 1335725 h 3644623"/>
              <a:gd name="connsiteX152" fmla="*/ 3131040 w 7744831"/>
              <a:gd name="connsiteY152" fmla="*/ 1341176 h 3644623"/>
              <a:gd name="connsiteX153" fmla="*/ 3147394 w 7744831"/>
              <a:gd name="connsiteY153" fmla="*/ 1171945 h 3644623"/>
              <a:gd name="connsiteX154" fmla="*/ 3147394 w 7744831"/>
              <a:gd name="connsiteY154" fmla="*/ 1204650 h 3644623"/>
              <a:gd name="connsiteX155" fmla="*/ 3147394 w 7744831"/>
              <a:gd name="connsiteY155" fmla="*/ 1171945 h 3644623"/>
              <a:gd name="connsiteX156" fmla="*/ 3152844 w 7744831"/>
              <a:gd name="connsiteY156" fmla="*/ 1390361 h 3644623"/>
              <a:gd name="connsiteX157" fmla="*/ 3152844 w 7744831"/>
              <a:gd name="connsiteY157" fmla="*/ 1401263 h 3644623"/>
              <a:gd name="connsiteX158" fmla="*/ 3141943 w 7744831"/>
              <a:gd name="connsiteY158" fmla="*/ 1401263 h 3644623"/>
              <a:gd name="connsiteX159" fmla="*/ 3141943 w 7744831"/>
              <a:gd name="connsiteY159" fmla="*/ 1390361 h 3644623"/>
              <a:gd name="connsiteX160" fmla="*/ 3141943 w 7744831"/>
              <a:gd name="connsiteY160" fmla="*/ 1734402 h 3644623"/>
              <a:gd name="connsiteX161" fmla="*/ 3163746 w 7744831"/>
              <a:gd name="connsiteY161" fmla="*/ 1723500 h 3644623"/>
              <a:gd name="connsiteX162" fmla="*/ 3141943 w 7744831"/>
              <a:gd name="connsiteY162" fmla="*/ 1734402 h 3644623"/>
              <a:gd name="connsiteX163" fmla="*/ 3169197 w 7744831"/>
              <a:gd name="connsiteY163" fmla="*/ 1068124 h 3644623"/>
              <a:gd name="connsiteX164" fmla="*/ 3169197 w 7744831"/>
              <a:gd name="connsiteY164" fmla="*/ 1068124 h 3644623"/>
              <a:gd name="connsiteX165" fmla="*/ 3196578 w 7744831"/>
              <a:gd name="connsiteY165" fmla="*/ 1597876 h 3644623"/>
              <a:gd name="connsiteX166" fmla="*/ 3196578 w 7744831"/>
              <a:gd name="connsiteY166" fmla="*/ 1586974 h 3644623"/>
              <a:gd name="connsiteX167" fmla="*/ 3202029 w 7744831"/>
              <a:gd name="connsiteY167" fmla="*/ 1581523 h 3644623"/>
              <a:gd name="connsiteX168" fmla="*/ 3196578 w 7744831"/>
              <a:gd name="connsiteY168" fmla="*/ 1597876 h 3644623"/>
              <a:gd name="connsiteX169" fmla="*/ 3218381 w 7744831"/>
              <a:gd name="connsiteY169" fmla="*/ 1286540 h 3644623"/>
              <a:gd name="connsiteX170" fmla="*/ 3218381 w 7744831"/>
              <a:gd name="connsiteY170" fmla="*/ 1248511 h 3644623"/>
              <a:gd name="connsiteX171" fmla="*/ 3218381 w 7744831"/>
              <a:gd name="connsiteY171" fmla="*/ 1286540 h 3644623"/>
              <a:gd name="connsiteX172" fmla="*/ 3239932 w 7744831"/>
              <a:gd name="connsiteY172" fmla="*/ 1085111 h 3644623"/>
              <a:gd name="connsiteX173" fmla="*/ 3229030 w 7744831"/>
              <a:gd name="connsiteY173" fmla="*/ 1057856 h 3644623"/>
              <a:gd name="connsiteX174" fmla="*/ 3239932 w 7744831"/>
              <a:gd name="connsiteY174" fmla="*/ 1085111 h 3644623"/>
              <a:gd name="connsiteX175" fmla="*/ 4991311 w 7744831"/>
              <a:gd name="connsiteY175" fmla="*/ 1361839 h 3644623"/>
              <a:gd name="connsiteX176" fmla="*/ 4916521 w 7744831"/>
              <a:gd name="connsiteY176" fmla="*/ 1318232 h 3644623"/>
              <a:gd name="connsiteX177" fmla="*/ 4943901 w 7744831"/>
              <a:gd name="connsiteY177" fmla="*/ 537358 h 3644623"/>
              <a:gd name="connsiteX178" fmla="*/ 5015397 w 7744831"/>
              <a:gd name="connsiteY178" fmla="*/ 515808 h 3644623"/>
              <a:gd name="connsiteX179" fmla="*/ 4925901 w 7744831"/>
              <a:gd name="connsiteY179" fmla="*/ 490455 h 3644623"/>
              <a:gd name="connsiteX180" fmla="*/ 4561580 w 7744831"/>
              <a:gd name="connsiteY180" fmla="*/ 564486 h 3644623"/>
              <a:gd name="connsiteX181" fmla="*/ 4637638 w 7744831"/>
              <a:gd name="connsiteY181" fmla="*/ 582740 h 3644623"/>
              <a:gd name="connsiteX182" fmla="*/ 4610257 w 7744831"/>
              <a:gd name="connsiteY182" fmla="*/ 1378065 h 3644623"/>
              <a:gd name="connsiteX183" fmla="*/ 4528367 w 7744831"/>
              <a:gd name="connsiteY183" fmla="*/ 1438152 h 3644623"/>
              <a:gd name="connsiteX184" fmla="*/ 4990804 w 7744831"/>
              <a:gd name="connsiteY184" fmla="*/ 1362092 h 3644623"/>
              <a:gd name="connsiteX185" fmla="*/ 4834630 w 7744831"/>
              <a:gd name="connsiteY185" fmla="*/ 635601 h 3644623"/>
              <a:gd name="connsiteX186" fmla="*/ 4807376 w 7744831"/>
              <a:gd name="connsiteY186" fmla="*/ 668306 h 3644623"/>
              <a:gd name="connsiteX187" fmla="*/ 4834630 w 7744831"/>
              <a:gd name="connsiteY187" fmla="*/ 635601 h 3644623"/>
              <a:gd name="connsiteX188" fmla="*/ 4812827 w 7744831"/>
              <a:gd name="connsiteY188" fmla="*/ 974191 h 3644623"/>
              <a:gd name="connsiteX189" fmla="*/ 4834630 w 7744831"/>
              <a:gd name="connsiteY189" fmla="*/ 974191 h 3644623"/>
              <a:gd name="connsiteX190" fmla="*/ 4807376 w 7744831"/>
              <a:gd name="connsiteY190" fmla="*/ 1088280 h 3644623"/>
              <a:gd name="connsiteX191" fmla="*/ 4812827 w 7744831"/>
              <a:gd name="connsiteY191" fmla="*/ 974191 h 3644623"/>
              <a:gd name="connsiteX192" fmla="*/ 4791023 w 7744831"/>
              <a:gd name="connsiteY192" fmla="*/ 602769 h 3644623"/>
              <a:gd name="connsiteX193" fmla="*/ 4807376 w 7744831"/>
              <a:gd name="connsiteY193" fmla="*/ 608220 h 3644623"/>
              <a:gd name="connsiteX194" fmla="*/ 4791023 w 7744831"/>
              <a:gd name="connsiteY194" fmla="*/ 613670 h 3644623"/>
              <a:gd name="connsiteX195" fmla="*/ 4791023 w 7744831"/>
              <a:gd name="connsiteY195" fmla="*/ 602769 h 3644623"/>
              <a:gd name="connsiteX196" fmla="*/ 4791023 w 7744831"/>
              <a:gd name="connsiteY196" fmla="*/ 695561 h 3644623"/>
              <a:gd name="connsiteX197" fmla="*/ 4785446 w 7744831"/>
              <a:gd name="connsiteY197" fmla="*/ 717491 h 3644623"/>
              <a:gd name="connsiteX198" fmla="*/ 4791023 w 7744831"/>
              <a:gd name="connsiteY198" fmla="*/ 695561 h 3644623"/>
              <a:gd name="connsiteX199" fmla="*/ 4812827 w 7744831"/>
              <a:gd name="connsiteY199" fmla="*/ 777578 h 3644623"/>
              <a:gd name="connsiteX200" fmla="*/ 4823729 w 7744831"/>
              <a:gd name="connsiteY200" fmla="*/ 793931 h 3644623"/>
              <a:gd name="connsiteX201" fmla="*/ 4779995 w 7744831"/>
              <a:gd name="connsiteY201" fmla="*/ 815734 h 3644623"/>
              <a:gd name="connsiteX202" fmla="*/ 4812827 w 7744831"/>
              <a:gd name="connsiteY202" fmla="*/ 777705 h 3644623"/>
              <a:gd name="connsiteX203" fmla="*/ 4807376 w 7744831"/>
              <a:gd name="connsiteY203" fmla="*/ 832087 h 3644623"/>
              <a:gd name="connsiteX204" fmla="*/ 4774544 w 7744831"/>
              <a:gd name="connsiteY204" fmla="*/ 864919 h 3644623"/>
              <a:gd name="connsiteX205" fmla="*/ 4807376 w 7744831"/>
              <a:gd name="connsiteY205" fmla="*/ 832087 h 3644623"/>
              <a:gd name="connsiteX206" fmla="*/ 4731318 w 7744831"/>
              <a:gd name="connsiteY206" fmla="*/ 668306 h 3644623"/>
              <a:gd name="connsiteX207" fmla="*/ 4742219 w 7744831"/>
              <a:gd name="connsiteY207" fmla="*/ 684659 h 3644623"/>
              <a:gd name="connsiteX208" fmla="*/ 4731318 w 7744831"/>
              <a:gd name="connsiteY208" fmla="*/ 668306 h 3644623"/>
              <a:gd name="connsiteX209" fmla="*/ 4731318 w 7744831"/>
              <a:gd name="connsiteY209" fmla="*/ 1094238 h 3644623"/>
              <a:gd name="connsiteX210" fmla="*/ 4736768 w 7744831"/>
              <a:gd name="connsiteY210" fmla="*/ 1072434 h 3644623"/>
              <a:gd name="connsiteX211" fmla="*/ 4731318 w 7744831"/>
              <a:gd name="connsiteY211" fmla="*/ 1094238 h 3644623"/>
              <a:gd name="connsiteX212" fmla="*/ 4731318 w 7744831"/>
              <a:gd name="connsiteY212" fmla="*/ 750197 h 3644623"/>
              <a:gd name="connsiteX213" fmla="*/ 4747670 w 7744831"/>
              <a:gd name="connsiteY213" fmla="*/ 739295 h 3644623"/>
              <a:gd name="connsiteX214" fmla="*/ 4731318 w 7744831"/>
              <a:gd name="connsiteY214" fmla="*/ 750197 h 3644623"/>
              <a:gd name="connsiteX215" fmla="*/ 4758572 w 7744831"/>
              <a:gd name="connsiteY215" fmla="*/ 1236215 h 3644623"/>
              <a:gd name="connsiteX216" fmla="*/ 4753121 w 7744831"/>
              <a:gd name="connsiteY216" fmla="*/ 1203509 h 3644623"/>
              <a:gd name="connsiteX217" fmla="*/ 4758572 w 7744831"/>
              <a:gd name="connsiteY217" fmla="*/ 1236215 h 3644623"/>
              <a:gd name="connsiteX218" fmla="*/ 4785826 w 7744831"/>
              <a:gd name="connsiteY218" fmla="*/ 1034151 h 3644623"/>
              <a:gd name="connsiteX219" fmla="*/ 4763642 w 7744831"/>
              <a:gd name="connsiteY219" fmla="*/ 1034151 h 3644623"/>
              <a:gd name="connsiteX220" fmla="*/ 4791023 w 7744831"/>
              <a:gd name="connsiteY220" fmla="*/ 1001446 h 3644623"/>
              <a:gd name="connsiteX221" fmla="*/ 4785446 w 7744831"/>
              <a:gd name="connsiteY221" fmla="*/ 1034151 h 3644623"/>
              <a:gd name="connsiteX222" fmla="*/ 4802306 w 7744831"/>
              <a:gd name="connsiteY222" fmla="*/ 1159775 h 3644623"/>
              <a:gd name="connsiteX223" fmla="*/ 4840335 w 7744831"/>
              <a:gd name="connsiteY223" fmla="*/ 1132521 h 3644623"/>
              <a:gd name="connsiteX224" fmla="*/ 4806717 w 7744831"/>
              <a:gd name="connsiteY224" fmla="*/ 1160498 h 3644623"/>
              <a:gd name="connsiteX225" fmla="*/ 4802306 w 7744831"/>
              <a:gd name="connsiteY225" fmla="*/ 1159775 h 3644623"/>
              <a:gd name="connsiteX226" fmla="*/ 4867843 w 7744831"/>
              <a:gd name="connsiteY226" fmla="*/ 1001446 h 3644623"/>
              <a:gd name="connsiteX227" fmla="*/ 4856814 w 7744831"/>
              <a:gd name="connsiteY227" fmla="*/ 1061532 h 3644623"/>
              <a:gd name="connsiteX228" fmla="*/ 4878745 w 7744831"/>
              <a:gd name="connsiteY228" fmla="*/ 995995 h 3644623"/>
              <a:gd name="connsiteX229" fmla="*/ 4867843 w 7744831"/>
              <a:gd name="connsiteY229" fmla="*/ 1001446 h 3644623"/>
              <a:gd name="connsiteX230" fmla="*/ 4889647 w 7744831"/>
              <a:gd name="connsiteY230" fmla="*/ 826636 h 3644623"/>
              <a:gd name="connsiteX231" fmla="*/ 4889647 w 7744831"/>
              <a:gd name="connsiteY231" fmla="*/ 793931 h 3644623"/>
              <a:gd name="connsiteX232" fmla="*/ 4900548 w 7744831"/>
              <a:gd name="connsiteY232" fmla="*/ 793931 h 3644623"/>
              <a:gd name="connsiteX233" fmla="*/ 4905999 w 7744831"/>
              <a:gd name="connsiteY233" fmla="*/ 799382 h 3644623"/>
              <a:gd name="connsiteX234" fmla="*/ 4889647 w 7744831"/>
              <a:gd name="connsiteY234" fmla="*/ 826636 h 3644623"/>
              <a:gd name="connsiteX235" fmla="*/ 4900548 w 7744831"/>
              <a:gd name="connsiteY235" fmla="*/ 602769 h 3644623"/>
              <a:gd name="connsiteX236" fmla="*/ 4884196 w 7744831"/>
              <a:gd name="connsiteY236" fmla="*/ 564739 h 3644623"/>
              <a:gd name="connsiteX237" fmla="*/ 4911450 w 7744831"/>
              <a:gd name="connsiteY237" fmla="*/ 553711 h 3644623"/>
              <a:gd name="connsiteX238" fmla="*/ 4900548 w 7744831"/>
              <a:gd name="connsiteY238" fmla="*/ 602896 h 3644623"/>
              <a:gd name="connsiteX239" fmla="*/ 5064075 w 7744831"/>
              <a:gd name="connsiteY239" fmla="*/ 1352839 h 3644623"/>
              <a:gd name="connsiteX240" fmla="*/ 5448551 w 7744831"/>
              <a:gd name="connsiteY240" fmla="*/ 1306950 h 3644623"/>
              <a:gd name="connsiteX241" fmla="*/ 5448551 w 7744831"/>
              <a:gd name="connsiteY241" fmla="*/ 1274244 h 3644623"/>
              <a:gd name="connsiteX242" fmla="*/ 5413564 w 7744831"/>
              <a:gd name="connsiteY242" fmla="*/ 517329 h 3644623"/>
              <a:gd name="connsiteX243" fmla="*/ 5709306 w 7744831"/>
              <a:gd name="connsiteY243" fmla="*/ 1214538 h 3644623"/>
              <a:gd name="connsiteX244" fmla="*/ 5653783 w 7744831"/>
              <a:gd name="connsiteY244" fmla="*/ 1288696 h 3644623"/>
              <a:gd name="connsiteX245" fmla="*/ 5915932 w 7744831"/>
              <a:gd name="connsiteY245" fmla="*/ 1277540 h 3644623"/>
              <a:gd name="connsiteX246" fmla="*/ 5852550 w 7744831"/>
              <a:gd name="connsiteY246" fmla="*/ 1205284 h 3644623"/>
              <a:gd name="connsiteX247" fmla="*/ 5910608 w 7744831"/>
              <a:gd name="connsiteY247" fmla="*/ 457369 h 3644623"/>
              <a:gd name="connsiteX248" fmla="*/ 5980710 w 7744831"/>
              <a:gd name="connsiteY248" fmla="*/ 404001 h 3644623"/>
              <a:gd name="connsiteX249" fmla="*/ 5981597 w 7744831"/>
              <a:gd name="connsiteY249" fmla="*/ 402733 h 3644623"/>
              <a:gd name="connsiteX250" fmla="*/ 5732758 w 7744831"/>
              <a:gd name="connsiteY250" fmla="*/ 416424 h 3644623"/>
              <a:gd name="connsiteX251" fmla="*/ 5811986 w 7744831"/>
              <a:gd name="connsiteY251" fmla="*/ 501737 h 3644623"/>
              <a:gd name="connsiteX252" fmla="*/ 5790436 w 7744831"/>
              <a:gd name="connsiteY252" fmla="*/ 1090815 h 3644623"/>
              <a:gd name="connsiteX253" fmla="*/ 5473524 w 7744831"/>
              <a:gd name="connsiteY253" fmla="*/ 435565 h 3644623"/>
              <a:gd name="connsiteX254" fmla="*/ 5069399 w 7744831"/>
              <a:gd name="connsiteY254" fmla="*/ 490201 h 3644623"/>
              <a:gd name="connsiteX255" fmla="*/ 5134936 w 7744831"/>
              <a:gd name="connsiteY255" fmla="*/ 522907 h 3644623"/>
              <a:gd name="connsiteX256" fmla="*/ 5134936 w 7744831"/>
              <a:gd name="connsiteY256" fmla="*/ 1281090 h 3644623"/>
              <a:gd name="connsiteX257" fmla="*/ 5063948 w 7744831"/>
              <a:gd name="connsiteY257" fmla="*/ 1352965 h 3644623"/>
              <a:gd name="connsiteX258" fmla="*/ 5877777 w 7744831"/>
              <a:gd name="connsiteY258" fmla="*/ 517329 h 3644623"/>
              <a:gd name="connsiteX259" fmla="*/ 5844944 w 7744831"/>
              <a:gd name="connsiteY259" fmla="*/ 435439 h 3644623"/>
              <a:gd name="connsiteX260" fmla="*/ 5877777 w 7744831"/>
              <a:gd name="connsiteY260" fmla="*/ 517329 h 3644623"/>
              <a:gd name="connsiteX261" fmla="*/ 5369577 w 7744831"/>
              <a:gd name="connsiteY261" fmla="*/ 784930 h 3644623"/>
              <a:gd name="connsiteX262" fmla="*/ 5369577 w 7744831"/>
              <a:gd name="connsiteY262" fmla="*/ 904977 h 3644623"/>
              <a:gd name="connsiteX263" fmla="*/ 5369577 w 7744831"/>
              <a:gd name="connsiteY263" fmla="*/ 784930 h 3644623"/>
              <a:gd name="connsiteX264" fmla="*/ 5222150 w 7744831"/>
              <a:gd name="connsiteY264" fmla="*/ 1210862 h 3644623"/>
              <a:gd name="connsiteX265" fmla="*/ 5233051 w 7744831"/>
              <a:gd name="connsiteY265" fmla="*/ 1194509 h 3644623"/>
              <a:gd name="connsiteX266" fmla="*/ 5222150 w 7744831"/>
              <a:gd name="connsiteY266" fmla="*/ 1210862 h 3644623"/>
              <a:gd name="connsiteX267" fmla="*/ 5282109 w 7744831"/>
              <a:gd name="connsiteY267" fmla="*/ 626601 h 3644623"/>
              <a:gd name="connsiteX268" fmla="*/ 5282109 w 7744831"/>
              <a:gd name="connsiteY268" fmla="*/ 626601 h 3644623"/>
              <a:gd name="connsiteX269" fmla="*/ 5293012 w 7744831"/>
              <a:gd name="connsiteY269" fmla="*/ 697589 h 3644623"/>
              <a:gd name="connsiteX270" fmla="*/ 5303913 w 7744831"/>
              <a:gd name="connsiteY270" fmla="*/ 719393 h 3644623"/>
              <a:gd name="connsiteX271" fmla="*/ 5276658 w 7744831"/>
              <a:gd name="connsiteY271" fmla="*/ 724844 h 3644623"/>
              <a:gd name="connsiteX272" fmla="*/ 5293012 w 7744831"/>
              <a:gd name="connsiteY272" fmla="*/ 697589 h 3644623"/>
              <a:gd name="connsiteX273" fmla="*/ 5260306 w 7744831"/>
              <a:gd name="connsiteY273" fmla="*/ 839566 h 3644623"/>
              <a:gd name="connsiteX274" fmla="*/ 5243827 w 7744831"/>
              <a:gd name="connsiteY274" fmla="*/ 866821 h 3644623"/>
              <a:gd name="connsiteX275" fmla="*/ 5260306 w 7744831"/>
              <a:gd name="connsiteY275" fmla="*/ 839566 h 3644623"/>
              <a:gd name="connsiteX276" fmla="*/ 5222277 w 7744831"/>
              <a:gd name="connsiteY276" fmla="*/ 664757 h 3644623"/>
              <a:gd name="connsiteX277" fmla="*/ 5233178 w 7744831"/>
              <a:gd name="connsiteY277" fmla="*/ 664757 h 3644623"/>
              <a:gd name="connsiteX278" fmla="*/ 5233178 w 7744831"/>
              <a:gd name="connsiteY278" fmla="*/ 675659 h 3644623"/>
              <a:gd name="connsiteX279" fmla="*/ 5222277 w 7744831"/>
              <a:gd name="connsiteY279" fmla="*/ 675659 h 3644623"/>
              <a:gd name="connsiteX280" fmla="*/ 5222277 w 7744831"/>
              <a:gd name="connsiteY280" fmla="*/ 664630 h 3644623"/>
              <a:gd name="connsiteX281" fmla="*/ 5227728 w 7744831"/>
              <a:gd name="connsiteY281" fmla="*/ 692011 h 3644623"/>
              <a:gd name="connsiteX282" fmla="*/ 5222277 w 7744831"/>
              <a:gd name="connsiteY282" fmla="*/ 724844 h 3644623"/>
              <a:gd name="connsiteX283" fmla="*/ 5227728 w 7744831"/>
              <a:gd name="connsiteY283" fmla="*/ 692011 h 3644623"/>
              <a:gd name="connsiteX284" fmla="*/ 5233178 w 7744831"/>
              <a:gd name="connsiteY284" fmla="*/ 954162 h 3644623"/>
              <a:gd name="connsiteX285" fmla="*/ 5249658 w 7744831"/>
              <a:gd name="connsiteY285" fmla="*/ 965064 h 3644623"/>
              <a:gd name="connsiteX286" fmla="*/ 5216826 w 7744831"/>
              <a:gd name="connsiteY286" fmla="*/ 997896 h 3644623"/>
              <a:gd name="connsiteX287" fmla="*/ 5233178 w 7744831"/>
              <a:gd name="connsiteY287" fmla="*/ 954162 h 3644623"/>
              <a:gd name="connsiteX288" fmla="*/ 5205924 w 7744831"/>
              <a:gd name="connsiteY288" fmla="*/ 921456 h 3644623"/>
              <a:gd name="connsiteX289" fmla="*/ 5195022 w 7744831"/>
              <a:gd name="connsiteY289" fmla="*/ 954162 h 3644623"/>
              <a:gd name="connsiteX290" fmla="*/ 5205924 w 7744831"/>
              <a:gd name="connsiteY290" fmla="*/ 921456 h 3644623"/>
              <a:gd name="connsiteX291" fmla="*/ 5189571 w 7744831"/>
              <a:gd name="connsiteY291" fmla="*/ 992445 h 3644623"/>
              <a:gd name="connsiteX292" fmla="*/ 5189571 w 7744831"/>
              <a:gd name="connsiteY292" fmla="*/ 1030474 h 3644623"/>
              <a:gd name="connsiteX293" fmla="*/ 5189571 w 7744831"/>
              <a:gd name="connsiteY293" fmla="*/ 992445 h 3644623"/>
              <a:gd name="connsiteX294" fmla="*/ 5189571 w 7744831"/>
              <a:gd name="connsiteY294" fmla="*/ 1047081 h 3644623"/>
              <a:gd name="connsiteX295" fmla="*/ 5184120 w 7744831"/>
              <a:gd name="connsiteY295" fmla="*/ 1074336 h 3644623"/>
              <a:gd name="connsiteX296" fmla="*/ 5173092 w 7744831"/>
              <a:gd name="connsiteY296" fmla="*/ 1047081 h 3644623"/>
              <a:gd name="connsiteX297" fmla="*/ 6758030 w 7744831"/>
              <a:gd name="connsiteY297" fmla="*/ 1472759 h 3644623"/>
              <a:gd name="connsiteX298" fmla="*/ 7129957 w 7744831"/>
              <a:gd name="connsiteY298" fmla="*/ 1780672 h 3644623"/>
              <a:gd name="connsiteX299" fmla="*/ 6588799 w 7744831"/>
              <a:gd name="connsiteY299" fmla="*/ 1543747 h 3644623"/>
              <a:gd name="connsiteX300" fmla="*/ 4028154 w 7744831"/>
              <a:gd name="connsiteY300" fmla="*/ 2286465 h 3644623"/>
              <a:gd name="connsiteX301" fmla="*/ 3465699 w 7744831"/>
              <a:gd name="connsiteY301" fmla="*/ 2106205 h 3644623"/>
              <a:gd name="connsiteX302" fmla="*/ 6551023 w 7744831"/>
              <a:gd name="connsiteY302" fmla="*/ 1445377 h 3644623"/>
              <a:gd name="connsiteX303" fmla="*/ 6532769 w 7744831"/>
              <a:gd name="connsiteY303" fmla="*/ 1265244 h 3644623"/>
              <a:gd name="connsiteX304" fmla="*/ 5966385 w 7744831"/>
              <a:gd name="connsiteY304" fmla="*/ 903202 h 3644623"/>
              <a:gd name="connsiteX305" fmla="*/ 6521360 w 7744831"/>
              <a:gd name="connsiteY305" fmla="*/ 358999 h 3644623"/>
              <a:gd name="connsiteX306" fmla="*/ 6852469 w 7744831"/>
              <a:gd name="connsiteY306" fmla="*/ 549147 h 3644623"/>
              <a:gd name="connsiteX307" fmla="*/ 6889611 w 7744831"/>
              <a:gd name="connsiteY307" fmla="*/ 615699 h 3644623"/>
              <a:gd name="connsiteX308" fmla="*/ 6578404 w 7744831"/>
              <a:gd name="connsiteY308" fmla="*/ 588444 h 3644623"/>
              <a:gd name="connsiteX309" fmla="*/ 6627462 w 7744831"/>
              <a:gd name="connsiteY309" fmla="*/ 539259 h 3644623"/>
              <a:gd name="connsiteX310" fmla="*/ 6489923 w 7744831"/>
              <a:gd name="connsiteY310" fmla="*/ 429861 h 3644623"/>
              <a:gd name="connsiteX311" fmla="*/ 6534670 w 7744831"/>
              <a:gd name="connsiteY311" fmla="*/ 1177776 h 3644623"/>
              <a:gd name="connsiteX312" fmla="*/ 6551023 w 7744831"/>
              <a:gd name="connsiteY312" fmla="*/ 926527 h 3644623"/>
              <a:gd name="connsiteX313" fmla="*/ 6463682 w 7744831"/>
              <a:gd name="connsiteY313" fmla="*/ 926527 h 3644623"/>
              <a:gd name="connsiteX314" fmla="*/ 6458232 w 7744831"/>
              <a:gd name="connsiteY314" fmla="*/ 866440 h 3644623"/>
              <a:gd name="connsiteX315" fmla="*/ 6862357 w 7744831"/>
              <a:gd name="connsiteY315" fmla="*/ 899146 h 3644623"/>
              <a:gd name="connsiteX316" fmla="*/ 6758537 w 7744831"/>
              <a:gd name="connsiteY316" fmla="*/ 1472632 h 3644623"/>
              <a:gd name="connsiteX317" fmla="*/ 6539614 w 7744831"/>
              <a:gd name="connsiteY317" fmla="*/ 402353 h 3644623"/>
              <a:gd name="connsiteX318" fmla="*/ 6539614 w 7744831"/>
              <a:gd name="connsiteY318" fmla="*/ 402353 h 3644623"/>
              <a:gd name="connsiteX319" fmla="*/ 6036993 w 7744831"/>
              <a:gd name="connsiteY319" fmla="*/ 981543 h 3644623"/>
              <a:gd name="connsiteX320" fmla="*/ 6036993 w 7744831"/>
              <a:gd name="connsiteY320" fmla="*/ 970642 h 3644623"/>
              <a:gd name="connsiteX321" fmla="*/ 6026091 w 7744831"/>
              <a:gd name="connsiteY321" fmla="*/ 970642 h 3644623"/>
              <a:gd name="connsiteX322" fmla="*/ 6026091 w 7744831"/>
              <a:gd name="connsiteY322" fmla="*/ 981543 h 3644623"/>
              <a:gd name="connsiteX323" fmla="*/ 6031542 w 7744831"/>
              <a:gd name="connsiteY323" fmla="*/ 965064 h 3644623"/>
              <a:gd name="connsiteX324" fmla="*/ 6015189 w 7744831"/>
              <a:gd name="connsiteY324" fmla="*/ 959613 h 3644623"/>
              <a:gd name="connsiteX325" fmla="*/ 6036993 w 7744831"/>
              <a:gd name="connsiteY325" fmla="*/ 921583 h 3644623"/>
              <a:gd name="connsiteX326" fmla="*/ 6031542 w 7744831"/>
              <a:gd name="connsiteY326" fmla="*/ 965191 h 3644623"/>
              <a:gd name="connsiteX327" fmla="*/ 6047895 w 7744831"/>
              <a:gd name="connsiteY327" fmla="*/ 1112619 h 3644623"/>
              <a:gd name="connsiteX328" fmla="*/ 6058796 w 7744831"/>
              <a:gd name="connsiteY328" fmla="*/ 1063434 h 3644623"/>
              <a:gd name="connsiteX329" fmla="*/ 6047895 w 7744831"/>
              <a:gd name="connsiteY329" fmla="*/ 1112619 h 3644623"/>
              <a:gd name="connsiteX330" fmla="*/ 6069698 w 7744831"/>
              <a:gd name="connsiteY330" fmla="*/ 1030601 h 3644623"/>
              <a:gd name="connsiteX331" fmla="*/ 6069698 w 7744831"/>
              <a:gd name="connsiteY331" fmla="*/ 1030601 h 3644623"/>
              <a:gd name="connsiteX332" fmla="*/ 6386609 w 7744831"/>
              <a:gd name="connsiteY332" fmla="*/ 402606 h 3644623"/>
              <a:gd name="connsiteX333" fmla="*/ 6386609 w 7744831"/>
              <a:gd name="connsiteY333" fmla="*/ 402606 h 3644623"/>
              <a:gd name="connsiteX334" fmla="*/ 6282916 w 7744831"/>
              <a:gd name="connsiteY334" fmla="*/ 440636 h 3644623"/>
              <a:gd name="connsiteX335" fmla="*/ 6260986 w 7744831"/>
              <a:gd name="connsiteY335" fmla="*/ 451538 h 3644623"/>
              <a:gd name="connsiteX336" fmla="*/ 6282916 w 7744831"/>
              <a:gd name="connsiteY336" fmla="*/ 440636 h 3644623"/>
              <a:gd name="connsiteX337" fmla="*/ 6184547 w 7744831"/>
              <a:gd name="connsiteY337" fmla="*/ 511624 h 3644623"/>
              <a:gd name="connsiteX338" fmla="*/ 6162743 w 7744831"/>
              <a:gd name="connsiteY338" fmla="*/ 544330 h 3644623"/>
              <a:gd name="connsiteX339" fmla="*/ 6184547 w 7744831"/>
              <a:gd name="connsiteY339" fmla="*/ 511624 h 3644623"/>
              <a:gd name="connsiteX340" fmla="*/ 6173645 w 7744831"/>
              <a:gd name="connsiteY340" fmla="*/ 609867 h 3644623"/>
              <a:gd name="connsiteX341" fmla="*/ 6173645 w 7744831"/>
              <a:gd name="connsiteY341" fmla="*/ 609867 h 3644623"/>
              <a:gd name="connsiteX342" fmla="*/ 6168194 w 7744831"/>
              <a:gd name="connsiteY342" fmla="*/ 730041 h 3644623"/>
              <a:gd name="connsiteX343" fmla="*/ 6157293 w 7744831"/>
              <a:gd name="connsiteY343" fmla="*/ 746394 h 3644623"/>
              <a:gd name="connsiteX344" fmla="*/ 6168194 w 7744831"/>
              <a:gd name="connsiteY344" fmla="*/ 730041 h 3644623"/>
              <a:gd name="connsiteX345" fmla="*/ 6097206 w 7744831"/>
              <a:gd name="connsiteY345" fmla="*/ 986741 h 3644623"/>
              <a:gd name="connsiteX346" fmla="*/ 6097206 w 7744831"/>
              <a:gd name="connsiteY346" fmla="*/ 986741 h 3644623"/>
              <a:gd name="connsiteX347" fmla="*/ 6080853 w 7744831"/>
              <a:gd name="connsiteY347" fmla="*/ 1161423 h 3644623"/>
              <a:gd name="connsiteX348" fmla="*/ 6091755 w 7744831"/>
              <a:gd name="connsiteY348" fmla="*/ 1177903 h 3644623"/>
              <a:gd name="connsiteX349" fmla="*/ 6080853 w 7744831"/>
              <a:gd name="connsiteY349" fmla="*/ 1161423 h 3644623"/>
              <a:gd name="connsiteX350" fmla="*/ 6108108 w 7744831"/>
              <a:gd name="connsiteY350" fmla="*/ 1041376 h 3644623"/>
              <a:gd name="connsiteX351" fmla="*/ 6108108 w 7744831"/>
              <a:gd name="connsiteY351" fmla="*/ 1030348 h 3644623"/>
              <a:gd name="connsiteX352" fmla="*/ 6097206 w 7744831"/>
              <a:gd name="connsiteY352" fmla="*/ 1030348 h 3644623"/>
              <a:gd name="connsiteX353" fmla="*/ 6097206 w 7744831"/>
              <a:gd name="connsiteY353" fmla="*/ 1041376 h 3644623"/>
              <a:gd name="connsiteX354" fmla="*/ 6124460 w 7744831"/>
              <a:gd name="connsiteY354" fmla="*/ 828284 h 3644623"/>
              <a:gd name="connsiteX355" fmla="*/ 6124460 w 7744831"/>
              <a:gd name="connsiteY355" fmla="*/ 828284 h 3644623"/>
              <a:gd name="connsiteX356" fmla="*/ 6135362 w 7744831"/>
              <a:gd name="connsiteY356" fmla="*/ 1046827 h 3644623"/>
              <a:gd name="connsiteX357" fmla="*/ 6135362 w 7744831"/>
              <a:gd name="connsiteY357" fmla="*/ 1046827 h 3644623"/>
              <a:gd name="connsiteX358" fmla="*/ 6146391 w 7744831"/>
              <a:gd name="connsiteY358" fmla="*/ 1035799 h 3644623"/>
              <a:gd name="connsiteX359" fmla="*/ 6146391 w 7744831"/>
              <a:gd name="connsiteY359" fmla="*/ 1024897 h 3644623"/>
              <a:gd name="connsiteX360" fmla="*/ 6135362 w 7744831"/>
              <a:gd name="connsiteY360" fmla="*/ 1024897 h 3644623"/>
              <a:gd name="connsiteX361" fmla="*/ 6135362 w 7744831"/>
              <a:gd name="connsiteY361" fmla="*/ 1035799 h 3644623"/>
              <a:gd name="connsiteX362" fmla="*/ 6140939 w 7744831"/>
              <a:gd name="connsiteY362" fmla="*/ 997769 h 3644623"/>
              <a:gd name="connsiteX363" fmla="*/ 6151842 w 7744831"/>
              <a:gd name="connsiteY363" fmla="*/ 981416 h 3644623"/>
              <a:gd name="connsiteX364" fmla="*/ 6140939 w 7744831"/>
              <a:gd name="connsiteY364" fmla="*/ 997769 h 3644623"/>
              <a:gd name="connsiteX365" fmla="*/ 6146391 w 7744831"/>
              <a:gd name="connsiteY365" fmla="*/ 970515 h 3644623"/>
              <a:gd name="connsiteX366" fmla="*/ 6157293 w 7744831"/>
              <a:gd name="connsiteY366" fmla="*/ 964937 h 3644623"/>
              <a:gd name="connsiteX367" fmla="*/ 6146391 w 7744831"/>
              <a:gd name="connsiteY367" fmla="*/ 970515 h 3644623"/>
              <a:gd name="connsiteX368" fmla="*/ 6130165 w 7744831"/>
              <a:gd name="connsiteY368" fmla="*/ 817382 h 3644623"/>
              <a:gd name="connsiteX369" fmla="*/ 6162997 w 7744831"/>
              <a:gd name="connsiteY369" fmla="*/ 806480 h 3644623"/>
              <a:gd name="connsiteX370" fmla="*/ 6130165 w 7744831"/>
              <a:gd name="connsiteY370" fmla="*/ 817382 h 3644623"/>
              <a:gd name="connsiteX371" fmla="*/ 6168194 w 7744831"/>
              <a:gd name="connsiteY371" fmla="*/ 1024897 h 3644623"/>
              <a:gd name="connsiteX372" fmla="*/ 6183254 w 7744831"/>
              <a:gd name="connsiteY372" fmla="*/ 1019116 h 3644623"/>
              <a:gd name="connsiteX373" fmla="*/ 6177473 w 7744831"/>
              <a:gd name="connsiteY373" fmla="*/ 1004044 h 3644623"/>
              <a:gd name="connsiteX374" fmla="*/ 6173645 w 7744831"/>
              <a:gd name="connsiteY374" fmla="*/ 1003094 h 3644623"/>
              <a:gd name="connsiteX375" fmla="*/ 6168194 w 7744831"/>
              <a:gd name="connsiteY375" fmla="*/ 1024897 h 3644623"/>
              <a:gd name="connsiteX376" fmla="*/ 6179096 w 7744831"/>
              <a:gd name="connsiteY376" fmla="*/ 1068631 h 3644623"/>
              <a:gd name="connsiteX377" fmla="*/ 6184547 w 7744831"/>
              <a:gd name="connsiteY377" fmla="*/ 1084984 h 3644623"/>
              <a:gd name="connsiteX378" fmla="*/ 6195449 w 7744831"/>
              <a:gd name="connsiteY378" fmla="*/ 1068631 h 3644623"/>
              <a:gd name="connsiteX379" fmla="*/ 6200900 w 7744831"/>
              <a:gd name="connsiteY379" fmla="*/ 1161423 h 3644623"/>
              <a:gd name="connsiteX380" fmla="*/ 6200900 w 7744831"/>
              <a:gd name="connsiteY380" fmla="*/ 1145070 h 3644623"/>
              <a:gd name="connsiteX381" fmla="*/ 6184547 w 7744831"/>
              <a:gd name="connsiteY381" fmla="*/ 1150521 h 3644623"/>
              <a:gd name="connsiteX382" fmla="*/ 6200900 w 7744831"/>
              <a:gd name="connsiteY382" fmla="*/ 1161423 h 3644623"/>
              <a:gd name="connsiteX383" fmla="*/ 6200900 w 7744831"/>
              <a:gd name="connsiteY383" fmla="*/ 588064 h 3644623"/>
              <a:gd name="connsiteX384" fmla="*/ 6200900 w 7744831"/>
              <a:gd name="connsiteY384" fmla="*/ 588064 h 3644623"/>
              <a:gd name="connsiteX385" fmla="*/ 6222830 w 7744831"/>
              <a:gd name="connsiteY385" fmla="*/ 1106787 h 3644623"/>
              <a:gd name="connsiteX386" fmla="*/ 6250084 w 7744831"/>
              <a:gd name="connsiteY386" fmla="*/ 1123267 h 3644623"/>
              <a:gd name="connsiteX387" fmla="*/ 6222830 w 7744831"/>
              <a:gd name="connsiteY387" fmla="*/ 1106787 h 3644623"/>
              <a:gd name="connsiteX388" fmla="*/ 6282916 w 7744831"/>
              <a:gd name="connsiteY388" fmla="*/ 1101337 h 3644623"/>
              <a:gd name="connsiteX389" fmla="*/ 6260986 w 7744831"/>
              <a:gd name="connsiteY389" fmla="*/ 1090435 h 3644623"/>
              <a:gd name="connsiteX390" fmla="*/ 6282916 w 7744831"/>
              <a:gd name="connsiteY390" fmla="*/ 1101337 h 3644623"/>
              <a:gd name="connsiteX391" fmla="*/ 6304720 w 7744831"/>
              <a:gd name="connsiteY391" fmla="*/ 1210608 h 3644623"/>
              <a:gd name="connsiteX392" fmla="*/ 6304720 w 7744831"/>
              <a:gd name="connsiteY392" fmla="*/ 1210608 h 3644623"/>
              <a:gd name="connsiteX393" fmla="*/ 5234320 w 7744831"/>
              <a:gd name="connsiteY393" fmla="*/ 1581903 h 3644623"/>
              <a:gd name="connsiteX394" fmla="*/ 5234320 w 7744831"/>
              <a:gd name="connsiteY394" fmla="*/ 1581903 h 3644623"/>
              <a:gd name="connsiteX395" fmla="*/ 5065342 w 7744831"/>
              <a:gd name="connsiteY395" fmla="*/ 1647441 h 3644623"/>
              <a:gd name="connsiteX396" fmla="*/ 5065342 w 7744831"/>
              <a:gd name="connsiteY396" fmla="*/ 1647441 h 3644623"/>
              <a:gd name="connsiteX397" fmla="*/ 4797742 w 7744831"/>
              <a:gd name="connsiteY397" fmla="*/ 1712979 h 3644623"/>
              <a:gd name="connsiteX398" fmla="*/ 4754008 w 7744831"/>
              <a:gd name="connsiteY398" fmla="*/ 1729331 h 3644623"/>
              <a:gd name="connsiteX399" fmla="*/ 4797742 w 7744831"/>
              <a:gd name="connsiteY399" fmla="*/ 1712979 h 3644623"/>
              <a:gd name="connsiteX400" fmla="*/ 4748557 w 7744831"/>
              <a:gd name="connsiteY400" fmla="*/ 1718430 h 3644623"/>
              <a:gd name="connsiteX401" fmla="*/ 4688598 w 7744831"/>
              <a:gd name="connsiteY401" fmla="*/ 1745811 h 3644623"/>
              <a:gd name="connsiteX402" fmla="*/ 4748557 w 7744831"/>
              <a:gd name="connsiteY402" fmla="*/ 1718430 h 3644623"/>
              <a:gd name="connsiteX403" fmla="*/ 4694049 w 7744831"/>
              <a:gd name="connsiteY403" fmla="*/ 1789418 h 3644623"/>
              <a:gd name="connsiteX404" fmla="*/ 4650315 w 7744831"/>
              <a:gd name="connsiteY404" fmla="*/ 1800320 h 3644623"/>
              <a:gd name="connsiteX405" fmla="*/ 4694049 w 7744831"/>
              <a:gd name="connsiteY405" fmla="*/ 1789418 h 3644623"/>
              <a:gd name="connsiteX406" fmla="*/ 4301079 w 7744831"/>
              <a:gd name="connsiteY406" fmla="*/ 1980580 h 3644623"/>
              <a:gd name="connsiteX407" fmla="*/ 4301079 w 7744831"/>
              <a:gd name="connsiteY407" fmla="*/ 1980580 h 3644623"/>
              <a:gd name="connsiteX408" fmla="*/ 4202709 w 7744831"/>
              <a:gd name="connsiteY408" fmla="*/ 1893239 h 3644623"/>
              <a:gd name="connsiteX409" fmla="*/ 4178028 w 7744831"/>
              <a:gd name="connsiteY409" fmla="*/ 1894836 h 3644623"/>
              <a:gd name="connsiteX410" fmla="*/ 4175454 w 7744831"/>
              <a:gd name="connsiteY410" fmla="*/ 1898690 h 3644623"/>
              <a:gd name="connsiteX411" fmla="*/ 4202709 w 7744831"/>
              <a:gd name="connsiteY411" fmla="*/ 1893239 h 3644623"/>
              <a:gd name="connsiteX412" fmla="*/ 4175454 w 7744831"/>
              <a:gd name="connsiteY412" fmla="*/ 1958777 h 3644623"/>
              <a:gd name="connsiteX413" fmla="*/ 4175454 w 7744831"/>
              <a:gd name="connsiteY413" fmla="*/ 1958777 h 3644623"/>
              <a:gd name="connsiteX414" fmla="*/ 4066183 w 7744831"/>
              <a:gd name="connsiteY414" fmla="*/ 1958777 h 3644623"/>
              <a:gd name="connsiteX415" fmla="*/ 4066183 w 7744831"/>
              <a:gd name="connsiteY415" fmla="*/ 1958777 h 3644623"/>
              <a:gd name="connsiteX416" fmla="*/ 4060732 w 7744831"/>
              <a:gd name="connsiteY416" fmla="*/ 1958777 h 3644623"/>
              <a:gd name="connsiteX417" fmla="*/ 4038929 w 7744831"/>
              <a:gd name="connsiteY417" fmla="*/ 1969679 h 3644623"/>
              <a:gd name="connsiteX418" fmla="*/ 4060732 w 7744831"/>
              <a:gd name="connsiteY418" fmla="*/ 1958777 h 3644623"/>
              <a:gd name="connsiteX419" fmla="*/ 4055282 w 7744831"/>
              <a:gd name="connsiteY419" fmla="*/ 2046118 h 3644623"/>
              <a:gd name="connsiteX420" fmla="*/ 4033478 w 7744831"/>
              <a:gd name="connsiteY420" fmla="*/ 2057020 h 3644623"/>
              <a:gd name="connsiteX421" fmla="*/ 4055282 w 7744831"/>
              <a:gd name="connsiteY421" fmla="*/ 2046118 h 3644623"/>
              <a:gd name="connsiteX422" fmla="*/ 3902404 w 7744831"/>
              <a:gd name="connsiteY422" fmla="*/ 2013412 h 3644623"/>
              <a:gd name="connsiteX423" fmla="*/ 3880600 w 7744831"/>
              <a:gd name="connsiteY423" fmla="*/ 2029765 h 3644623"/>
              <a:gd name="connsiteX424" fmla="*/ 3902404 w 7744831"/>
              <a:gd name="connsiteY424" fmla="*/ 2013412 h 3644623"/>
              <a:gd name="connsiteX425" fmla="*/ 3809612 w 7744831"/>
              <a:gd name="connsiteY425" fmla="*/ 2002384 h 3644623"/>
              <a:gd name="connsiteX426" fmla="*/ 3793133 w 7744831"/>
              <a:gd name="connsiteY426" fmla="*/ 2013412 h 3644623"/>
              <a:gd name="connsiteX427" fmla="*/ 3809612 w 7744831"/>
              <a:gd name="connsiteY427" fmla="*/ 2002384 h 3644623"/>
              <a:gd name="connsiteX428" fmla="*/ 3617817 w 7744831"/>
              <a:gd name="connsiteY428" fmla="*/ 2084401 h 3644623"/>
              <a:gd name="connsiteX429" fmla="*/ 3617817 w 7744831"/>
              <a:gd name="connsiteY429" fmla="*/ 2084401 h 3644623"/>
              <a:gd name="connsiteX430" fmla="*/ 3645072 w 7744831"/>
              <a:gd name="connsiteY430" fmla="*/ 2067922 h 3644623"/>
              <a:gd name="connsiteX431" fmla="*/ 3677903 w 7744831"/>
              <a:gd name="connsiteY431" fmla="*/ 2057020 h 3644623"/>
              <a:gd name="connsiteX432" fmla="*/ 3645072 w 7744831"/>
              <a:gd name="connsiteY432" fmla="*/ 2067922 h 3644623"/>
              <a:gd name="connsiteX433" fmla="*/ 3716059 w 7744831"/>
              <a:gd name="connsiteY433" fmla="*/ 2117106 h 3644623"/>
              <a:gd name="connsiteX434" fmla="*/ 3716059 w 7744831"/>
              <a:gd name="connsiteY434" fmla="*/ 2106205 h 3644623"/>
              <a:gd name="connsiteX435" fmla="*/ 3705158 w 7744831"/>
              <a:gd name="connsiteY435" fmla="*/ 2106205 h 3644623"/>
              <a:gd name="connsiteX436" fmla="*/ 3705158 w 7744831"/>
              <a:gd name="connsiteY436" fmla="*/ 2117106 h 3644623"/>
              <a:gd name="connsiteX437" fmla="*/ 3705158 w 7744831"/>
              <a:gd name="connsiteY437" fmla="*/ 2041047 h 3644623"/>
              <a:gd name="connsiteX438" fmla="*/ 3705158 w 7744831"/>
              <a:gd name="connsiteY438" fmla="*/ 2041047 h 3644623"/>
              <a:gd name="connsiteX439" fmla="*/ 3770695 w 7744831"/>
              <a:gd name="connsiteY439" fmla="*/ 2013793 h 3644623"/>
              <a:gd name="connsiteX440" fmla="*/ 3770695 w 7744831"/>
              <a:gd name="connsiteY440" fmla="*/ 2013793 h 3644623"/>
              <a:gd name="connsiteX441" fmla="*/ 3776146 w 7744831"/>
              <a:gd name="connsiteY441" fmla="*/ 2062851 h 3644623"/>
              <a:gd name="connsiteX442" fmla="*/ 3825330 w 7744831"/>
              <a:gd name="connsiteY442" fmla="*/ 2046498 h 3644623"/>
              <a:gd name="connsiteX443" fmla="*/ 3776146 w 7744831"/>
              <a:gd name="connsiteY443" fmla="*/ 2062851 h 3644623"/>
              <a:gd name="connsiteX444" fmla="*/ 3836232 w 7744831"/>
              <a:gd name="connsiteY444" fmla="*/ 2041047 h 3644623"/>
              <a:gd name="connsiteX445" fmla="*/ 3836232 w 7744831"/>
              <a:gd name="connsiteY445" fmla="*/ 2041047 h 3644623"/>
              <a:gd name="connsiteX446" fmla="*/ 3852585 w 7744831"/>
              <a:gd name="connsiteY446" fmla="*/ 2073753 h 3644623"/>
              <a:gd name="connsiteX447" fmla="*/ 3836232 w 7744831"/>
              <a:gd name="connsiteY447" fmla="*/ 2068302 h 3644623"/>
              <a:gd name="connsiteX448" fmla="*/ 3841683 w 7744831"/>
              <a:gd name="connsiteY448" fmla="*/ 2073753 h 3644623"/>
              <a:gd name="connsiteX449" fmla="*/ 3863487 w 7744831"/>
              <a:gd name="connsiteY449" fmla="*/ 2062851 h 3644623"/>
              <a:gd name="connsiteX450" fmla="*/ 3890868 w 7744831"/>
              <a:gd name="connsiteY450" fmla="*/ 2041047 h 3644623"/>
              <a:gd name="connsiteX451" fmla="*/ 3863487 w 7744831"/>
              <a:gd name="connsiteY451" fmla="*/ 2062851 h 3644623"/>
              <a:gd name="connsiteX452" fmla="*/ 3896319 w 7744831"/>
              <a:gd name="connsiteY452" fmla="*/ 2138910 h 3644623"/>
              <a:gd name="connsiteX453" fmla="*/ 3896319 w 7744831"/>
              <a:gd name="connsiteY453" fmla="*/ 2138910 h 3644623"/>
              <a:gd name="connsiteX454" fmla="*/ 4032844 w 7744831"/>
              <a:gd name="connsiteY454" fmla="*/ 1970312 h 3644623"/>
              <a:gd name="connsiteX455" fmla="*/ 3912671 w 7744831"/>
              <a:gd name="connsiteY455" fmla="*/ 2014046 h 3644623"/>
              <a:gd name="connsiteX456" fmla="*/ 4032844 w 7744831"/>
              <a:gd name="connsiteY456" fmla="*/ 1970312 h 3644623"/>
              <a:gd name="connsiteX457" fmla="*/ 4016492 w 7744831"/>
              <a:gd name="connsiteY457" fmla="*/ 2063104 h 3644623"/>
              <a:gd name="connsiteX458" fmla="*/ 3934601 w 7744831"/>
              <a:gd name="connsiteY458" fmla="*/ 2090486 h 3644623"/>
              <a:gd name="connsiteX459" fmla="*/ 4016492 w 7744831"/>
              <a:gd name="connsiteY459" fmla="*/ 2063104 h 3644623"/>
              <a:gd name="connsiteX460" fmla="*/ 3923573 w 7744831"/>
              <a:gd name="connsiteY460" fmla="*/ 2183278 h 3644623"/>
              <a:gd name="connsiteX461" fmla="*/ 3950955 w 7744831"/>
              <a:gd name="connsiteY461" fmla="*/ 2188729 h 3644623"/>
              <a:gd name="connsiteX462" fmla="*/ 3923573 w 7744831"/>
              <a:gd name="connsiteY462" fmla="*/ 2183278 h 3644623"/>
              <a:gd name="connsiteX463" fmla="*/ 3978209 w 7744831"/>
              <a:gd name="connsiteY463" fmla="*/ 2199631 h 3644623"/>
              <a:gd name="connsiteX464" fmla="*/ 4038295 w 7744831"/>
              <a:gd name="connsiteY464" fmla="*/ 2221561 h 3644623"/>
              <a:gd name="connsiteX465" fmla="*/ 3978209 w 7744831"/>
              <a:gd name="connsiteY465" fmla="*/ 2199631 h 3644623"/>
              <a:gd name="connsiteX466" fmla="*/ 4021942 w 7744831"/>
              <a:gd name="connsiteY466" fmla="*/ 2172376 h 3644623"/>
              <a:gd name="connsiteX467" fmla="*/ 4082029 w 7744831"/>
              <a:gd name="connsiteY467" fmla="*/ 2123191 h 3644623"/>
              <a:gd name="connsiteX468" fmla="*/ 4021942 w 7744831"/>
              <a:gd name="connsiteY468" fmla="*/ 2172376 h 3644623"/>
              <a:gd name="connsiteX469" fmla="*/ 3978209 w 7744831"/>
              <a:gd name="connsiteY469" fmla="*/ 2122431 h 3644623"/>
              <a:gd name="connsiteX470" fmla="*/ 4087480 w 7744831"/>
              <a:gd name="connsiteY470" fmla="*/ 2067795 h 3644623"/>
              <a:gd name="connsiteX471" fmla="*/ 3989110 w 7744831"/>
              <a:gd name="connsiteY471" fmla="*/ 2100627 h 3644623"/>
              <a:gd name="connsiteX472" fmla="*/ 3978209 w 7744831"/>
              <a:gd name="connsiteY472" fmla="*/ 2122431 h 3644623"/>
              <a:gd name="connsiteX473" fmla="*/ 4125636 w 7744831"/>
              <a:gd name="connsiteY473" fmla="*/ 2002257 h 3644623"/>
              <a:gd name="connsiteX474" fmla="*/ 4125636 w 7744831"/>
              <a:gd name="connsiteY474" fmla="*/ 2002257 h 3644623"/>
              <a:gd name="connsiteX475" fmla="*/ 4153017 w 7744831"/>
              <a:gd name="connsiteY475" fmla="*/ 1996806 h 3644623"/>
              <a:gd name="connsiteX476" fmla="*/ 4169370 w 7744831"/>
              <a:gd name="connsiteY476" fmla="*/ 1985905 h 3644623"/>
              <a:gd name="connsiteX477" fmla="*/ 4153017 w 7744831"/>
              <a:gd name="connsiteY477" fmla="*/ 1996806 h 3644623"/>
              <a:gd name="connsiteX478" fmla="*/ 4207653 w 7744831"/>
              <a:gd name="connsiteY478" fmla="*/ 2078823 h 3644623"/>
              <a:gd name="connsiteX479" fmla="*/ 4234907 w 7744831"/>
              <a:gd name="connsiteY479" fmla="*/ 2056893 h 3644623"/>
              <a:gd name="connsiteX480" fmla="*/ 4207653 w 7744831"/>
              <a:gd name="connsiteY480" fmla="*/ 2078823 h 3644623"/>
              <a:gd name="connsiteX481" fmla="*/ 4174821 w 7744831"/>
              <a:gd name="connsiteY481" fmla="*/ 2029638 h 3644623"/>
              <a:gd name="connsiteX482" fmla="*/ 4250879 w 7744831"/>
              <a:gd name="connsiteY482" fmla="*/ 1980453 h 3644623"/>
              <a:gd name="connsiteX483" fmla="*/ 4174821 w 7744831"/>
              <a:gd name="connsiteY483" fmla="*/ 2029638 h 3644623"/>
              <a:gd name="connsiteX484" fmla="*/ 4245809 w 7744831"/>
              <a:gd name="connsiteY484" fmla="*/ 2024187 h 3644623"/>
              <a:gd name="connsiteX485" fmla="*/ 4262162 w 7744831"/>
              <a:gd name="connsiteY485" fmla="*/ 2013286 h 3644623"/>
              <a:gd name="connsiteX486" fmla="*/ 4245809 w 7744831"/>
              <a:gd name="connsiteY486" fmla="*/ 2024187 h 3644623"/>
              <a:gd name="connsiteX487" fmla="*/ 4267612 w 7744831"/>
              <a:gd name="connsiteY487" fmla="*/ 2045991 h 3644623"/>
              <a:gd name="connsiteX488" fmla="*/ 4387785 w 7744831"/>
              <a:gd name="connsiteY488" fmla="*/ 1975002 h 3644623"/>
              <a:gd name="connsiteX489" fmla="*/ 4267612 w 7744831"/>
              <a:gd name="connsiteY489" fmla="*/ 2045991 h 3644623"/>
              <a:gd name="connsiteX490" fmla="*/ 4376884 w 7744831"/>
              <a:gd name="connsiteY490" fmla="*/ 1936720 h 3644623"/>
              <a:gd name="connsiteX491" fmla="*/ 4431519 w 7744831"/>
              <a:gd name="connsiteY491" fmla="*/ 1914916 h 3644623"/>
              <a:gd name="connsiteX492" fmla="*/ 4376884 w 7744831"/>
              <a:gd name="connsiteY492" fmla="*/ 1936720 h 3644623"/>
              <a:gd name="connsiteX493" fmla="*/ 4393236 w 7744831"/>
              <a:gd name="connsiteY493" fmla="*/ 1909465 h 3644623"/>
              <a:gd name="connsiteX494" fmla="*/ 4393236 w 7744831"/>
              <a:gd name="connsiteY494" fmla="*/ 1909465 h 3644623"/>
              <a:gd name="connsiteX495" fmla="*/ 4387785 w 7744831"/>
              <a:gd name="connsiteY495" fmla="*/ 1838476 h 3644623"/>
              <a:gd name="connsiteX496" fmla="*/ 4442421 w 7744831"/>
              <a:gd name="connsiteY496" fmla="*/ 1816673 h 3644623"/>
              <a:gd name="connsiteX497" fmla="*/ 4387785 w 7744831"/>
              <a:gd name="connsiteY497" fmla="*/ 1838476 h 3644623"/>
              <a:gd name="connsiteX498" fmla="*/ 4458774 w 7744831"/>
              <a:gd name="connsiteY498" fmla="*/ 1909465 h 3644623"/>
              <a:gd name="connsiteX499" fmla="*/ 4458774 w 7744831"/>
              <a:gd name="connsiteY499" fmla="*/ 1909465 h 3644623"/>
              <a:gd name="connsiteX500" fmla="*/ 4540663 w 7744831"/>
              <a:gd name="connsiteY500" fmla="*/ 1778389 h 3644623"/>
              <a:gd name="connsiteX501" fmla="*/ 4540663 w 7744831"/>
              <a:gd name="connsiteY501" fmla="*/ 1778389 h 3644623"/>
              <a:gd name="connsiteX502" fmla="*/ 4639033 w 7744831"/>
              <a:gd name="connsiteY502" fmla="*/ 1805771 h 3644623"/>
              <a:gd name="connsiteX503" fmla="*/ 4639033 w 7744831"/>
              <a:gd name="connsiteY503" fmla="*/ 1805771 h 3644623"/>
              <a:gd name="connsiteX504" fmla="*/ 4649934 w 7744831"/>
              <a:gd name="connsiteY504" fmla="*/ 1854829 h 3644623"/>
              <a:gd name="connsiteX505" fmla="*/ 4649934 w 7744831"/>
              <a:gd name="connsiteY505" fmla="*/ 1854829 h 3644623"/>
              <a:gd name="connsiteX506" fmla="*/ 4655385 w 7744831"/>
              <a:gd name="connsiteY506" fmla="*/ 1827574 h 3644623"/>
              <a:gd name="connsiteX507" fmla="*/ 4802812 w 7744831"/>
              <a:gd name="connsiteY507" fmla="*/ 1778389 h 3644623"/>
              <a:gd name="connsiteX508" fmla="*/ 4655385 w 7744831"/>
              <a:gd name="connsiteY508" fmla="*/ 1827574 h 3644623"/>
              <a:gd name="connsiteX509" fmla="*/ 4802812 w 7744831"/>
              <a:gd name="connsiteY509" fmla="*/ 1712852 h 3644623"/>
              <a:gd name="connsiteX510" fmla="*/ 4824616 w 7744831"/>
              <a:gd name="connsiteY510" fmla="*/ 1701950 h 3644623"/>
              <a:gd name="connsiteX511" fmla="*/ 4802812 w 7744831"/>
              <a:gd name="connsiteY511" fmla="*/ 1712852 h 3644623"/>
              <a:gd name="connsiteX512" fmla="*/ 4808263 w 7744831"/>
              <a:gd name="connsiteY512" fmla="*/ 1762037 h 3644623"/>
              <a:gd name="connsiteX513" fmla="*/ 4841095 w 7744831"/>
              <a:gd name="connsiteY513" fmla="*/ 1756586 h 3644623"/>
              <a:gd name="connsiteX514" fmla="*/ 4808263 w 7744831"/>
              <a:gd name="connsiteY514" fmla="*/ 1762037 h 3644623"/>
              <a:gd name="connsiteX515" fmla="*/ 4895604 w 7744831"/>
              <a:gd name="connsiteY515" fmla="*/ 1783841 h 3644623"/>
              <a:gd name="connsiteX516" fmla="*/ 4895604 w 7744831"/>
              <a:gd name="connsiteY516" fmla="*/ 1783841 h 3644623"/>
              <a:gd name="connsiteX517" fmla="*/ 4901055 w 7744831"/>
              <a:gd name="connsiteY517" fmla="*/ 1783841 h 3644623"/>
              <a:gd name="connsiteX518" fmla="*/ 4922986 w 7744831"/>
              <a:gd name="connsiteY518" fmla="*/ 1772939 h 3644623"/>
              <a:gd name="connsiteX519" fmla="*/ 4901055 w 7744831"/>
              <a:gd name="connsiteY519" fmla="*/ 1783841 h 3644623"/>
              <a:gd name="connsiteX520" fmla="*/ 4933887 w 7744831"/>
              <a:gd name="connsiteY520" fmla="*/ 1772939 h 3644623"/>
              <a:gd name="connsiteX521" fmla="*/ 4971917 w 7744831"/>
              <a:gd name="connsiteY521" fmla="*/ 1751135 h 3644623"/>
              <a:gd name="connsiteX522" fmla="*/ 4933887 w 7744831"/>
              <a:gd name="connsiteY522" fmla="*/ 1772939 h 3644623"/>
              <a:gd name="connsiteX523" fmla="*/ 4950240 w 7744831"/>
              <a:gd name="connsiteY523" fmla="*/ 1663667 h 3644623"/>
              <a:gd name="connsiteX524" fmla="*/ 5021228 w 7744831"/>
              <a:gd name="connsiteY524" fmla="*/ 1647314 h 3644623"/>
              <a:gd name="connsiteX525" fmla="*/ 4950240 w 7744831"/>
              <a:gd name="connsiteY525" fmla="*/ 1663667 h 3644623"/>
              <a:gd name="connsiteX526" fmla="*/ 5021228 w 7744831"/>
              <a:gd name="connsiteY526" fmla="*/ 1734656 h 3644623"/>
              <a:gd name="connsiteX527" fmla="*/ 5092216 w 7744831"/>
              <a:gd name="connsiteY527" fmla="*/ 1723754 h 3644623"/>
              <a:gd name="connsiteX528" fmla="*/ 5021228 w 7744831"/>
              <a:gd name="connsiteY528" fmla="*/ 1734656 h 3644623"/>
              <a:gd name="connsiteX529" fmla="*/ 5097287 w 7744831"/>
              <a:gd name="connsiteY529" fmla="*/ 1641863 h 3644623"/>
              <a:gd name="connsiteX530" fmla="*/ 5119217 w 7744831"/>
              <a:gd name="connsiteY530" fmla="*/ 1630962 h 3644623"/>
              <a:gd name="connsiteX531" fmla="*/ 5097287 w 7744831"/>
              <a:gd name="connsiteY531" fmla="*/ 1641863 h 3644623"/>
              <a:gd name="connsiteX532" fmla="*/ 5130119 w 7744831"/>
              <a:gd name="connsiteY532" fmla="*/ 1658216 h 3644623"/>
              <a:gd name="connsiteX533" fmla="*/ 5130119 w 7744831"/>
              <a:gd name="connsiteY533" fmla="*/ 1658216 h 3644623"/>
              <a:gd name="connsiteX534" fmla="*/ 5135569 w 7744831"/>
              <a:gd name="connsiteY534" fmla="*/ 1636413 h 3644623"/>
              <a:gd name="connsiteX535" fmla="*/ 5162824 w 7744831"/>
              <a:gd name="connsiteY535" fmla="*/ 1625511 h 3644623"/>
              <a:gd name="connsiteX536" fmla="*/ 5135569 w 7744831"/>
              <a:gd name="connsiteY536" fmla="*/ 1636413 h 3644623"/>
              <a:gd name="connsiteX537" fmla="*/ 5206558 w 7744831"/>
              <a:gd name="connsiteY537" fmla="*/ 1603707 h 3644623"/>
              <a:gd name="connsiteX538" fmla="*/ 5288447 w 7744831"/>
              <a:gd name="connsiteY538" fmla="*/ 1592678 h 3644623"/>
              <a:gd name="connsiteX539" fmla="*/ 5206558 w 7744831"/>
              <a:gd name="connsiteY539" fmla="*/ 1603707 h 3644623"/>
              <a:gd name="connsiteX540" fmla="*/ 5332181 w 7744831"/>
              <a:gd name="connsiteY540" fmla="*/ 1587228 h 3644623"/>
              <a:gd name="connsiteX541" fmla="*/ 5403170 w 7744831"/>
              <a:gd name="connsiteY541" fmla="*/ 1565424 h 3644623"/>
              <a:gd name="connsiteX542" fmla="*/ 5332181 w 7744831"/>
              <a:gd name="connsiteY542" fmla="*/ 1587228 h 3644623"/>
              <a:gd name="connsiteX543" fmla="*/ 5408240 w 7744831"/>
              <a:gd name="connsiteY543" fmla="*/ 1565424 h 3644623"/>
              <a:gd name="connsiteX544" fmla="*/ 5457425 w 7744831"/>
              <a:gd name="connsiteY544" fmla="*/ 1559973 h 3644623"/>
              <a:gd name="connsiteX545" fmla="*/ 5408240 w 7744831"/>
              <a:gd name="connsiteY545" fmla="*/ 1565424 h 3644623"/>
              <a:gd name="connsiteX546" fmla="*/ 5484299 w 7744831"/>
              <a:gd name="connsiteY546" fmla="*/ 1630962 h 3644623"/>
              <a:gd name="connsiteX547" fmla="*/ 5522328 w 7744831"/>
              <a:gd name="connsiteY547" fmla="*/ 1614609 h 3644623"/>
              <a:gd name="connsiteX548" fmla="*/ 5484299 w 7744831"/>
              <a:gd name="connsiteY548" fmla="*/ 1630962 h 3644623"/>
              <a:gd name="connsiteX549" fmla="*/ 5549836 w 7744831"/>
              <a:gd name="connsiteY549" fmla="*/ 1614609 h 3644623"/>
              <a:gd name="connsiteX550" fmla="*/ 5549836 w 7744831"/>
              <a:gd name="connsiteY550" fmla="*/ 1614609 h 3644623"/>
              <a:gd name="connsiteX551" fmla="*/ 5577091 w 7744831"/>
              <a:gd name="connsiteY551" fmla="*/ 1609158 h 3644623"/>
              <a:gd name="connsiteX552" fmla="*/ 5577091 w 7744831"/>
              <a:gd name="connsiteY552" fmla="*/ 1609158 h 3644623"/>
              <a:gd name="connsiteX553" fmla="*/ 5615120 w 7744831"/>
              <a:gd name="connsiteY553" fmla="*/ 1603707 h 3644623"/>
              <a:gd name="connsiteX554" fmla="*/ 5642375 w 7744831"/>
              <a:gd name="connsiteY554" fmla="*/ 1592678 h 3644623"/>
              <a:gd name="connsiteX555" fmla="*/ 5615120 w 7744831"/>
              <a:gd name="connsiteY555" fmla="*/ 1603707 h 3644623"/>
              <a:gd name="connsiteX556" fmla="*/ 5664305 w 7744831"/>
              <a:gd name="connsiteY556" fmla="*/ 1587228 h 3644623"/>
              <a:gd name="connsiteX557" fmla="*/ 5664305 w 7744831"/>
              <a:gd name="connsiteY557" fmla="*/ 1587228 h 3644623"/>
              <a:gd name="connsiteX558" fmla="*/ 5718813 w 7744831"/>
              <a:gd name="connsiteY558" fmla="*/ 1521690 h 3644623"/>
              <a:gd name="connsiteX559" fmla="*/ 5718813 w 7744831"/>
              <a:gd name="connsiteY559" fmla="*/ 1521690 h 3644623"/>
              <a:gd name="connsiteX560" fmla="*/ 5724264 w 7744831"/>
              <a:gd name="connsiteY560" fmla="*/ 1527141 h 3644623"/>
              <a:gd name="connsiteX561" fmla="*/ 5762294 w 7744831"/>
              <a:gd name="connsiteY561" fmla="*/ 1521690 h 3644623"/>
              <a:gd name="connsiteX562" fmla="*/ 5724264 w 7744831"/>
              <a:gd name="connsiteY562" fmla="*/ 1527141 h 3644623"/>
              <a:gd name="connsiteX563" fmla="*/ 6172124 w 7744831"/>
              <a:gd name="connsiteY563" fmla="*/ 1483534 h 3644623"/>
              <a:gd name="connsiteX564" fmla="*/ 6172124 w 7744831"/>
              <a:gd name="connsiteY564" fmla="*/ 1483534 h 3644623"/>
              <a:gd name="connsiteX565" fmla="*/ 6395990 w 7744831"/>
              <a:gd name="connsiteY565" fmla="*/ 1478083 h 3644623"/>
              <a:gd name="connsiteX566" fmla="*/ 6395990 w 7744831"/>
              <a:gd name="connsiteY566" fmla="*/ 1478083 h 3644623"/>
              <a:gd name="connsiteX567" fmla="*/ 6439724 w 7744831"/>
              <a:gd name="connsiteY567" fmla="*/ 1483534 h 3644623"/>
              <a:gd name="connsiteX568" fmla="*/ 6439724 w 7744831"/>
              <a:gd name="connsiteY568" fmla="*/ 1483534 h 3644623"/>
              <a:gd name="connsiteX569" fmla="*/ 6494359 w 7744831"/>
              <a:gd name="connsiteY569" fmla="*/ 1488985 h 3644623"/>
              <a:gd name="connsiteX570" fmla="*/ 6494359 w 7744831"/>
              <a:gd name="connsiteY570" fmla="*/ 1488985 h 3644623"/>
              <a:gd name="connsiteX571" fmla="*/ 6532389 w 7744831"/>
              <a:gd name="connsiteY571" fmla="*/ 1488985 h 3644623"/>
              <a:gd name="connsiteX572" fmla="*/ 6532389 w 7744831"/>
              <a:gd name="connsiteY572" fmla="*/ 1488985 h 3644623"/>
              <a:gd name="connsiteX573" fmla="*/ 6756255 w 7744831"/>
              <a:gd name="connsiteY573" fmla="*/ 1046701 h 3644623"/>
              <a:gd name="connsiteX574" fmla="*/ 6772735 w 7744831"/>
              <a:gd name="connsiteY574" fmla="*/ 1035672 h 3644623"/>
              <a:gd name="connsiteX575" fmla="*/ 6756255 w 7744831"/>
              <a:gd name="connsiteY575" fmla="*/ 1046701 h 3644623"/>
              <a:gd name="connsiteX576" fmla="*/ 6778185 w 7744831"/>
              <a:gd name="connsiteY576" fmla="*/ 926527 h 3644623"/>
              <a:gd name="connsiteX577" fmla="*/ 6778185 w 7744831"/>
              <a:gd name="connsiteY577" fmla="*/ 926527 h 3644623"/>
              <a:gd name="connsiteX578" fmla="*/ 6718099 w 7744831"/>
              <a:gd name="connsiteY578" fmla="*/ 970261 h 3644623"/>
              <a:gd name="connsiteX579" fmla="*/ 6701620 w 7744831"/>
              <a:gd name="connsiteY579" fmla="*/ 981163 h 3644623"/>
              <a:gd name="connsiteX580" fmla="*/ 6718099 w 7744831"/>
              <a:gd name="connsiteY580" fmla="*/ 970261 h 3644623"/>
              <a:gd name="connsiteX581" fmla="*/ 6707198 w 7744831"/>
              <a:gd name="connsiteY581" fmla="*/ 1019319 h 3644623"/>
              <a:gd name="connsiteX582" fmla="*/ 6669168 w 7744831"/>
              <a:gd name="connsiteY582" fmla="*/ 1052152 h 3644623"/>
              <a:gd name="connsiteX583" fmla="*/ 6707198 w 7744831"/>
              <a:gd name="connsiteY583" fmla="*/ 1019319 h 3644623"/>
              <a:gd name="connsiteX584" fmla="*/ 6658013 w 7744831"/>
              <a:gd name="connsiteY584" fmla="*/ 959233 h 3644623"/>
              <a:gd name="connsiteX585" fmla="*/ 6658013 w 7744831"/>
              <a:gd name="connsiteY585" fmla="*/ 970261 h 3644623"/>
              <a:gd name="connsiteX586" fmla="*/ 6668914 w 7744831"/>
              <a:gd name="connsiteY586" fmla="*/ 970261 h 3644623"/>
              <a:gd name="connsiteX587" fmla="*/ 6668914 w 7744831"/>
              <a:gd name="connsiteY587" fmla="*/ 959233 h 3644623"/>
              <a:gd name="connsiteX588" fmla="*/ 6608828 w 7744831"/>
              <a:gd name="connsiteY588" fmla="*/ 1008417 h 3644623"/>
              <a:gd name="connsiteX589" fmla="*/ 6592475 w 7744831"/>
              <a:gd name="connsiteY589" fmla="*/ 1024770 h 3644623"/>
              <a:gd name="connsiteX590" fmla="*/ 6608828 w 7744831"/>
              <a:gd name="connsiteY590" fmla="*/ 1008417 h 3644623"/>
              <a:gd name="connsiteX591" fmla="*/ 6587024 w 7744831"/>
              <a:gd name="connsiteY591" fmla="*/ 1248638 h 3644623"/>
              <a:gd name="connsiteX592" fmla="*/ 6587024 w 7744831"/>
              <a:gd name="connsiteY592" fmla="*/ 1248638 h 3644623"/>
              <a:gd name="connsiteX593" fmla="*/ 6592475 w 7744831"/>
              <a:gd name="connsiteY593" fmla="*/ 1199580 h 3644623"/>
              <a:gd name="connsiteX594" fmla="*/ 6565221 w 7744831"/>
              <a:gd name="connsiteY594" fmla="*/ 1194128 h 3644623"/>
              <a:gd name="connsiteX595" fmla="*/ 6592475 w 7744831"/>
              <a:gd name="connsiteY595" fmla="*/ 1199580 h 3644623"/>
              <a:gd name="connsiteX596" fmla="*/ 6570672 w 7744831"/>
              <a:gd name="connsiteY596" fmla="*/ 1161550 h 3644623"/>
              <a:gd name="connsiteX597" fmla="*/ 6597927 w 7744831"/>
              <a:gd name="connsiteY597" fmla="*/ 1128844 h 3644623"/>
              <a:gd name="connsiteX598" fmla="*/ 6570672 w 7744831"/>
              <a:gd name="connsiteY598" fmla="*/ 1161550 h 3644623"/>
              <a:gd name="connsiteX599" fmla="*/ 6592475 w 7744831"/>
              <a:gd name="connsiteY599" fmla="*/ 1085491 h 3644623"/>
              <a:gd name="connsiteX600" fmla="*/ 6614279 w 7744831"/>
              <a:gd name="connsiteY600" fmla="*/ 1052785 h 3644623"/>
              <a:gd name="connsiteX601" fmla="*/ 6587024 w 7744831"/>
              <a:gd name="connsiteY601" fmla="*/ 1074589 h 3644623"/>
              <a:gd name="connsiteX602" fmla="*/ 6592475 w 7744831"/>
              <a:gd name="connsiteY602" fmla="*/ 1085491 h 3644623"/>
              <a:gd name="connsiteX603" fmla="*/ 6597927 w 7744831"/>
              <a:gd name="connsiteY603" fmla="*/ 916259 h 3644623"/>
              <a:gd name="connsiteX604" fmla="*/ 6625180 w 7744831"/>
              <a:gd name="connsiteY604" fmla="*/ 905357 h 3644623"/>
              <a:gd name="connsiteX605" fmla="*/ 6597927 w 7744831"/>
              <a:gd name="connsiteY605" fmla="*/ 916259 h 3644623"/>
              <a:gd name="connsiteX606" fmla="*/ 6625180 w 7744831"/>
              <a:gd name="connsiteY606" fmla="*/ 1052785 h 3644623"/>
              <a:gd name="connsiteX607" fmla="*/ 6636209 w 7744831"/>
              <a:gd name="connsiteY607" fmla="*/ 1036306 h 3644623"/>
              <a:gd name="connsiteX608" fmla="*/ 6625180 w 7744831"/>
              <a:gd name="connsiteY608" fmla="*/ 1052785 h 3644623"/>
              <a:gd name="connsiteX609" fmla="*/ 6658013 w 7744831"/>
              <a:gd name="connsiteY609" fmla="*/ 1232919 h 3644623"/>
              <a:gd name="connsiteX610" fmla="*/ 6641660 w 7744831"/>
              <a:gd name="connsiteY610" fmla="*/ 1232919 h 3644623"/>
              <a:gd name="connsiteX611" fmla="*/ 6647111 w 7744831"/>
              <a:gd name="connsiteY611" fmla="*/ 1249271 h 3644623"/>
              <a:gd name="connsiteX612" fmla="*/ 6658013 w 7744831"/>
              <a:gd name="connsiteY612" fmla="*/ 1232919 h 3644623"/>
              <a:gd name="connsiteX613" fmla="*/ 6652562 w 7744831"/>
              <a:gd name="connsiteY613" fmla="*/ 1456786 h 3644623"/>
              <a:gd name="connsiteX614" fmla="*/ 6658013 w 7744831"/>
              <a:gd name="connsiteY614" fmla="*/ 1451335 h 3644623"/>
              <a:gd name="connsiteX615" fmla="*/ 6647111 w 7744831"/>
              <a:gd name="connsiteY615" fmla="*/ 1440434 h 3644623"/>
              <a:gd name="connsiteX616" fmla="*/ 6641660 w 7744831"/>
              <a:gd name="connsiteY616" fmla="*/ 1456786 h 3644623"/>
              <a:gd name="connsiteX617" fmla="*/ 6668914 w 7744831"/>
              <a:gd name="connsiteY617" fmla="*/ 1407728 h 3644623"/>
              <a:gd name="connsiteX618" fmla="*/ 6647111 w 7744831"/>
              <a:gd name="connsiteY618" fmla="*/ 1396826 h 3644623"/>
              <a:gd name="connsiteX619" fmla="*/ 6668914 w 7744831"/>
              <a:gd name="connsiteY619" fmla="*/ 1407728 h 3644623"/>
              <a:gd name="connsiteX620" fmla="*/ 6701620 w 7744831"/>
              <a:gd name="connsiteY620" fmla="*/ 1336739 h 3644623"/>
              <a:gd name="connsiteX621" fmla="*/ 6701620 w 7744831"/>
              <a:gd name="connsiteY621" fmla="*/ 1402277 h 3644623"/>
              <a:gd name="connsiteX622" fmla="*/ 6701620 w 7744831"/>
              <a:gd name="connsiteY622" fmla="*/ 1336739 h 3644623"/>
              <a:gd name="connsiteX623" fmla="*/ 6701620 w 7744831"/>
              <a:gd name="connsiteY623" fmla="*/ 1571509 h 3644623"/>
              <a:gd name="connsiteX624" fmla="*/ 6712648 w 7744831"/>
              <a:gd name="connsiteY624" fmla="*/ 1549705 h 3644623"/>
              <a:gd name="connsiteX625" fmla="*/ 6696295 w 7744831"/>
              <a:gd name="connsiteY625" fmla="*/ 1555156 h 3644623"/>
              <a:gd name="connsiteX626" fmla="*/ 6701620 w 7744831"/>
              <a:gd name="connsiteY626" fmla="*/ 1571509 h 3644623"/>
              <a:gd name="connsiteX627" fmla="*/ 6707198 w 7744831"/>
              <a:gd name="connsiteY627" fmla="*/ 1331289 h 3644623"/>
              <a:gd name="connsiteX628" fmla="*/ 6707198 w 7744831"/>
              <a:gd name="connsiteY628" fmla="*/ 1303907 h 3644623"/>
              <a:gd name="connsiteX629" fmla="*/ 6707198 w 7744831"/>
              <a:gd name="connsiteY629" fmla="*/ 1331289 h 3644623"/>
              <a:gd name="connsiteX630" fmla="*/ 6707198 w 7744831"/>
              <a:gd name="connsiteY630" fmla="*/ 1293259 h 3644623"/>
              <a:gd name="connsiteX631" fmla="*/ 6707198 w 7744831"/>
              <a:gd name="connsiteY631" fmla="*/ 1293259 h 3644623"/>
              <a:gd name="connsiteX632" fmla="*/ 6701620 w 7744831"/>
              <a:gd name="connsiteY632" fmla="*/ 1276906 h 3644623"/>
              <a:gd name="connsiteX633" fmla="*/ 6701620 w 7744831"/>
              <a:gd name="connsiteY633" fmla="*/ 1276906 h 3644623"/>
              <a:gd name="connsiteX634" fmla="*/ 6739649 w 7744831"/>
              <a:gd name="connsiteY634" fmla="*/ 1604594 h 3644623"/>
              <a:gd name="connsiteX635" fmla="*/ 6745100 w 7744831"/>
              <a:gd name="connsiteY635" fmla="*/ 1599144 h 3644623"/>
              <a:gd name="connsiteX636" fmla="*/ 6734198 w 7744831"/>
              <a:gd name="connsiteY636" fmla="*/ 1588115 h 3644623"/>
              <a:gd name="connsiteX637" fmla="*/ 6739649 w 7744831"/>
              <a:gd name="connsiteY637" fmla="*/ 1604594 h 3644623"/>
              <a:gd name="connsiteX638" fmla="*/ 6712395 w 7744831"/>
              <a:gd name="connsiteY638" fmla="*/ 1014756 h 3644623"/>
              <a:gd name="connsiteX639" fmla="*/ 6745100 w 7744831"/>
              <a:gd name="connsiteY639" fmla="*/ 1003854 h 3644623"/>
              <a:gd name="connsiteX640" fmla="*/ 6712395 w 7744831"/>
              <a:gd name="connsiteY640" fmla="*/ 1014756 h 3644623"/>
              <a:gd name="connsiteX641" fmla="*/ 6783383 w 7744831"/>
              <a:gd name="connsiteY641" fmla="*/ 1675583 h 3644623"/>
              <a:gd name="connsiteX642" fmla="*/ 6799736 w 7744831"/>
              <a:gd name="connsiteY642" fmla="*/ 1686485 h 3644623"/>
              <a:gd name="connsiteX643" fmla="*/ 6783383 w 7744831"/>
              <a:gd name="connsiteY643" fmla="*/ 1675583 h 3644623"/>
              <a:gd name="connsiteX644" fmla="*/ 6777932 w 7744831"/>
              <a:gd name="connsiteY644" fmla="*/ 1544508 h 3644623"/>
              <a:gd name="connsiteX645" fmla="*/ 7040082 w 7744831"/>
              <a:gd name="connsiteY645" fmla="*/ 1713740 h 3644623"/>
              <a:gd name="connsiteX646" fmla="*/ 6777932 w 7744831"/>
              <a:gd name="connsiteY646" fmla="*/ 1544508 h 3644623"/>
              <a:gd name="connsiteX647" fmla="*/ 7078237 w 7744831"/>
              <a:gd name="connsiteY647" fmla="*/ 1713740 h 3644623"/>
              <a:gd name="connsiteX648" fmla="*/ 7083688 w 7744831"/>
              <a:gd name="connsiteY648" fmla="*/ 1681034 h 3644623"/>
              <a:gd name="connsiteX649" fmla="*/ 7078237 w 7744831"/>
              <a:gd name="connsiteY649" fmla="*/ 1713740 h 3644623"/>
              <a:gd name="connsiteX650" fmla="*/ 3854486 w 7744831"/>
              <a:gd name="connsiteY650" fmla="*/ 2456711 h 3644623"/>
              <a:gd name="connsiteX651" fmla="*/ 3235368 w 7744831"/>
              <a:gd name="connsiteY651" fmla="*/ 3044014 h 3644623"/>
              <a:gd name="connsiteX652" fmla="*/ 1933242 w 7744831"/>
              <a:gd name="connsiteY652" fmla="*/ 2210786 h 3644623"/>
              <a:gd name="connsiteX653" fmla="*/ 1779350 w 7744831"/>
              <a:gd name="connsiteY653" fmla="*/ 2134727 h 3644623"/>
              <a:gd name="connsiteX654" fmla="*/ 2020202 w 7744831"/>
              <a:gd name="connsiteY654" fmla="*/ 1865604 h 3644623"/>
              <a:gd name="connsiteX655" fmla="*/ 1850338 w 7744831"/>
              <a:gd name="connsiteY655" fmla="*/ 1757854 h 3644623"/>
              <a:gd name="connsiteX656" fmla="*/ 1937679 w 7744831"/>
              <a:gd name="connsiteY656" fmla="*/ 1823391 h 3644623"/>
              <a:gd name="connsiteX657" fmla="*/ 1812055 w 7744831"/>
              <a:gd name="connsiteY657" fmla="*/ 1905282 h 3644623"/>
              <a:gd name="connsiteX658" fmla="*/ 2025020 w 7744831"/>
              <a:gd name="connsiteY658" fmla="*/ 1741501 h 3644623"/>
              <a:gd name="connsiteX659" fmla="*/ 1689220 w 7744831"/>
              <a:gd name="connsiteY659" fmla="*/ 1655301 h 3644623"/>
              <a:gd name="connsiteX660" fmla="*/ 1675529 w 7744831"/>
              <a:gd name="connsiteY660" fmla="*/ 2407779 h 3644623"/>
              <a:gd name="connsiteX661" fmla="*/ 1763124 w 7744831"/>
              <a:gd name="connsiteY661" fmla="*/ 2439977 h 3644623"/>
              <a:gd name="connsiteX662" fmla="*/ 1340618 w 7744831"/>
              <a:gd name="connsiteY662" fmla="*/ 2644323 h 3644623"/>
              <a:gd name="connsiteX663" fmla="*/ 1331491 w 7744831"/>
              <a:gd name="connsiteY663" fmla="*/ 2590194 h 3644623"/>
              <a:gd name="connsiteX664" fmla="*/ 1435311 w 7744831"/>
              <a:gd name="connsiteY664" fmla="*/ 1714246 h 3644623"/>
              <a:gd name="connsiteX665" fmla="*/ 1359252 w 7744831"/>
              <a:gd name="connsiteY665" fmla="*/ 1719697 h 3644623"/>
              <a:gd name="connsiteX666" fmla="*/ 1976342 w 7744831"/>
              <a:gd name="connsiteY666" fmla="*/ 1539437 h 3644623"/>
              <a:gd name="connsiteX667" fmla="*/ 1927157 w 7744831"/>
              <a:gd name="connsiteY667" fmla="*/ 2118248 h 3644623"/>
              <a:gd name="connsiteX668" fmla="*/ 3136238 w 7744831"/>
              <a:gd name="connsiteY668" fmla="*/ 2845626 h 3644623"/>
              <a:gd name="connsiteX669" fmla="*/ 3729243 w 7744831"/>
              <a:gd name="connsiteY669" fmla="*/ 2484219 h 3644623"/>
              <a:gd name="connsiteX670" fmla="*/ 3500053 w 7744831"/>
              <a:gd name="connsiteY670" fmla="*/ 2332861 h 3644623"/>
              <a:gd name="connsiteX671" fmla="*/ 3346921 w 7744831"/>
              <a:gd name="connsiteY671" fmla="*/ 2407779 h 3644623"/>
              <a:gd name="connsiteX672" fmla="*/ 3614521 w 7744831"/>
              <a:gd name="connsiteY672" fmla="*/ 2582462 h 3644623"/>
              <a:gd name="connsiteX673" fmla="*/ 3314215 w 7744831"/>
              <a:gd name="connsiteY673" fmla="*/ 2587913 h 3644623"/>
              <a:gd name="connsiteX674" fmla="*/ 3484587 w 7744831"/>
              <a:gd name="connsiteY674" fmla="*/ 2272394 h 3644623"/>
              <a:gd name="connsiteX675" fmla="*/ 3854867 w 7744831"/>
              <a:gd name="connsiteY675" fmla="*/ 2456837 h 3644623"/>
              <a:gd name="connsiteX676" fmla="*/ 3406627 w 7744831"/>
              <a:gd name="connsiteY676" fmla="*/ 2336664 h 3644623"/>
              <a:gd name="connsiteX677" fmla="*/ 3406627 w 7744831"/>
              <a:gd name="connsiteY677" fmla="*/ 2325255 h 3644623"/>
              <a:gd name="connsiteX678" fmla="*/ 3395725 w 7744831"/>
              <a:gd name="connsiteY678" fmla="*/ 2325255 h 3644623"/>
              <a:gd name="connsiteX679" fmla="*/ 3395725 w 7744831"/>
              <a:gd name="connsiteY679" fmla="*/ 2336284 h 3644623"/>
              <a:gd name="connsiteX680" fmla="*/ 3674227 w 7744831"/>
              <a:gd name="connsiteY680" fmla="*/ 2353017 h 3644623"/>
              <a:gd name="connsiteX681" fmla="*/ 3707059 w 7744831"/>
              <a:gd name="connsiteY681" fmla="*/ 2374820 h 3644623"/>
              <a:gd name="connsiteX682" fmla="*/ 3674227 w 7744831"/>
              <a:gd name="connsiteY682" fmla="*/ 2353017 h 3644623"/>
              <a:gd name="connsiteX683" fmla="*/ 1635852 w 7744831"/>
              <a:gd name="connsiteY683" fmla="*/ 1705626 h 3644623"/>
              <a:gd name="connsiteX684" fmla="*/ 1626472 w 7744831"/>
              <a:gd name="connsiteY684" fmla="*/ 1741374 h 3644623"/>
              <a:gd name="connsiteX685" fmla="*/ 1639148 w 7744831"/>
              <a:gd name="connsiteY685" fmla="*/ 1723500 h 3644623"/>
              <a:gd name="connsiteX686" fmla="*/ 1635852 w 7744831"/>
              <a:gd name="connsiteY686" fmla="*/ 1705626 h 3644623"/>
              <a:gd name="connsiteX687" fmla="*/ 1577287 w 7744831"/>
              <a:gd name="connsiteY687" fmla="*/ 1866999 h 3644623"/>
              <a:gd name="connsiteX688" fmla="*/ 1577287 w 7744831"/>
              <a:gd name="connsiteY688" fmla="*/ 1894253 h 3644623"/>
              <a:gd name="connsiteX689" fmla="*/ 1577287 w 7744831"/>
              <a:gd name="connsiteY689" fmla="*/ 1866999 h 3644623"/>
              <a:gd name="connsiteX690" fmla="*/ 1533553 w 7744831"/>
              <a:gd name="connsiteY690" fmla="*/ 1976143 h 3644623"/>
              <a:gd name="connsiteX691" fmla="*/ 1539004 w 7744831"/>
              <a:gd name="connsiteY691" fmla="*/ 2003525 h 3644623"/>
              <a:gd name="connsiteX692" fmla="*/ 1533553 w 7744831"/>
              <a:gd name="connsiteY692" fmla="*/ 1976143 h 3644623"/>
              <a:gd name="connsiteX693" fmla="*/ 1511750 w 7744831"/>
              <a:gd name="connsiteY693" fmla="*/ 1768629 h 3644623"/>
              <a:gd name="connsiteX694" fmla="*/ 1495397 w 7744831"/>
              <a:gd name="connsiteY694" fmla="*/ 1796010 h 3644623"/>
              <a:gd name="connsiteX695" fmla="*/ 1511750 w 7744831"/>
              <a:gd name="connsiteY695" fmla="*/ 1768629 h 3644623"/>
              <a:gd name="connsiteX696" fmla="*/ 1500848 w 7744831"/>
              <a:gd name="connsiteY696" fmla="*/ 1927085 h 3644623"/>
              <a:gd name="connsiteX697" fmla="*/ 1489946 w 7744831"/>
              <a:gd name="connsiteY697" fmla="*/ 1943438 h 3644623"/>
              <a:gd name="connsiteX698" fmla="*/ 1500848 w 7744831"/>
              <a:gd name="connsiteY698" fmla="*/ 1927085 h 3644623"/>
              <a:gd name="connsiteX699" fmla="*/ 1451663 w 7744831"/>
              <a:gd name="connsiteY699" fmla="*/ 2161854 h 3644623"/>
              <a:gd name="connsiteX700" fmla="*/ 1451663 w 7744831"/>
              <a:gd name="connsiteY700" fmla="*/ 2150953 h 3644623"/>
              <a:gd name="connsiteX701" fmla="*/ 1440762 w 7744831"/>
              <a:gd name="connsiteY701" fmla="*/ 2150953 h 3644623"/>
              <a:gd name="connsiteX702" fmla="*/ 1440762 w 7744831"/>
              <a:gd name="connsiteY702" fmla="*/ 2161854 h 3644623"/>
              <a:gd name="connsiteX703" fmla="*/ 1457114 w 7744831"/>
              <a:gd name="connsiteY703" fmla="*/ 1937987 h 3644623"/>
              <a:gd name="connsiteX704" fmla="*/ 1462565 w 7744831"/>
              <a:gd name="connsiteY704" fmla="*/ 1899958 h 3644623"/>
              <a:gd name="connsiteX705" fmla="*/ 1457114 w 7744831"/>
              <a:gd name="connsiteY705" fmla="*/ 1937987 h 3644623"/>
              <a:gd name="connsiteX706" fmla="*/ 1478917 w 7744831"/>
              <a:gd name="connsiteY706" fmla="*/ 2129022 h 3644623"/>
              <a:gd name="connsiteX707" fmla="*/ 1500848 w 7744831"/>
              <a:gd name="connsiteY707" fmla="*/ 2118121 h 3644623"/>
              <a:gd name="connsiteX708" fmla="*/ 1478917 w 7744831"/>
              <a:gd name="connsiteY708" fmla="*/ 2129022 h 3644623"/>
              <a:gd name="connsiteX709" fmla="*/ 1506299 w 7744831"/>
              <a:gd name="connsiteY709" fmla="*/ 2145502 h 3644623"/>
              <a:gd name="connsiteX710" fmla="*/ 1489946 w 7744831"/>
              <a:gd name="connsiteY710" fmla="*/ 2161854 h 3644623"/>
              <a:gd name="connsiteX711" fmla="*/ 1511750 w 7744831"/>
              <a:gd name="connsiteY711" fmla="*/ 2161854 h 3644623"/>
              <a:gd name="connsiteX712" fmla="*/ 1506299 w 7744831"/>
              <a:gd name="connsiteY712" fmla="*/ 2145502 h 3644623"/>
              <a:gd name="connsiteX713" fmla="*/ 1517201 w 7744831"/>
              <a:gd name="connsiteY713" fmla="*/ 2227392 h 3644623"/>
              <a:gd name="connsiteX714" fmla="*/ 1511750 w 7744831"/>
              <a:gd name="connsiteY714" fmla="*/ 2200138 h 3644623"/>
              <a:gd name="connsiteX715" fmla="*/ 1489946 w 7744831"/>
              <a:gd name="connsiteY715" fmla="*/ 2227392 h 3644623"/>
              <a:gd name="connsiteX716" fmla="*/ 1517201 w 7744831"/>
              <a:gd name="connsiteY716" fmla="*/ 2227392 h 3644623"/>
              <a:gd name="connsiteX717" fmla="*/ 1549906 w 7744831"/>
              <a:gd name="connsiteY717" fmla="*/ 2036230 h 3644623"/>
              <a:gd name="connsiteX718" fmla="*/ 1539004 w 7744831"/>
              <a:gd name="connsiteY718" fmla="*/ 2069062 h 3644623"/>
              <a:gd name="connsiteX719" fmla="*/ 1549906 w 7744831"/>
              <a:gd name="connsiteY719" fmla="*/ 2058034 h 3644623"/>
              <a:gd name="connsiteX720" fmla="*/ 1549906 w 7744831"/>
              <a:gd name="connsiteY720" fmla="*/ 2036230 h 3644623"/>
              <a:gd name="connsiteX721" fmla="*/ 1555483 w 7744831"/>
              <a:gd name="connsiteY721" fmla="*/ 2172756 h 3644623"/>
              <a:gd name="connsiteX722" fmla="*/ 1555483 w 7744831"/>
              <a:gd name="connsiteY722" fmla="*/ 2161854 h 3644623"/>
              <a:gd name="connsiteX723" fmla="*/ 1539004 w 7744831"/>
              <a:gd name="connsiteY723" fmla="*/ 2161854 h 3644623"/>
              <a:gd name="connsiteX724" fmla="*/ 1539004 w 7744831"/>
              <a:gd name="connsiteY724" fmla="*/ 2173137 h 3644623"/>
              <a:gd name="connsiteX725" fmla="*/ 1582738 w 7744831"/>
              <a:gd name="connsiteY725" fmla="*/ 1931902 h 3644623"/>
              <a:gd name="connsiteX726" fmla="*/ 1577287 w 7744831"/>
              <a:gd name="connsiteY726" fmla="*/ 1969932 h 3644623"/>
              <a:gd name="connsiteX727" fmla="*/ 1582738 w 7744831"/>
              <a:gd name="connsiteY727" fmla="*/ 1931902 h 3644623"/>
              <a:gd name="connsiteX728" fmla="*/ 1582738 w 7744831"/>
              <a:gd name="connsiteY728" fmla="*/ 2051949 h 3644623"/>
              <a:gd name="connsiteX729" fmla="*/ 1593640 w 7744831"/>
              <a:gd name="connsiteY729" fmla="*/ 2002891 h 3644623"/>
              <a:gd name="connsiteX730" fmla="*/ 1571836 w 7744831"/>
              <a:gd name="connsiteY730" fmla="*/ 2002891 h 3644623"/>
              <a:gd name="connsiteX731" fmla="*/ 1582738 w 7744831"/>
              <a:gd name="connsiteY731" fmla="*/ 2051949 h 3644623"/>
              <a:gd name="connsiteX732" fmla="*/ 1631922 w 7744831"/>
              <a:gd name="connsiteY732" fmla="*/ 1767995 h 3644623"/>
              <a:gd name="connsiteX733" fmla="*/ 1617078 w 7744831"/>
              <a:gd name="connsiteY733" fmla="*/ 1774321 h 3644623"/>
              <a:gd name="connsiteX734" fmla="*/ 1623404 w 7744831"/>
              <a:gd name="connsiteY734" fmla="*/ 1789165 h 3644623"/>
              <a:gd name="connsiteX735" fmla="*/ 1626472 w 7744831"/>
              <a:gd name="connsiteY735" fmla="*/ 1789925 h 3644623"/>
              <a:gd name="connsiteX736" fmla="*/ 1631922 w 7744831"/>
              <a:gd name="connsiteY736" fmla="*/ 1767995 h 3644623"/>
              <a:gd name="connsiteX737" fmla="*/ 1642824 w 7744831"/>
              <a:gd name="connsiteY737" fmla="*/ 2215857 h 3644623"/>
              <a:gd name="connsiteX738" fmla="*/ 1642824 w 7744831"/>
              <a:gd name="connsiteY738" fmla="*/ 2204955 h 3644623"/>
              <a:gd name="connsiteX739" fmla="*/ 1631922 w 7744831"/>
              <a:gd name="connsiteY739" fmla="*/ 2204955 h 3644623"/>
              <a:gd name="connsiteX740" fmla="*/ 1631922 w 7744831"/>
              <a:gd name="connsiteY740" fmla="*/ 2215857 h 3644623"/>
              <a:gd name="connsiteX741" fmla="*/ 2008667 w 7744831"/>
              <a:gd name="connsiteY741" fmla="*/ 1997440 h 3644623"/>
              <a:gd name="connsiteX742" fmla="*/ 1997765 w 7744831"/>
              <a:gd name="connsiteY742" fmla="*/ 2013793 h 3644623"/>
              <a:gd name="connsiteX743" fmla="*/ 2008667 w 7744831"/>
              <a:gd name="connsiteY743" fmla="*/ 1997440 h 3644623"/>
              <a:gd name="connsiteX744" fmla="*/ 2625757 w 7744831"/>
              <a:gd name="connsiteY744" fmla="*/ 2767412 h 3644623"/>
              <a:gd name="connsiteX745" fmla="*/ 2663786 w 7744831"/>
              <a:gd name="connsiteY745" fmla="*/ 2778314 h 3644623"/>
              <a:gd name="connsiteX746" fmla="*/ 2625757 w 7744831"/>
              <a:gd name="connsiteY746" fmla="*/ 2767412 h 3644623"/>
              <a:gd name="connsiteX747" fmla="*/ 2701816 w 7744831"/>
              <a:gd name="connsiteY747" fmla="*/ 2800118 h 3644623"/>
              <a:gd name="connsiteX748" fmla="*/ 2751000 w 7744831"/>
              <a:gd name="connsiteY748" fmla="*/ 2811020 h 3644623"/>
              <a:gd name="connsiteX749" fmla="*/ 2701816 w 7744831"/>
              <a:gd name="connsiteY749" fmla="*/ 2800118 h 3644623"/>
              <a:gd name="connsiteX750" fmla="*/ 3341343 w 7744831"/>
              <a:gd name="connsiteY750" fmla="*/ 2964659 h 3644623"/>
              <a:gd name="connsiteX751" fmla="*/ 3308638 w 7744831"/>
              <a:gd name="connsiteY751" fmla="*/ 2970110 h 3644623"/>
              <a:gd name="connsiteX752" fmla="*/ 3341343 w 7744831"/>
              <a:gd name="connsiteY752" fmla="*/ 2964659 h 3644623"/>
              <a:gd name="connsiteX753" fmla="*/ 3188211 w 7744831"/>
              <a:gd name="connsiteY753" fmla="*/ 2883022 h 3644623"/>
              <a:gd name="connsiteX754" fmla="*/ 3210142 w 7744831"/>
              <a:gd name="connsiteY754" fmla="*/ 2888600 h 3644623"/>
              <a:gd name="connsiteX755" fmla="*/ 3188211 w 7744831"/>
              <a:gd name="connsiteY755" fmla="*/ 2883022 h 3644623"/>
              <a:gd name="connsiteX756" fmla="*/ 3139154 w 7744831"/>
              <a:gd name="connsiteY756" fmla="*/ 2894051 h 3644623"/>
              <a:gd name="connsiteX757" fmla="*/ 3139154 w 7744831"/>
              <a:gd name="connsiteY757" fmla="*/ 2894051 h 3644623"/>
              <a:gd name="connsiteX758" fmla="*/ 3122674 w 7744831"/>
              <a:gd name="connsiteY758" fmla="*/ 2926756 h 3644623"/>
              <a:gd name="connsiteX759" fmla="*/ 3144604 w 7744831"/>
              <a:gd name="connsiteY759" fmla="*/ 2932207 h 3644623"/>
              <a:gd name="connsiteX760" fmla="*/ 3122674 w 7744831"/>
              <a:gd name="connsiteY760" fmla="*/ 2926756 h 3644623"/>
              <a:gd name="connsiteX761" fmla="*/ 3008586 w 7744831"/>
              <a:gd name="connsiteY761" fmla="*/ 2959588 h 3644623"/>
              <a:gd name="connsiteX762" fmla="*/ 3084645 w 7744831"/>
              <a:gd name="connsiteY762" fmla="*/ 2986843 h 3644623"/>
              <a:gd name="connsiteX763" fmla="*/ 3008586 w 7744831"/>
              <a:gd name="connsiteY763" fmla="*/ 2959588 h 3644623"/>
              <a:gd name="connsiteX764" fmla="*/ 3117730 w 7744831"/>
              <a:gd name="connsiteY764" fmla="*/ 2986843 h 3644623"/>
              <a:gd name="connsiteX765" fmla="*/ 3166915 w 7744831"/>
              <a:gd name="connsiteY765" fmla="*/ 2997744 h 3644623"/>
              <a:gd name="connsiteX766" fmla="*/ 3117730 w 7744831"/>
              <a:gd name="connsiteY766" fmla="*/ 2986843 h 3644623"/>
              <a:gd name="connsiteX767" fmla="*/ 3150563 w 7744831"/>
              <a:gd name="connsiteY767" fmla="*/ 2926756 h 3644623"/>
              <a:gd name="connsiteX768" fmla="*/ 3226621 w 7744831"/>
              <a:gd name="connsiteY768" fmla="*/ 2937658 h 3644623"/>
              <a:gd name="connsiteX769" fmla="*/ 3150563 w 7744831"/>
              <a:gd name="connsiteY769" fmla="*/ 2926756 h 3644623"/>
              <a:gd name="connsiteX770" fmla="*/ 3232452 w 7744831"/>
              <a:gd name="connsiteY770" fmla="*/ 2943109 h 3644623"/>
              <a:gd name="connsiteX771" fmla="*/ 3292539 w 7744831"/>
              <a:gd name="connsiteY771" fmla="*/ 2932207 h 3644623"/>
              <a:gd name="connsiteX772" fmla="*/ 3232452 w 7744831"/>
              <a:gd name="connsiteY772" fmla="*/ 2943109 h 3644623"/>
              <a:gd name="connsiteX773" fmla="*/ 3270482 w 7744831"/>
              <a:gd name="connsiteY773" fmla="*/ 2992294 h 3644623"/>
              <a:gd name="connsiteX774" fmla="*/ 3379753 w 7744831"/>
              <a:gd name="connsiteY774" fmla="*/ 3003196 h 3644623"/>
              <a:gd name="connsiteX775" fmla="*/ 3270482 w 7744831"/>
              <a:gd name="connsiteY775" fmla="*/ 2992294 h 3644623"/>
              <a:gd name="connsiteX776" fmla="*/ 3423360 w 7744831"/>
              <a:gd name="connsiteY776" fmla="*/ 3003196 h 3644623"/>
              <a:gd name="connsiteX777" fmla="*/ 3423360 w 7744831"/>
              <a:gd name="connsiteY777" fmla="*/ 2992294 h 3644623"/>
              <a:gd name="connsiteX778" fmla="*/ 3407007 w 7744831"/>
              <a:gd name="connsiteY778" fmla="*/ 2992294 h 3644623"/>
              <a:gd name="connsiteX779" fmla="*/ 3407007 w 7744831"/>
              <a:gd name="connsiteY779" fmla="*/ 3003196 h 3644623"/>
              <a:gd name="connsiteX780" fmla="*/ 3483447 w 7744831"/>
              <a:gd name="connsiteY780" fmla="*/ 2915854 h 3644623"/>
              <a:gd name="connsiteX781" fmla="*/ 3565463 w 7744831"/>
              <a:gd name="connsiteY781" fmla="*/ 2888600 h 3644623"/>
              <a:gd name="connsiteX782" fmla="*/ 3483447 w 7744831"/>
              <a:gd name="connsiteY782" fmla="*/ 2915854 h 3644623"/>
              <a:gd name="connsiteX783" fmla="*/ 3641902 w 7744831"/>
              <a:gd name="connsiteY783" fmla="*/ 2872120 h 3644623"/>
              <a:gd name="connsiteX784" fmla="*/ 3663706 w 7744831"/>
              <a:gd name="connsiteY784" fmla="*/ 2855768 h 3644623"/>
              <a:gd name="connsiteX785" fmla="*/ 3641902 w 7744831"/>
              <a:gd name="connsiteY785" fmla="*/ 2872120 h 3644623"/>
              <a:gd name="connsiteX786" fmla="*/ 3674607 w 7744831"/>
              <a:gd name="connsiteY786" fmla="*/ 2904953 h 3644623"/>
              <a:gd name="connsiteX787" fmla="*/ 3696411 w 7744831"/>
              <a:gd name="connsiteY787" fmla="*/ 2883022 h 3644623"/>
              <a:gd name="connsiteX788" fmla="*/ 3663706 w 7744831"/>
              <a:gd name="connsiteY788" fmla="*/ 2888600 h 3644623"/>
              <a:gd name="connsiteX789" fmla="*/ 3663706 w 7744831"/>
              <a:gd name="connsiteY789" fmla="*/ 2899501 h 3644623"/>
              <a:gd name="connsiteX790" fmla="*/ 3674607 w 7744831"/>
              <a:gd name="connsiteY790" fmla="*/ 2904953 h 3644623"/>
              <a:gd name="connsiteX791" fmla="*/ 3718341 w 7744831"/>
              <a:gd name="connsiteY791" fmla="*/ 2648253 h 3644623"/>
              <a:gd name="connsiteX792" fmla="*/ 3701862 w 7744831"/>
              <a:gd name="connsiteY792" fmla="*/ 2670057 h 3644623"/>
              <a:gd name="connsiteX793" fmla="*/ 3718341 w 7744831"/>
              <a:gd name="connsiteY793" fmla="*/ 2648253 h 3644623"/>
              <a:gd name="connsiteX794" fmla="*/ 3729243 w 7744831"/>
              <a:gd name="connsiteY794" fmla="*/ 2812033 h 3644623"/>
              <a:gd name="connsiteX795" fmla="*/ 3701862 w 7744831"/>
              <a:gd name="connsiteY795" fmla="*/ 2828513 h 3644623"/>
              <a:gd name="connsiteX796" fmla="*/ 3729243 w 7744831"/>
              <a:gd name="connsiteY796" fmla="*/ 2812033 h 3644623"/>
              <a:gd name="connsiteX797" fmla="*/ 3723792 w 7744831"/>
              <a:gd name="connsiteY797" fmla="*/ 2861218 h 3644623"/>
              <a:gd name="connsiteX798" fmla="*/ 3745596 w 7744831"/>
              <a:gd name="connsiteY798" fmla="*/ 2839415 h 3644623"/>
              <a:gd name="connsiteX799" fmla="*/ 3723792 w 7744831"/>
              <a:gd name="connsiteY799" fmla="*/ 2861218 h 3644623"/>
              <a:gd name="connsiteX800" fmla="*/ 3767399 w 7744831"/>
              <a:gd name="connsiteY800" fmla="*/ 2560912 h 3644623"/>
              <a:gd name="connsiteX801" fmla="*/ 3778427 w 7744831"/>
              <a:gd name="connsiteY801" fmla="*/ 2550010 h 3644623"/>
              <a:gd name="connsiteX802" fmla="*/ 3761948 w 7744831"/>
              <a:gd name="connsiteY802" fmla="*/ 2522629 h 3644623"/>
              <a:gd name="connsiteX803" fmla="*/ 3767399 w 7744831"/>
              <a:gd name="connsiteY803" fmla="*/ 2560658 h 3644623"/>
              <a:gd name="connsiteX804" fmla="*/ 3822034 w 7744831"/>
              <a:gd name="connsiteY804" fmla="*/ 2566362 h 3644623"/>
              <a:gd name="connsiteX805" fmla="*/ 3843965 w 7744831"/>
              <a:gd name="connsiteY805" fmla="*/ 2550010 h 3644623"/>
              <a:gd name="connsiteX806" fmla="*/ 3822034 w 7744831"/>
              <a:gd name="connsiteY806" fmla="*/ 2566362 h 3644623"/>
              <a:gd name="connsiteX807" fmla="*/ 3854867 w 7744831"/>
              <a:gd name="connsiteY807" fmla="*/ 2681085 h 3644623"/>
              <a:gd name="connsiteX808" fmla="*/ 3854867 w 7744831"/>
              <a:gd name="connsiteY808" fmla="*/ 2659155 h 3644623"/>
              <a:gd name="connsiteX809" fmla="*/ 3843965 w 7744831"/>
              <a:gd name="connsiteY809" fmla="*/ 2659155 h 3644623"/>
              <a:gd name="connsiteX810" fmla="*/ 3843965 w 7744831"/>
              <a:gd name="connsiteY810" fmla="*/ 2680198 h 3644623"/>
              <a:gd name="connsiteX811" fmla="*/ 3854867 w 7744831"/>
              <a:gd name="connsiteY811" fmla="*/ 2637351 h 3644623"/>
              <a:gd name="connsiteX812" fmla="*/ 3854867 w 7744831"/>
              <a:gd name="connsiteY812" fmla="*/ 2604519 h 3644623"/>
              <a:gd name="connsiteX813" fmla="*/ 3854867 w 7744831"/>
              <a:gd name="connsiteY813" fmla="*/ 2637351 h 3644623"/>
              <a:gd name="connsiteX814" fmla="*/ 4228189 w 7744831"/>
              <a:gd name="connsiteY814" fmla="*/ 722181 h 3644623"/>
              <a:gd name="connsiteX815" fmla="*/ 4390827 w 7744831"/>
              <a:gd name="connsiteY815" fmla="*/ 680476 h 3644623"/>
              <a:gd name="connsiteX816" fmla="*/ 4401856 w 7744831"/>
              <a:gd name="connsiteY816" fmla="*/ 773395 h 3644623"/>
              <a:gd name="connsiteX817" fmla="*/ 4477915 w 7744831"/>
              <a:gd name="connsiteY817" fmla="*/ 762493 h 3644623"/>
              <a:gd name="connsiteX818" fmla="*/ 4499718 w 7744831"/>
              <a:gd name="connsiteY818" fmla="*/ 571331 h 3644623"/>
              <a:gd name="connsiteX819" fmla="*/ 3658762 w 7744831"/>
              <a:gd name="connsiteY819" fmla="*/ 795198 h 3644623"/>
              <a:gd name="connsiteX820" fmla="*/ 3669664 w 7744831"/>
              <a:gd name="connsiteY820" fmla="*/ 1029968 h 3644623"/>
              <a:gd name="connsiteX821" fmla="*/ 3735201 w 7744831"/>
              <a:gd name="connsiteY821" fmla="*/ 1013615 h 3644623"/>
              <a:gd name="connsiteX822" fmla="*/ 3735201 w 7744831"/>
              <a:gd name="connsiteY822" fmla="*/ 849834 h 3644623"/>
              <a:gd name="connsiteX823" fmla="*/ 3959067 w 7744831"/>
              <a:gd name="connsiteY823" fmla="*/ 778846 h 3644623"/>
              <a:gd name="connsiteX824" fmla="*/ 3913939 w 7744831"/>
              <a:gd name="connsiteY824" fmla="*/ 1552114 h 3644623"/>
              <a:gd name="connsiteX825" fmla="*/ 3855374 w 7744831"/>
              <a:gd name="connsiteY825" fmla="*/ 1564790 h 3644623"/>
              <a:gd name="connsiteX826" fmla="*/ 3871727 w 7744831"/>
              <a:gd name="connsiteY826" fmla="*/ 1619426 h 3644623"/>
              <a:gd name="connsiteX827" fmla="*/ 4292205 w 7744831"/>
              <a:gd name="connsiteY827" fmla="*/ 1498365 h 3644623"/>
              <a:gd name="connsiteX828" fmla="*/ 4188511 w 7744831"/>
              <a:gd name="connsiteY828" fmla="*/ 1482900 h 3644623"/>
              <a:gd name="connsiteX829" fmla="*/ 4227808 w 7744831"/>
              <a:gd name="connsiteY829" fmla="*/ 722308 h 3644623"/>
              <a:gd name="connsiteX830" fmla="*/ 4085071 w 7744831"/>
              <a:gd name="connsiteY830" fmla="*/ 838932 h 3644623"/>
              <a:gd name="connsiteX831" fmla="*/ 4074169 w 7744831"/>
              <a:gd name="connsiteY831" fmla="*/ 866187 h 3644623"/>
              <a:gd name="connsiteX832" fmla="*/ 4085071 w 7744831"/>
              <a:gd name="connsiteY832" fmla="*/ 838932 h 3644623"/>
              <a:gd name="connsiteX833" fmla="*/ 4095973 w 7744831"/>
              <a:gd name="connsiteY833" fmla="*/ 887990 h 3644623"/>
              <a:gd name="connsiteX834" fmla="*/ 4068719 w 7744831"/>
              <a:gd name="connsiteY834" fmla="*/ 904470 h 3644623"/>
              <a:gd name="connsiteX835" fmla="*/ 4095973 w 7744831"/>
              <a:gd name="connsiteY835" fmla="*/ 887990 h 3644623"/>
              <a:gd name="connsiteX836" fmla="*/ 4052366 w 7744831"/>
              <a:gd name="connsiteY836" fmla="*/ 1019066 h 3644623"/>
              <a:gd name="connsiteX837" fmla="*/ 4030436 w 7744831"/>
              <a:gd name="connsiteY837" fmla="*/ 1035545 h 3644623"/>
              <a:gd name="connsiteX838" fmla="*/ 4052366 w 7744831"/>
              <a:gd name="connsiteY838" fmla="*/ 1019066 h 3644623"/>
              <a:gd name="connsiteX839" fmla="*/ 4074169 w 7744831"/>
              <a:gd name="connsiteY839" fmla="*/ 1084604 h 3644623"/>
              <a:gd name="connsiteX840" fmla="*/ 4019534 w 7744831"/>
              <a:gd name="connsiteY840" fmla="*/ 1122633 h 3644623"/>
              <a:gd name="connsiteX841" fmla="*/ 4074169 w 7744831"/>
              <a:gd name="connsiteY841" fmla="*/ 1084604 h 3644623"/>
              <a:gd name="connsiteX842" fmla="*/ 4041337 w 7744831"/>
              <a:gd name="connsiteY842" fmla="*/ 1259413 h 3644623"/>
              <a:gd name="connsiteX843" fmla="*/ 4024985 w 7744831"/>
              <a:gd name="connsiteY843" fmla="*/ 1281217 h 3644623"/>
              <a:gd name="connsiteX844" fmla="*/ 4041337 w 7744831"/>
              <a:gd name="connsiteY844" fmla="*/ 1259413 h 3644623"/>
              <a:gd name="connsiteX845" fmla="*/ 3975166 w 7744831"/>
              <a:gd name="connsiteY845" fmla="*/ 1171691 h 3644623"/>
              <a:gd name="connsiteX846" fmla="*/ 3986195 w 7744831"/>
              <a:gd name="connsiteY846" fmla="*/ 1193495 h 3644623"/>
              <a:gd name="connsiteX847" fmla="*/ 3975166 w 7744831"/>
              <a:gd name="connsiteY847" fmla="*/ 1171691 h 3644623"/>
              <a:gd name="connsiteX848" fmla="*/ 3975166 w 7744831"/>
              <a:gd name="connsiteY848" fmla="*/ 1302640 h 3644623"/>
              <a:gd name="connsiteX849" fmla="*/ 3986195 w 7744831"/>
              <a:gd name="connsiteY849" fmla="*/ 1286287 h 3644623"/>
              <a:gd name="connsiteX850" fmla="*/ 3975166 w 7744831"/>
              <a:gd name="connsiteY850" fmla="*/ 1302640 h 3644623"/>
              <a:gd name="connsiteX851" fmla="*/ 3986195 w 7744831"/>
              <a:gd name="connsiteY851" fmla="*/ 833608 h 3644623"/>
              <a:gd name="connsiteX852" fmla="*/ 4024224 w 7744831"/>
              <a:gd name="connsiteY852" fmla="*/ 795579 h 3644623"/>
              <a:gd name="connsiteX853" fmla="*/ 3986195 w 7744831"/>
              <a:gd name="connsiteY853" fmla="*/ 833608 h 3644623"/>
              <a:gd name="connsiteX854" fmla="*/ 4018900 w 7744831"/>
              <a:gd name="connsiteY854" fmla="*/ 1429405 h 3644623"/>
              <a:gd name="connsiteX855" fmla="*/ 4051732 w 7744831"/>
              <a:gd name="connsiteY855" fmla="*/ 1391375 h 3644623"/>
              <a:gd name="connsiteX856" fmla="*/ 4018900 w 7744831"/>
              <a:gd name="connsiteY856" fmla="*/ 1429405 h 3644623"/>
              <a:gd name="connsiteX857" fmla="*/ 4018900 w 7744831"/>
              <a:gd name="connsiteY857" fmla="*/ 1353346 h 3644623"/>
              <a:gd name="connsiteX858" fmla="*/ 4062634 w 7744831"/>
              <a:gd name="connsiteY858" fmla="*/ 1315316 h 3644623"/>
              <a:gd name="connsiteX859" fmla="*/ 4018900 w 7744831"/>
              <a:gd name="connsiteY859" fmla="*/ 1353346 h 3644623"/>
              <a:gd name="connsiteX860" fmla="*/ 4089888 w 7744831"/>
              <a:gd name="connsiteY860" fmla="*/ 1391375 h 3644623"/>
              <a:gd name="connsiteX861" fmla="*/ 4089888 w 7744831"/>
              <a:gd name="connsiteY861" fmla="*/ 1358543 h 3644623"/>
              <a:gd name="connsiteX862" fmla="*/ 4089888 w 7744831"/>
              <a:gd name="connsiteY862" fmla="*/ 1391375 h 3644623"/>
              <a:gd name="connsiteX863" fmla="*/ 4090649 w 7744831"/>
              <a:gd name="connsiteY863" fmla="*/ 1200213 h 3644623"/>
              <a:gd name="connsiteX864" fmla="*/ 4090649 w 7744831"/>
              <a:gd name="connsiteY864" fmla="*/ 1200213 h 3644623"/>
              <a:gd name="connsiteX865" fmla="*/ 4117777 w 7744831"/>
              <a:gd name="connsiteY865" fmla="*/ 1161423 h 3644623"/>
              <a:gd name="connsiteX866" fmla="*/ 4024985 w 7744831"/>
              <a:gd name="connsiteY866" fmla="*/ 1237482 h 3644623"/>
              <a:gd name="connsiteX867" fmla="*/ 4090649 w 7744831"/>
              <a:gd name="connsiteY867" fmla="*/ 1199453 h 3644623"/>
              <a:gd name="connsiteX868" fmla="*/ 4090649 w 7744831"/>
              <a:gd name="connsiteY868" fmla="*/ 1199453 h 3644623"/>
              <a:gd name="connsiteX869" fmla="*/ 4182680 w 7744831"/>
              <a:gd name="connsiteY869" fmla="*/ 735999 h 3644623"/>
              <a:gd name="connsiteX870" fmla="*/ 4128171 w 7744831"/>
              <a:gd name="connsiteY870" fmla="*/ 757929 h 3644623"/>
              <a:gd name="connsiteX871" fmla="*/ 4171778 w 7744831"/>
              <a:gd name="connsiteY871" fmla="*/ 768831 h 3644623"/>
              <a:gd name="connsiteX872" fmla="*/ 4182680 w 7744831"/>
              <a:gd name="connsiteY872" fmla="*/ 735999 h 3644623"/>
              <a:gd name="connsiteX873" fmla="*/ 4149974 w 7744831"/>
              <a:gd name="connsiteY873" fmla="*/ 981797 h 3644623"/>
              <a:gd name="connsiteX874" fmla="*/ 4160877 w 7744831"/>
              <a:gd name="connsiteY874" fmla="*/ 981797 h 3644623"/>
              <a:gd name="connsiteX875" fmla="*/ 4160877 w 7744831"/>
              <a:gd name="connsiteY875" fmla="*/ 959866 h 3644623"/>
              <a:gd name="connsiteX876" fmla="*/ 4149974 w 7744831"/>
              <a:gd name="connsiteY876" fmla="*/ 959866 h 3644623"/>
              <a:gd name="connsiteX877" fmla="*/ 4149974 w 7744831"/>
              <a:gd name="connsiteY877" fmla="*/ 981797 h 3644623"/>
              <a:gd name="connsiteX878" fmla="*/ 4155425 w 7744831"/>
              <a:gd name="connsiteY878" fmla="*/ 998149 h 3644623"/>
              <a:gd name="connsiteX879" fmla="*/ 4144524 w 7744831"/>
              <a:gd name="connsiteY879" fmla="*/ 987248 h 3644623"/>
              <a:gd name="connsiteX880" fmla="*/ 4149974 w 7744831"/>
              <a:gd name="connsiteY880" fmla="*/ 1003600 h 3644623"/>
              <a:gd name="connsiteX881" fmla="*/ 4155425 w 7744831"/>
              <a:gd name="connsiteY881" fmla="*/ 998149 h 3644623"/>
              <a:gd name="connsiteX882" fmla="*/ 4149974 w 7744831"/>
              <a:gd name="connsiteY882" fmla="*/ 861623 h 3644623"/>
              <a:gd name="connsiteX883" fmla="*/ 4166328 w 7744831"/>
              <a:gd name="connsiteY883" fmla="*/ 845271 h 3644623"/>
              <a:gd name="connsiteX884" fmla="*/ 4149974 w 7744831"/>
              <a:gd name="connsiteY884" fmla="*/ 861623 h 3644623"/>
              <a:gd name="connsiteX885" fmla="*/ 4144524 w 7744831"/>
              <a:gd name="connsiteY885" fmla="*/ 1500520 h 3644623"/>
              <a:gd name="connsiteX886" fmla="*/ 4144524 w 7744831"/>
              <a:gd name="connsiteY886" fmla="*/ 1488604 h 3644623"/>
              <a:gd name="connsiteX887" fmla="*/ 4133622 w 7744831"/>
              <a:gd name="connsiteY887" fmla="*/ 1488604 h 3644623"/>
              <a:gd name="connsiteX888" fmla="*/ 4133622 w 7744831"/>
              <a:gd name="connsiteY888" fmla="*/ 1499506 h 3644623"/>
              <a:gd name="connsiteX889" fmla="*/ 4171778 w 7744831"/>
              <a:gd name="connsiteY889" fmla="*/ 1200213 h 3644623"/>
              <a:gd name="connsiteX890" fmla="*/ 4171778 w 7744831"/>
              <a:gd name="connsiteY890" fmla="*/ 1189312 h 3644623"/>
              <a:gd name="connsiteX891" fmla="*/ 4155425 w 7744831"/>
              <a:gd name="connsiteY891" fmla="*/ 1189312 h 3644623"/>
              <a:gd name="connsiteX892" fmla="*/ 4155425 w 7744831"/>
              <a:gd name="connsiteY892" fmla="*/ 1200213 h 3644623"/>
              <a:gd name="connsiteX893" fmla="*/ 4133749 w 7744831"/>
              <a:gd name="connsiteY893" fmla="*/ 1162184 h 3644623"/>
              <a:gd name="connsiteX894" fmla="*/ 4177356 w 7744831"/>
              <a:gd name="connsiteY894" fmla="*/ 1124154 h 3644623"/>
              <a:gd name="connsiteX895" fmla="*/ 4133749 w 7744831"/>
              <a:gd name="connsiteY895" fmla="*/ 1162184 h 3644623"/>
              <a:gd name="connsiteX896" fmla="*/ 4182807 w 7744831"/>
              <a:gd name="connsiteY896" fmla="*/ 1063941 h 3644623"/>
              <a:gd name="connsiteX897" fmla="*/ 4188384 w 7744831"/>
              <a:gd name="connsiteY897" fmla="*/ 1053039 h 3644623"/>
              <a:gd name="connsiteX898" fmla="*/ 4171905 w 7744831"/>
              <a:gd name="connsiteY898" fmla="*/ 1047588 h 3644623"/>
              <a:gd name="connsiteX899" fmla="*/ 4171905 w 7744831"/>
              <a:gd name="connsiteY899" fmla="*/ 1063941 h 3644623"/>
              <a:gd name="connsiteX900" fmla="*/ 4188384 w 7744831"/>
              <a:gd name="connsiteY900" fmla="*/ 1042137 h 3644623"/>
              <a:gd name="connsiteX901" fmla="*/ 4177356 w 7744831"/>
              <a:gd name="connsiteY901" fmla="*/ 1014756 h 3644623"/>
              <a:gd name="connsiteX902" fmla="*/ 4188384 w 7744831"/>
              <a:gd name="connsiteY902" fmla="*/ 1042137 h 3644623"/>
              <a:gd name="connsiteX903" fmla="*/ 961971 w 7744831"/>
              <a:gd name="connsiteY903" fmla="*/ 1178917 h 3644623"/>
              <a:gd name="connsiteX904" fmla="*/ 3326512 w 7744831"/>
              <a:gd name="connsiteY904" fmla="*/ 0 h 3644623"/>
              <a:gd name="connsiteX905" fmla="*/ 3943602 w 7744831"/>
              <a:gd name="connsiteY905" fmla="*/ 191162 h 3644623"/>
              <a:gd name="connsiteX906" fmla="*/ 1133611 w 7744831"/>
              <a:gd name="connsiteY906" fmla="*/ 1226454 h 3644623"/>
              <a:gd name="connsiteX907" fmla="*/ 1023199 w 7744831"/>
              <a:gd name="connsiteY907" fmla="*/ 1632103 h 3644623"/>
              <a:gd name="connsiteX908" fmla="*/ 901885 w 7744831"/>
              <a:gd name="connsiteY908" fmla="*/ 1283752 h 3644623"/>
              <a:gd name="connsiteX909" fmla="*/ 378854 w 7744831"/>
              <a:gd name="connsiteY909" fmla="*/ 2289761 h 3644623"/>
              <a:gd name="connsiteX910" fmla="*/ 607030 w 7744831"/>
              <a:gd name="connsiteY910" fmla="*/ 2937911 h 3644623"/>
              <a:gd name="connsiteX911" fmla="*/ 836474 w 7744831"/>
              <a:gd name="connsiteY911" fmla="*/ 2812794 h 3644623"/>
              <a:gd name="connsiteX912" fmla="*/ 847503 w 7744831"/>
              <a:gd name="connsiteY912" fmla="*/ 2223082 h 3644623"/>
              <a:gd name="connsiteX913" fmla="*/ 645440 w 7744831"/>
              <a:gd name="connsiteY913" fmla="*/ 2266690 h 3644623"/>
              <a:gd name="connsiteX914" fmla="*/ 639989 w 7744831"/>
              <a:gd name="connsiteY914" fmla="*/ 2206729 h 3644623"/>
              <a:gd name="connsiteX915" fmla="*/ 1317039 w 7744831"/>
              <a:gd name="connsiteY915" fmla="*/ 1906296 h 3644623"/>
              <a:gd name="connsiteX916" fmla="*/ 1318814 w 7744831"/>
              <a:gd name="connsiteY916" fmla="*/ 1981087 h 3644623"/>
              <a:gd name="connsiteX917" fmla="*/ 1240600 w 7744831"/>
              <a:gd name="connsiteY917" fmla="*/ 2021018 h 3644623"/>
              <a:gd name="connsiteX918" fmla="*/ 1213346 w 7744831"/>
              <a:gd name="connsiteY918" fmla="*/ 2900262 h 3644623"/>
              <a:gd name="connsiteX919" fmla="*/ 1981413 w 7744831"/>
              <a:gd name="connsiteY919" fmla="*/ 3041225 h 3644623"/>
              <a:gd name="connsiteX920" fmla="*/ 1786702 w 7744831"/>
              <a:gd name="connsiteY920" fmla="*/ 3216922 h 3644623"/>
              <a:gd name="connsiteX921" fmla="*/ 1240600 w 7744831"/>
              <a:gd name="connsiteY921" fmla="*/ 2982153 h 3644623"/>
              <a:gd name="connsiteX922" fmla="*/ 644806 w 7744831"/>
              <a:gd name="connsiteY922" fmla="*/ 3604697 h 3644623"/>
              <a:gd name="connsiteX923" fmla="*/ 896180 w 7744831"/>
              <a:gd name="connsiteY923" fmla="*/ 3047690 h 3644623"/>
              <a:gd name="connsiteX924" fmla="*/ 858151 w 7744831"/>
              <a:gd name="connsiteY924" fmla="*/ 2922066 h 3644623"/>
              <a:gd name="connsiteX925" fmla="*/ 376446 w 7744831"/>
              <a:gd name="connsiteY925" fmla="*/ 3151004 h 3644623"/>
              <a:gd name="connsiteX926" fmla="*/ 8195 w 7744831"/>
              <a:gd name="connsiteY926" fmla="*/ 2365059 h 3644623"/>
              <a:gd name="connsiteX927" fmla="*/ 961845 w 7744831"/>
              <a:gd name="connsiteY927" fmla="*/ 1179551 h 3644623"/>
              <a:gd name="connsiteX928" fmla="*/ 1453438 w 7744831"/>
              <a:gd name="connsiteY928" fmla="*/ 1020587 h 3644623"/>
              <a:gd name="connsiteX929" fmla="*/ 1453438 w 7744831"/>
              <a:gd name="connsiteY929" fmla="*/ 1020587 h 3644623"/>
              <a:gd name="connsiteX930" fmla="*/ 1622795 w 7744831"/>
              <a:gd name="connsiteY930" fmla="*/ 955049 h 3644623"/>
              <a:gd name="connsiteX931" fmla="*/ 1660825 w 7744831"/>
              <a:gd name="connsiteY931" fmla="*/ 938570 h 3644623"/>
              <a:gd name="connsiteX932" fmla="*/ 1622795 w 7744831"/>
              <a:gd name="connsiteY932" fmla="*/ 955049 h 3644623"/>
              <a:gd name="connsiteX933" fmla="*/ 1688333 w 7744831"/>
              <a:gd name="connsiteY933" fmla="*/ 933119 h 3644623"/>
              <a:gd name="connsiteX934" fmla="*/ 1961384 w 7744831"/>
              <a:gd name="connsiteY934" fmla="*/ 845778 h 3644623"/>
              <a:gd name="connsiteX935" fmla="*/ 1885325 w 7744831"/>
              <a:gd name="connsiteY935" fmla="*/ 873032 h 3644623"/>
              <a:gd name="connsiteX936" fmla="*/ 1781505 w 7744831"/>
              <a:gd name="connsiteY936" fmla="*/ 889512 h 3644623"/>
              <a:gd name="connsiteX937" fmla="*/ 1612274 w 7744831"/>
              <a:gd name="connsiteY937" fmla="*/ 933119 h 3644623"/>
              <a:gd name="connsiteX938" fmla="*/ 1770603 w 7744831"/>
              <a:gd name="connsiteY938" fmla="*/ 900414 h 3644623"/>
              <a:gd name="connsiteX939" fmla="*/ 1732574 w 7744831"/>
              <a:gd name="connsiteY939" fmla="*/ 900414 h 3644623"/>
              <a:gd name="connsiteX940" fmla="*/ 1688840 w 7744831"/>
              <a:gd name="connsiteY940" fmla="*/ 932992 h 3644623"/>
              <a:gd name="connsiteX941" fmla="*/ 1994089 w 7744831"/>
              <a:gd name="connsiteY941" fmla="*/ 834876 h 3644623"/>
              <a:gd name="connsiteX942" fmla="*/ 2070148 w 7744831"/>
              <a:gd name="connsiteY942" fmla="*/ 807495 h 3644623"/>
              <a:gd name="connsiteX943" fmla="*/ 1994089 w 7744831"/>
              <a:gd name="connsiteY943" fmla="*/ 834876 h 3644623"/>
              <a:gd name="connsiteX944" fmla="*/ 2092458 w 7744831"/>
              <a:gd name="connsiteY944" fmla="*/ 813072 h 3644623"/>
              <a:gd name="connsiteX945" fmla="*/ 2092458 w 7744831"/>
              <a:gd name="connsiteY945" fmla="*/ 802044 h 3644623"/>
              <a:gd name="connsiteX946" fmla="*/ 2081430 w 7744831"/>
              <a:gd name="connsiteY946" fmla="*/ 802044 h 3644623"/>
              <a:gd name="connsiteX947" fmla="*/ 2081430 w 7744831"/>
              <a:gd name="connsiteY947" fmla="*/ 813072 h 3644623"/>
              <a:gd name="connsiteX948" fmla="*/ 2179799 w 7744831"/>
              <a:gd name="connsiteY948" fmla="*/ 785691 h 3644623"/>
              <a:gd name="connsiteX949" fmla="*/ 2196152 w 7744831"/>
              <a:gd name="connsiteY949" fmla="*/ 758436 h 3644623"/>
              <a:gd name="connsiteX950" fmla="*/ 2168898 w 7744831"/>
              <a:gd name="connsiteY950" fmla="*/ 763887 h 3644623"/>
              <a:gd name="connsiteX951" fmla="*/ 2163446 w 7744831"/>
              <a:gd name="connsiteY951" fmla="*/ 780240 h 3644623"/>
              <a:gd name="connsiteX952" fmla="*/ 2174348 w 7744831"/>
              <a:gd name="connsiteY952" fmla="*/ 780240 h 3644623"/>
              <a:gd name="connsiteX953" fmla="*/ 2179799 w 7744831"/>
              <a:gd name="connsiteY953" fmla="*/ 785691 h 3644623"/>
              <a:gd name="connsiteX954" fmla="*/ 2250787 w 7744831"/>
              <a:gd name="connsiteY954" fmla="*/ 741957 h 3644623"/>
              <a:gd name="connsiteX955" fmla="*/ 2267140 w 7744831"/>
              <a:gd name="connsiteY955" fmla="*/ 758436 h 3644623"/>
              <a:gd name="connsiteX956" fmla="*/ 2250787 w 7744831"/>
              <a:gd name="connsiteY956" fmla="*/ 741957 h 3644623"/>
              <a:gd name="connsiteX957" fmla="*/ 2201603 w 7744831"/>
              <a:gd name="connsiteY957" fmla="*/ 720153 h 3644623"/>
              <a:gd name="connsiteX958" fmla="*/ 2277661 w 7744831"/>
              <a:gd name="connsiteY958" fmla="*/ 692899 h 3644623"/>
              <a:gd name="connsiteX959" fmla="*/ 2228477 w 7744831"/>
              <a:gd name="connsiteY959" fmla="*/ 687448 h 3644623"/>
              <a:gd name="connsiteX960" fmla="*/ 2201222 w 7744831"/>
              <a:gd name="connsiteY960" fmla="*/ 720153 h 3644623"/>
              <a:gd name="connsiteX961" fmla="*/ 2212505 w 7744831"/>
              <a:gd name="connsiteY961" fmla="*/ 671095 h 3644623"/>
              <a:gd name="connsiteX962" fmla="*/ 2365383 w 7744831"/>
              <a:gd name="connsiteY962" fmla="*/ 616459 h 3644623"/>
              <a:gd name="connsiteX963" fmla="*/ 2212505 w 7744831"/>
              <a:gd name="connsiteY963" fmla="*/ 671095 h 3644623"/>
              <a:gd name="connsiteX964" fmla="*/ 2294394 w 7744831"/>
              <a:gd name="connsiteY964" fmla="*/ 709125 h 3644623"/>
              <a:gd name="connsiteX965" fmla="*/ 2310874 w 7744831"/>
              <a:gd name="connsiteY965" fmla="*/ 698223 h 3644623"/>
              <a:gd name="connsiteX966" fmla="*/ 2294394 w 7744831"/>
              <a:gd name="connsiteY966" fmla="*/ 709125 h 3644623"/>
              <a:gd name="connsiteX967" fmla="*/ 2283492 w 7744831"/>
              <a:gd name="connsiteY967" fmla="*/ 687321 h 3644623"/>
              <a:gd name="connsiteX968" fmla="*/ 2332677 w 7744831"/>
              <a:gd name="connsiteY968" fmla="*/ 665391 h 3644623"/>
              <a:gd name="connsiteX969" fmla="*/ 2283492 w 7744831"/>
              <a:gd name="connsiteY969" fmla="*/ 687321 h 3644623"/>
              <a:gd name="connsiteX970" fmla="*/ 2332677 w 7744831"/>
              <a:gd name="connsiteY970" fmla="*/ 698223 h 3644623"/>
              <a:gd name="connsiteX971" fmla="*/ 2381862 w 7744831"/>
              <a:gd name="connsiteY971" fmla="*/ 670968 h 3644623"/>
              <a:gd name="connsiteX972" fmla="*/ 2332677 w 7744831"/>
              <a:gd name="connsiteY972" fmla="*/ 698223 h 3644623"/>
              <a:gd name="connsiteX973" fmla="*/ 2507359 w 7744831"/>
              <a:gd name="connsiteY973" fmla="*/ 670968 h 3644623"/>
              <a:gd name="connsiteX974" fmla="*/ 2540191 w 7744831"/>
              <a:gd name="connsiteY974" fmla="*/ 659940 h 3644623"/>
              <a:gd name="connsiteX975" fmla="*/ 2507359 w 7744831"/>
              <a:gd name="connsiteY975" fmla="*/ 670968 h 3644623"/>
              <a:gd name="connsiteX976" fmla="*/ 2567446 w 7744831"/>
              <a:gd name="connsiteY976" fmla="*/ 654489 h 3644623"/>
              <a:gd name="connsiteX977" fmla="*/ 2720450 w 7744831"/>
              <a:gd name="connsiteY977" fmla="*/ 578430 h 3644623"/>
              <a:gd name="connsiteX978" fmla="*/ 2447399 w 7744831"/>
              <a:gd name="connsiteY978" fmla="*/ 676800 h 3644623"/>
              <a:gd name="connsiteX979" fmla="*/ 2551093 w 7744831"/>
              <a:gd name="connsiteY979" fmla="*/ 643967 h 3644623"/>
              <a:gd name="connsiteX980" fmla="*/ 2567446 w 7744831"/>
              <a:gd name="connsiteY980" fmla="*/ 654869 h 3644623"/>
              <a:gd name="connsiteX981" fmla="*/ 2523838 w 7744831"/>
              <a:gd name="connsiteY981" fmla="*/ 621783 h 3644623"/>
              <a:gd name="connsiteX982" fmla="*/ 2551093 w 7744831"/>
              <a:gd name="connsiteY982" fmla="*/ 610882 h 3644623"/>
              <a:gd name="connsiteX983" fmla="*/ 2523838 w 7744831"/>
              <a:gd name="connsiteY983" fmla="*/ 621783 h 3644623"/>
              <a:gd name="connsiteX984" fmla="*/ 2611179 w 7744831"/>
              <a:gd name="connsiteY984" fmla="*/ 588571 h 3644623"/>
              <a:gd name="connsiteX985" fmla="*/ 2671266 w 7744831"/>
              <a:gd name="connsiteY985" fmla="*/ 555866 h 3644623"/>
              <a:gd name="connsiteX986" fmla="*/ 2611179 w 7744831"/>
              <a:gd name="connsiteY986" fmla="*/ 588571 h 3644623"/>
              <a:gd name="connsiteX987" fmla="*/ 2709422 w 7744831"/>
              <a:gd name="connsiteY987" fmla="*/ 555866 h 3644623"/>
              <a:gd name="connsiteX988" fmla="*/ 2758606 w 7744831"/>
              <a:gd name="connsiteY988" fmla="*/ 534062 h 3644623"/>
              <a:gd name="connsiteX989" fmla="*/ 2709422 w 7744831"/>
              <a:gd name="connsiteY989" fmla="*/ 555866 h 3644623"/>
              <a:gd name="connsiteX990" fmla="*/ 2747451 w 7744831"/>
              <a:gd name="connsiteY990" fmla="*/ 566767 h 3644623"/>
              <a:gd name="connsiteX991" fmla="*/ 2796636 w 7744831"/>
              <a:gd name="connsiteY991" fmla="*/ 550415 h 3644623"/>
              <a:gd name="connsiteX992" fmla="*/ 2747451 w 7744831"/>
              <a:gd name="connsiteY992" fmla="*/ 566767 h 3644623"/>
              <a:gd name="connsiteX993" fmla="*/ 2758353 w 7744831"/>
              <a:gd name="connsiteY993" fmla="*/ 441143 h 3644623"/>
              <a:gd name="connsiteX994" fmla="*/ 2823890 w 7744831"/>
              <a:gd name="connsiteY994" fmla="*/ 408437 h 3644623"/>
              <a:gd name="connsiteX995" fmla="*/ 2758353 w 7744831"/>
              <a:gd name="connsiteY995" fmla="*/ 441143 h 3644623"/>
              <a:gd name="connsiteX996" fmla="*/ 2867624 w 7744831"/>
              <a:gd name="connsiteY996" fmla="*/ 457496 h 3644623"/>
              <a:gd name="connsiteX997" fmla="*/ 2823890 w 7744831"/>
              <a:gd name="connsiteY997" fmla="*/ 484877 h 3644623"/>
              <a:gd name="connsiteX998" fmla="*/ 2867624 w 7744831"/>
              <a:gd name="connsiteY998" fmla="*/ 457496 h 3644623"/>
              <a:gd name="connsiteX999" fmla="*/ 2840243 w 7744831"/>
              <a:gd name="connsiteY999" fmla="*/ 544964 h 3644623"/>
              <a:gd name="connsiteX1000" fmla="*/ 2883977 w 7744831"/>
              <a:gd name="connsiteY1000" fmla="*/ 539513 h 3644623"/>
              <a:gd name="connsiteX1001" fmla="*/ 2878526 w 7744831"/>
              <a:gd name="connsiteY1001" fmla="*/ 523033 h 3644623"/>
              <a:gd name="connsiteX1002" fmla="*/ 2840496 w 7744831"/>
              <a:gd name="connsiteY1002" fmla="*/ 544964 h 3644623"/>
              <a:gd name="connsiteX1003" fmla="*/ 2873075 w 7744831"/>
              <a:gd name="connsiteY1003" fmla="*/ 435692 h 3644623"/>
              <a:gd name="connsiteX1004" fmla="*/ 2916682 w 7744831"/>
              <a:gd name="connsiteY1004" fmla="*/ 413888 h 3644623"/>
              <a:gd name="connsiteX1005" fmla="*/ 2873075 w 7744831"/>
              <a:gd name="connsiteY1005" fmla="*/ 435692 h 3644623"/>
              <a:gd name="connsiteX1006" fmla="*/ 2960416 w 7744831"/>
              <a:gd name="connsiteY1006" fmla="*/ 501230 h 3644623"/>
              <a:gd name="connsiteX1007" fmla="*/ 2987670 w 7744831"/>
              <a:gd name="connsiteY1007" fmla="*/ 490328 h 3644623"/>
              <a:gd name="connsiteX1008" fmla="*/ 2960416 w 7744831"/>
              <a:gd name="connsiteY1008" fmla="*/ 501230 h 3644623"/>
              <a:gd name="connsiteX1009" fmla="*/ 2965867 w 7744831"/>
              <a:gd name="connsiteY1009" fmla="*/ 375605 h 3644623"/>
              <a:gd name="connsiteX1010" fmla="*/ 3003896 w 7744831"/>
              <a:gd name="connsiteY1010" fmla="*/ 353802 h 3644623"/>
              <a:gd name="connsiteX1011" fmla="*/ 2965867 w 7744831"/>
              <a:gd name="connsiteY1011" fmla="*/ 375605 h 3644623"/>
              <a:gd name="connsiteX1012" fmla="*/ 3091490 w 7744831"/>
              <a:gd name="connsiteY1012" fmla="*/ 489694 h 3644623"/>
              <a:gd name="connsiteX1013" fmla="*/ 3113294 w 7744831"/>
              <a:gd name="connsiteY1013" fmla="*/ 467890 h 3644623"/>
              <a:gd name="connsiteX1014" fmla="*/ 3091490 w 7744831"/>
              <a:gd name="connsiteY1014" fmla="*/ 489694 h 3644623"/>
              <a:gd name="connsiteX1015" fmla="*/ 3004150 w 7744831"/>
              <a:gd name="connsiteY1015" fmla="*/ 424156 h 3644623"/>
              <a:gd name="connsiteX1016" fmla="*/ 3124195 w 7744831"/>
              <a:gd name="connsiteY1016" fmla="*/ 380422 h 3644623"/>
              <a:gd name="connsiteX1017" fmla="*/ 3004150 w 7744831"/>
              <a:gd name="connsiteY1017" fmla="*/ 424156 h 3644623"/>
              <a:gd name="connsiteX1018" fmla="*/ 3025953 w 7744831"/>
              <a:gd name="connsiteY1018" fmla="*/ 386127 h 3644623"/>
              <a:gd name="connsiteX1019" fmla="*/ 3025953 w 7744831"/>
              <a:gd name="connsiteY1019" fmla="*/ 386127 h 3644623"/>
              <a:gd name="connsiteX1020" fmla="*/ 3124195 w 7744831"/>
              <a:gd name="connsiteY1020" fmla="*/ 348097 h 3644623"/>
              <a:gd name="connsiteX1021" fmla="*/ 3124195 w 7744831"/>
              <a:gd name="connsiteY1021" fmla="*/ 337195 h 3644623"/>
              <a:gd name="connsiteX1022" fmla="*/ 3031404 w 7744831"/>
              <a:gd name="connsiteY1022" fmla="*/ 375225 h 3644623"/>
              <a:gd name="connsiteX1023" fmla="*/ 3075138 w 7744831"/>
              <a:gd name="connsiteY1023" fmla="*/ 375225 h 3644623"/>
              <a:gd name="connsiteX1024" fmla="*/ 3096941 w 7744831"/>
              <a:gd name="connsiteY1024" fmla="*/ 375225 h 3644623"/>
              <a:gd name="connsiteX1025" fmla="*/ 3124195 w 7744831"/>
              <a:gd name="connsiteY1025" fmla="*/ 347971 h 3644623"/>
              <a:gd name="connsiteX1026" fmla="*/ 3113294 w 7744831"/>
              <a:gd name="connsiteY1026" fmla="*/ 255305 h 3644623"/>
              <a:gd name="connsiteX1027" fmla="*/ 3135224 w 7744831"/>
              <a:gd name="connsiteY1027" fmla="*/ 244277 h 3644623"/>
              <a:gd name="connsiteX1028" fmla="*/ 3113294 w 7744831"/>
              <a:gd name="connsiteY1028" fmla="*/ 255305 h 3644623"/>
              <a:gd name="connsiteX1029" fmla="*/ 3200761 w 7744831"/>
              <a:gd name="connsiteY1029" fmla="*/ 391831 h 3644623"/>
              <a:gd name="connsiteX1030" fmla="*/ 3260721 w 7744831"/>
              <a:gd name="connsiteY1030" fmla="*/ 358999 h 3644623"/>
              <a:gd name="connsiteX1031" fmla="*/ 3200761 w 7744831"/>
              <a:gd name="connsiteY1031" fmla="*/ 391831 h 3644623"/>
              <a:gd name="connsiteX1032" fmla="*/ 3828753 w 7744831"/>
              <a:gd name="connsiteY1032" fmla="*/ 217022 h 3644623"/>
              <a:gd name="connsiteX1033" fmla="*/ 3724933 w 7744831"/>
              <a:gd name="connsiteY1033" fmla="*/ 184190 h 3644623"/>
              <a:gd name="connsiteX1034" fmla="*/ 3828753 w 7744831"/>
              <a:gd name="connsiteY1034" fmla="*/ 217022 h 3644623"/>
              <a:gd name="connsiteX1035" fmla="*/ 3703129 w 7744831"/>
              <a:gd name="connsiteY1035" fmla="*/ 178992 h 3644623"/>
              <a:gd name="connsiteX1036" fmla="*/ 3643043 w 7744831"/>
              <a:gd name="connsiteY1036" fmla="*/ 162640 h 3644623"/>
              <a:gd name="connsiteX1037" fmla="*/ 3703129 w 7744831"/>
              <a:gd name="connsiteY1037" fmla="*/ 178992 h 3644623"/>
              <a:gd name="connsiteX1038" fmla="*/ 3627070 w 7744831"/>
              <a:gd name="connsiteY1038" fmla="*/ 195472 h 3644623"/>
              <a:gd name="connsiteX1039" fmla="*/ 3648874 w 7744831"/>
              <a:gd name="connsiteY1039" fmla="*/ 211825 h 3644623"/>
              <a:gd name="connsiteX1040" fmla="*/ 3627070 w 7744831"/>
              <a:gd name="connsiteY1040" fmla="*/ 195472 h 3644623"/>
              <a:gd name="connsiteX1041" fmla="*/ 3643424 w 7744831"/>
              <a:gd name="connsiteY1041" fmla="*/ 249981 h 3644623"/>
              <a:gd name="connsiteX1042" fmla="*/ 3594239 w 7744831"/>
              <a:gd name="connsiteY1042" fmla="*/ 266460 h 3644623"/>
              <a:gd name="connsiteX1043" fmla="*/ 3643424 w 7744831"/>
              <a:gd name="connsiteY1043" fmla="*/ 249981 h 3644623"/>
              <a:gd name="connsiteX1044" fmla="*/ 3550632 w 7744831"/>
              <a:gd name="connsiteY1044" fmla="*/ 162640 h 3644623"/>
              <a:gd name="connsiteX1045" fmla="*/ 3523250 w 7744831"/>
              <a:gd name="connsiteY1045" fmla="*/ 173541 h 3644623"/>
              <a:gd name="connsiteX1046" fmla="*/ 3550632 w 7744831"/>
              <a:gd name="connsiteY1046" fmla="*/ 162640 h 3644623"/>
              <a:gd name="connsiteX1047" fmla="*/ 3621620 w 7744831"/>
              <a:gd name="connsiteY1047" fmla="*/ 277362 h 3644623"/>
              <a:gd name="connsiteX1048" fmla="*/ 3512349 w 7744831"/>
              <a:gd name="connsiteY1048" fmla="*/ 326547 h 3644623"/>
              <a:gd name="connsiteX1049" fmla="*/ 3621620 w 7744831"/>
              <a:gd name="connsiteY1049" fmla="*/ 277362 h 3644623"/>
              <a:gd name="connsiteX1050" fmla="*/ 3506898 w 7744831"/>
              <a:gd name="connsiteY1050" fmla="*/ 129934 h 3644623"/>
              <a:gd name="connsiteX1051" fmla="*/ 3490545 w 7744831"/>
              <a:gd name="connsiteY1051" fmla="*/ 140836 h 3644623"/>
              <a:gd name="connsiteX1052" fmla="*/ 3506898 w 7744831"/>
              <a:gd name="connsiteY1052" fmla="*/ 129934 h 3644623"/>
              <a:gd name="connsiteX1053" fmla="*/ 3479643 w 7744831"/>
              <a:gd name="connsiteY1053" fmla="*/ 326547 h 3644623"/>
              <a:gd name="connsiteX1054" fmla="*/ 3457713 w 7744831"/>
              <a:gd name="connsiteY1054" fmla="*/ 342900 h 3644623"/>
              <a:gd name="connsiteX1055" fmla="*/ 3479643 w 7744831"/>
              <a:gd name="connsiteY1055" fmla="*/ 326547 h 3644623"/>
              <a:gd name="connsiteX1056" fmla="*/ 3392176 w 7744831"/>
              <a:gd name="connsiteY1056" fmla="*/ 97102 h 3644623"/>
              <a:gd name="connsiteX1057" fmla="*/ 3370372 w 7744831"/>
              <a:gd name="connsiteY1057" fmla="*/ 113455 h 3644623"/>
              <a:gd name="connsiteX1058" fmla="*/ 3392176 w 7744831"/>
              <a:gd name="connsiteY1058" fmla="*/ 97102 h 3644623"/>
              <a:gd name="connsiteX1059" fmla="*/ 3370372 w 7744831"/>
              <a:gd name="connsiteY1059" fmla="*/ 320970 h 3644623"/>
              <a:gd name="connsiteX1060" fmla="*/ 3364921 w 7744831"/>
              <a:gd name="connsiteY1060" fmla="*/ 331998 h 3644623"/>
              <a:gd name="connsiteX1061" fmla="*/ 3381274 w 7744831"/>
              <a:gd name="connsiteY1061" fmla="*/ 320970 h 3644623"/>
              <a:gd name="connsiteX1062" fmla="*/ 3425008 w 7744831"/>
              <a:gd name="connsiteY1062" fmla="*/ 348351 h 3644623"/>
              <a:gd name="connsiteX1063" fmla="*/ 3425008 w 7744831"/>
              <a:gd name="connsiteY1063" fmla="*/ 348351 h 3644623"/>
              <a:gd name="connsiteX1064" fmla="*/ 3299384 w 7744831"/>
              <a:gd name="connsiteY1064" fmla="*/ 151738 h 3644623"/>
              <a:gd name="connsiteX1065" fmla="*/ 3266679 w 7744831"/>
              <a:gd name="connsiteY1065" fmla="*/ 178992 h 3644623"/>
              <a:gd name="connsiteX1066" fmla="*/ 3299384 w 7744831"/>
              <a:gd name="connsiteY1066" fmla="*/ 151738 h 3644623"/>
              <a:gd name="connsiteX1067" fmla="*/ 3293933 w 7744831"/>
              <a:gd name="connsiteY1067" fmla="*/ 211825 h 3644623"/>
              <a:gd name="connsiteX1068" fmla="*/ 3239298 w 7744831"/>
              <a:gd name="connsiteY1068" fmla="*/ 239079 h 3644623"/>
              <a:gd name="connsiteX1069" fmla="*/ 3293933 w 7744831"/>
              <a:gd name="connsiteY1069" fmla="*/ 211825 h 3644623"/>
              <a:gd name="connsiteX1070" fmla="*/ 3212043 w 7744831"/>
              <a:gd name="connsiteY1070" fmla="*/ 310068 h 3644623"/>
              <a:gd name="connsiteX1071" fmla="*/ 3190113 w 7744831"/>
              <a:gd name="connsiteY1071" fmla="*/ 320970 h 3644623"/>
              <a:gd name="connsiteX1072" fmla="*/ 3212043 w 7744831"/>
              <a:gd name="connsiteY1072" fmla="*/ 310068 h 3644623"/>
              <a:gd name="connsiteX1073" fmla="*/ 3184662 w 7744831"/>
              <a:gd name="connsiteY1073" fmla="*/ 331998 h 3644623"/>
              <a:gd name="connsiteX1074" fmla="*/ 3184662 w 7744831"/>
              <a:gd name="connsiteY1074" fmla="*/ 342900 h 3644623"/>
              <a:gd name="connsiteX1075" fmla="*/ 3195691 w 7744831"/>
              <a:gd name="connsiteY1075" fmla="*/ 342900 h 3644623"/>
              <a:gd name="connsiteX1076" fmla="*/ 3195691 w 7744831"/>
              <a:gd name="connsiteY1076" fmla="*/ 331998 h 3644623"/>
              <a:gd name="connsiteX1077" fmla="*/ 3217494 w 7744831"/>
              <a:gd name="connsiteY1077" fmla="*/ 413888 h 3644623"/>
              <a:gd name="connsiteX1078" fmla="*/ 3179465 w 7744831"/>
              <a:gd name="connsiteY1078" fmla="*/ 430241 h 3644623"/>
              <a:gd name="connsiteX1079" fmla="*/ 3168563 w 7744831"/>
              <a:gd name="connsiteY1079" fmla="*/ 446594 h 3644623"/>
              <a:gd name="connsiteX1080" fmla="*/ 3217748 w 7744831"/>
              <a:gd name="connsiteY1080" fmla="*/ 430241 h 3644623"/>
              <a:gd name="connsiteX1081" fmla="*/ 3206846 w 7744831"/>
              <a:gd name="connsiteY1081" fmla="*/ 424790 h 3644623"/>
              <a:gd name="connsiteX1082" fmla="*/ 3217748 w 7744831"/>
              <a:gd name="connsiteY1082" fmla="*/ 413888 h 3644623"/>
              <a:gd name="connsiteX1083" fmla="*/ 3135605 w 7744831"/>
              <a:gd name="connsiteY1083" fmla="*/ 408437 h 3644623"/>
              <a:gd name="connsiteX1084" fmla="*/ 3179212 w 7744831"/>
              <a:gd name="connsiteY1084" fmla="*/ 386507 h 3644623"/>
              <a:gd name="connsiteX1085" fmla="*/ 3135605 w 7744831"/>
              <a:gd name="connsiteY1085" fmla="*/ 408437 h 3644623"/>
              <a:gd name="connsiteX1086" fmla="*/ 3141055 w 7744831"/>
              <a:gd name="connsiteY1086" fmla="*/ 239079 h 3644623"/>
              <a:gd name="connsiteX1087" fmla="*/ 3168309 w 7744831"/>
              <a:gd name="connsiteY1087" fmla="*/ 228177 h 3644623"/>
              <a:gd name="connsiteX1088" fmla="*/ 3141055 w 7744831"/>
              <a:gd name="connsiteY1088" fmla="*/ 239079 h 3644623"/>
              <a:gd name="connsiteX1089" fmla="*/ 3162858 w 7744831"/>
              <a:gd name="connsiteY1089" fmla="*/ 163020 h 3644623"/>
              <a:gd name="connsiteX1090" fmla="*/ 3031784 w 7744831"/>
              <a:gd name="connsiteY1090" fmla="*/ 212205 h 3644623"/>
              <a:gd name="connsiteX1091" fmla="*/ 3162858 w 7744831"/>
              <a:gd name="connsiteY1091" fmla="*/ 163020 h 3644623"/>
              <a:gd name="connsiteX1092" fmla="*/ 3031784 w 7744831"/>
              <a:gd name="connsiteY1092" fmla="*/ 277743 h 3644623"/>
              <a:gd name="connsiteX1093" fmla="*/ 3009980 w 7744831"/>
              <a:gd name="connsiteY1093" fmla="*/ 304997 h 3644623"/>
              <a:gd name="connsiteX1094" fmla="*/ 3031784 w 7744831"/>
              <a:gd name="connsiteY1094" fmla="*/ 277743 h 3644623"/>
              <a:gd name="connsiteX1095" fmla="*/ 3086420 w 7744831"/>
              <a:gd name="connsiteY1095" fmla="*/ 304997 h 3644623"/>
              <a:gd name="connsiteX1096" fmla="*/ 2999079 w 7744831"/>
              <a:gd name="connsiteY1096" fmla="*/ 337829 h 3644623"/>
              <a:gd name="connsiteX1097" fmla="*/ 3086420 w 7744831"/>
              <a:gd name="connsiteY1097" fmla="*/ 304997 h 3644623"/>
              <a:gd name="connsiteX1098" fmla="*/ 2972332 w 7744831"/>
              <a:gd name="connsiteY1098" fmla="*/ 348731 h 3644623"/>
              <a:gd name="connsiteX1099" fmla="*/ 2994262 w 7744831"/>
              <a:gd name="connsiteY1099" fmla="*/ 337829 h 3644623"/>
              <a:gd name="connsiteX1100" fmla="*/ 2972332 w 7744831"/>
              <a:gd name="connsiteY1100" fmla="*/ 348731 h 3644623"/>
              <a:gd name="connsiteX1101" fmla="*/ 2966881 w 7744831"/>
              <a:gd name="connsiteY1101" fmla="*/ 244910 h 3644623"/>
              <a:gd name="connsiteX1102" fmla="*/ 2955979 w 7744831"/>
              <a:gd name="connsiteY1102" fmla="*/ 250361 h 3644623"/>
              <a:gd name="connsiteX1103" fmla="*/ 2972332 w 7744831"/>
              <a:gd name="connsiteY1103" fmla="*/ 277743 h 3644623"/>
              <a:gd name="connsiteX1104" fmla="*/ 2983233 w 7744831"/>
              <a:gd name="connsiteY1104" fmla="*/ 272292 h 3644623"/>
              <a:gd name="connsiteX1105" fmla="*/ 2966881 w 7744831"/>
              <a:gd name="connsiteY1105" fmla="*/ 244910 h 3644623"/>
              <a:gd name="connsiteX1106" fmla="*/ 2923020 w 7744831"/>
              <a:gd name="connsiteY1106" fmla="*/ 408945 h 3644623"/>
              <a:gd name="connsiteX1107" fmla="*/ 2944823 w 7744831"/>
              <a:gd name="connsiteY1107" fmla="*/ 408945 h 3644623"/>
              <a:gd name="connsiteX1108" fmla="*/ 2923020 w 7744831"/>
              <a:gd name="connsiteY1108" fmla="*/ 408945 h 3644623"/>
              <a:gd name="connsiteX1109" fmla="*/ 2917442 w 7744831"/>
              <a:gd name="connsiteY1109" fmla="*/ 392592 h 3644623"/>
              <a:gd name="connsiteX1110" fmla="*/ 2939372 w 7744831"/>
              <a:gd name="connsiteY1110" fmla="*/ 381563 h 3644623"/>
              <a:gd name="connsiteX1111" fmla="*/ 2917442 w 7744831"/>
              <a:gd name="connsiteY1111" fmla="*/ 392592 h 3644623"/>
              <a:gd name="connsiteX1112" fmla="*/ 2933922 w 7744831"/>
              <a:gd name="connsiteY1112" fmla="*/ 261517 h 3644623"/>
              <a:gd name="connsiteX1113" fmla="*/ 2906541 w 7744831"/>
              <a:gd name="connsiteY1113" fmla="*/ 283320 h 3644623"/>
              <a:gd name="connsiteX1114" fmla="*/ 2933922 w 7744831"/>
              <a:gd name="connsiteY1114" fmla="*/ 277869 h 3644623"/>
              <a:gd name="connsiteX1115" fmla="*/ 2933922 w 7744831"/>
              <a:gd name="connsiteY1115" fmla="*/ 261517 h 3644623"/>
              <a:gd name="connsiteX1116" fmla="*/ 2928471 w 7744831"/>
              <a:gd name="connsiteY1116" fmla="*/ 359760 h 3644623"/>
              <a:gd name="connsiteX1117" fmla="*/ 2890441 w 7744831"/>
              <a:gd name="connsiteY1117" fmla="*/ 381563 h 3644623"/>
              <a:gd name="connsiteX1118" fmla="*/ 2928471 w 7744831"/>
              <a:gd name="connsiteY1118" fmla="*/ 359760 h 3644623"/>
              <a:gd name="connsiteX1119" fmla="*/ 2862934 w 7744831"/>
              <a:gd name="connsiteY1119" fmla="*/ 392592 h 3644623"/>
              <a:gd name="connsiteX1120" fmla="*/ 2879286 w 7744831"/>
              <a:gd name="connsiteY1120" fmla="*/ 381563 h 3644623"/>
              <a:gd name="connsiteX1121" fmla="*/ 2868385 w 7744831"/>
              <a:gd name="connsiteY1121" fmla="*/ 381563 h 3644623"/>
              <a:gd name="connsiteX1122" fmla="*/ 2862934 w 7744831"/>
              <a:gd name="connsiteY1122" fmla="*/ 392592 h 3644623"/>
              <a:gd name="connsiteX1123" fmla="*/ 2868385 w 7744831"/>
              <a:gd name="connsiteY1123" fmla="*/ 294222 h 3644623"/>
              <a:gd name="connsiteX1124" fmla="*/ 2857483 w 7744831"/>
              <a:gd name="connsiteY1124" fmla="*/ 310575 h 3644623"/>
              <a:gd name="connsiteX1125" fmla="*/ 2868385 w 7744831"/>
              <a:gd name="connsiteY1125" fmla="*/ 294222 h 3644623"/>
              <a:gd name="connsiteX1126" fmla="*/ 2846454 w 7744831"/>
              <a:gd name="connsiteY1126" fmla="*/ 305124 h 3644623"/>
              <a:gd name="connsiteX1127" fmla="*/ 2770395 w 7744831"/>
              <a:gd name="connsiteY1127" fmla="*/ 348858 h 3644623"/>
              <a:gd name="connsiteX1128" fmla="*/ 2846454 w 7744831"/>
              <a:gd name="connsiteY1128" fmla="*/ 305124 h 3644623"/>
              <a:gd name="connsiteX1129" fmla="*/ 2791946 w 7744831"/>
              <a:gd name="connsiteY1129" fmla="*/ 370661 h 3644623"/>
              <a:gd name="connsiteX1130" fmla="*/ 2759114 w 7744831"/>
              <a:gd name="connsiteY1130" fmla="*/ 387014 h 3644623"/>
              <a:gd name="connsiteX1131" fmla="*/ 2791946 w 7744831"/>
              <a:gd name="connsiteY1131" fmla="*/ 370661 h 3644623"/>
              <a:gd name="connsiteX1132" fmla="*/ 2753916 w 7744831"/>
              <a:gd name="connsiteY1132" fmla="*/ 348858 h 3644623"/>
              <a:gd name="connsiteX1133" fmla="*/ 2753916 w 7744831"/>
              <a:gd name="connsiteY1133" fmla="*/ 348858 h 3644623"/>
              <a:gd name="connsiteX1134" fmla="*/ 2704731 w 7744831"/>
              <a:gd name="connsiteY1134" fmla="*/ 408945 h 3644623"/>
              <a:gd name="connsiteX1135" fmla="*/ 2633743 w 7744831"/>
              <a:gd name="connsiteY1135" fmla="*/ 436199 h 3644623"/>
              <a:gd name="connsiteX1136" fmla="*/ 2704731 w 7744831"/>
              <a:gd name="connsiteY1136" fmla="*/ 408945 h 3644623"/>
              <a:gd name="connsiteX1137" fmla="*/ 2616630 w 7744831"/>
              <a:gd name="connsiteY1137" fmla="*/ 436453 h 3644623"/>
              <a:gd name="connsiteX1138" fmla="*/ 2572896 w 7744831"/>
              <a:gd name="connsiteY1138" fmla="*/ 469285 h 3644623"/>
              <a:gd name="connsiteX1139" fmla="*/ 2616630 w 7744831"/>
              <a:gd name="connsiteY1139" fmla="*/ 436453 h 3644623"/>
              <a:gd name="connsiteX1140" fmla="*/ 2512936 w 7744831"/>
              <a:gd name="connsiteY1140" fmla="*/ 441903 h 3644623"/>
              <a:gd name="connsiteX1141" fmla="*/ 2512936 w 7744831"/>
              <a:gd name="connsiteY1141" fmla="*/ 452805 h 3644623"/>
              <a:gd name="connsiteX1142" fmla="*/ 2523838 w 7744831"/>
              <a:gd name="connsiteY1142" fmla="*/ 452805 h 3644623"/>
              <a:gd name="connsiteX1143" fmla="*/ 2523838 w 7744831"/>
              <a:gd name="connsiteY1143" fmla="*/ 441903 h 3644623"/>
              <a:gd name="connsiteX1144" fmla="*/ 2622081 w 7744831"/>
              <a:gd name="connsiteY1144" fmla="*/ 529245 h 3644623"/>
              <a:gd name="connsiteX1145" fmla="*/ 2512936 w 7744831"/>
              <a:gd name="connsiteY1145" fmla="*/ 562077 h 3644623"/>
              <a:gd name="connsiteX1146" fmla="*/ 2622081 w 7744831"/>
              <a:gd name="connsiteY1146" fmla="*/ 529245 h 3644623"/>
              <a:gd name="connsiteX1147" fmla="*/ 2518387 w 7744831"/>
              <a:gd name="connsiteY1147" fmla="*/ 622164 h 3644623"/>
              <a:gd name="connsiteX1148" fmla="*/ 2491006 w 7744831"/>
              <a:gd name="connsiteY1148" fmla="*/ 633066 h 3644623"/>
              <a:gd name="connsiteX1149" fmla="*/ 2518387 w 7744831"/>
              <a:gd name="connsiteY1149" fmla="*/ 622164 h 3644623"/>
              <a:gd name="connsiteX1150" fmla="*/ 2469203 w 7744831"/>
              <a:gd name="connsiteY1150" fmla="*/ 638517 h 3644623"/>
              <a:gd name="connsiteX1151" fmla="*/ 2441948 w 7744831"/>
              <a:gd name="connsiteY1151" fmla="*/ 649418 h 3644623"/>
              <a:gd name="connsiteX1152" fmla="*/ 2469203 w 7744831"/>
              <a:gd name="connsiteY1152" fmla="*/ 638517 h 3644623"/>
              <a:gd name="connsiteX1153" fmla="*/ 2310874 w 7744831"/>
              <a:gd name="connsiteY1153" fmla="*/ 545724 h 3644623"/>
              <a:gd name="connsiteX1154" fmla="*/ 2201603 w 7744831"/>
              <a:gd name="connsiteY1154" fmla="*/ 589332 h 3644623"/>
              <a:gd name="connsiteX1155" fmla="*/ 2310874 w 7744831"/>
              <a:gd name="connsiteY1155" fmla="*/ 545724 h 3644623"/>
              <a:gd name="connsiteX1156" fmla="*/ 2196786 w 7744831"/>
              <a:gd name="connsiteY1156" fmla="*/ 589332 h 3644623"/>
              <a:gd name="connsiteX1157" fmla="*/ 2158756 w 7744831"/>
              <a:gd name="connsiteY1157" fmla="*/ 611262 h 3644623"/>
              <a:gd name="connsiteX1158" fmla="*/ 2196786 w 7744831"/>
              <a:gd name="connsiteY1158" fmla="*/ 589332 h 3644623"/>
              <a:gd name="connsiteX1159" fmla="*/ 2431554 w 7744831"/>
              <a:gd name="connsiteY1159" fmla="*/ 523794 h 3644623"/>
              <a:gd name="connsiteX1160" fmla="*/ 2136699 w 7744831"/>
              <a:gd name="connsiteY1160" fmla="*/ 643967 h 3644623"/>
              <a:gd name="connsiteX1161" fmla="*/ 2311508 w 7744831"/>
              <a:gd name="connsiteY1161" fmla="*/ 594783 h 3644623"/>
              <a:gd name="connsiteX1162" fmla="*/ 2306057 w 7744831"/>
              <a:gd name="connsiteY1162" fmla="*/ 578430 h 3644623"/>
              <a:gd name="connsiteX1163" fmla="*/ 2431554 w 7744831"/>
              <a:gd name="connsiteY1163" fmla="*/ 523794 h 3644623"/>
              <a:gd name="connsiteX1164" fmla="*/ 2120346 w 7744831"/>
              <a:gd name="connsiteY1164" fmla="*/ 627615 h 3644623"/>
              <a:gd name="connsiteX1165" fmla="*/ 2065711 w 7744831"/>
              <a:gd name="connsiteY1165" fmla="*/ 643967 h 3644623"/>
              <a:gd name="connsiteX1166" fmla="*/ 2120346 w 7744831"/>
              <a:gd name="connsiteY1166" fmla="*/ 627615 h 3644623"/>
              <a:gd name="connsiteX1167" fmla="*/ 2000174 w 7744831"/>
              <a:gd name="connsiteY1167" fmla="*/ 671349 h 3644623"/>
              <a:gd name="connsiteX1168" fmla="*/ 1912833 w 7744831"/>
              <a:gd name="connsiteY1168" fmla="*/ 698603 h 3644623"/>
              <a:gd name="connsiteX1169" fmla="*/ 2000174 w 7744831"/>
              <a:gd name="connsiteY1169" fmla="*/ 671349 h 3644623"/>
              <a:gd name="connsiteX1170" fmla="*/ 1874550 w 7744831"/>
              <a:gd name="connsiteY1170" fmla="*/ 802297 h 3644623"/>
              <a:gd name="connsiteX1171" fmla="*/ 1907382 w 7744831"/>
              <a:gd name="connsiteY1171" fmla="*/ 785945 h 3644623"/>
              <a:gd name="connsiteX1172" fmla="*/ 1874550 w 7744831"/>
              <a:gd name="connsiteY1172" fmla="*/ 802297 h 3644623"/>
              <a:gd name="connsiteX1173" fmla="*/ 1896480 w 7744831"/>
              <a:gd name="connsiteY1173" fmla="*/ 709505 h 3644623"/>
              <a:gd name="connsiteX1174" fmla="*/ 1841845 w 7744831"/>
              <a:gd name="connsiteY1174" fmla="*/ 731309 h 3644623"/>
              <a:gd name="connsiteX1175" fmla="*/ 1896480 w 7744831"/>
              <a:gd name="connsiteY1175" fmla="*/ 709505 h 3644623"/>
              <a:gd name="connsiteX1176" fmla="*/ 1863648 w 7744831"/>
              <a:gd name="connsiteY1176" fmla="*/ 807748 h 3644623"/>
              <a:gd name="connsiteX1177" fmla="*/ 1836394 w 7744831"/>
              <a:gd name="connsiteY1177" fmla="*/ 818777 h 3644623"/>
              <a:gd name="connsiteX1178" fmla="*/ 1863648 w 7744831"/>
              <a:gd name="connsiteY1178" fmla="*/ 807748 h 3644623"/>
              <a:gd name="connsiteX1179" fmla="*/ 1793421 w 7744831"/>
              <a:gd name="connsiteY1179" fmla="*/ 748802 h 3644623"/>
              <a:gd name="connsiteX1180" fmla="*/ 1716221 w 7744831"/>
              <a:gd name="connsiteY1180" fmla="*/ 780494 h 3644623"/>
              <a:gd name="connsiteX1181" fmla="*/ 1820041 w 7744831"/>
              <a:gd name="connsiteY1181" fmla="*/ 742464 h 3644623"/>
              <a:gd name="connsiteX1182" fmla="*/ 1793421 w 7744831"/>
              <a:gd name="connsiteY1182" fmla="*/ 749056 h 3644623"/>
              <a:gd name="connsiteX1183" fmla="*/ 1749053 w 7744831"/>
              <a:gd name="connsiteY1183" fmla="*/ 851482 h 3644623"/>
              <a:gd name="connsiteX1184" fmla="*/ 1699868 w 7744831"/>
              <a:gd name="connsiteY1184" fmla="*/ 873286 h 3644623"/>
              <a:gd name="connsiteX1185" fmla="*/ 1749053 w 7744831"/>
              <a:gd name="connsiteY1185" fmla="*/ 851482 h 3644623"/>
              <a:gd name="connsiteX1186" fmla="*/ 1623429 w 7744831"/>
              <a:gd name="connsiteY1186" fmla="*/ 856933 h 3644623"/>
              <a:gd name="connsiteX1187" fmla="*/ 1590597 w 7744831"/>
              <a:gd name="connsiteY1187" fmla="*/ 889765 h 3644623"/>
              <a:gd name="connsiteX1188" fmla="*/ 1661585 w 7744831"/>
              <a:gd name="connsiteY1188" fmla="*/ 856933 h 3644623"/>
              <a:gd name="connsiteX1189" fmla="*/ 1508707 w 7744831"/>
              <a:gd name="connsiteY1189" fmla="*/ 955303 h 3644623"/>
              <a:gd name="connsiteX1190" fmla="*/ 1557892 w 7744831"/>
              <a:gd name="connsiteY1190" fmla="*/ 938823 h 3644623"/>
              <a:gd name="connsiteX1191" fmla="*/ 1508707 w 7744831"/>
              <a:gd name="connsiteY1191" fmla="*/ 955303 h 3644623"/>
              <a:gd name="connsiteX1192" fmla="*/ 1476002 w 7744831"/>
              <a:gd name="connsiteY1192" fmla="*/ 884314 h 3644623"/>
              <a:gd name="connsiteX1193" fmla="*/ 1295743 w 7744831"/>
              <a:gd name="connsiteY1193" fmla="*/ 960373 h 3644623"/>
              <a:gd name="connsiteX1194" fmla="*/ 1481453 w 7744831"/>
              <a:gd name="connsiteY1194" fmla="*/ 894836 h 3644623"/>
              <a:gd name="connsiteX1195" fmla="*/ 1476002 w 7744831"/>
              <a:gd name="connsiteY1195" fmla="*/ 883934 h 3644623"/>
              <a:gd name="connsiteX1196" fmla="*/ 1235149 w 7744831"/>
              <a:gd name="connsiteY1196" fmla="*/ 998403 h 3644623"/>
              <a:gd name="connsiteX1197" fmla="*/ 1207895 w 7744831"/>
              <a:gd name="connsiteY1197" fmla="*/ 1003854 h 3644623"/>
              <a:gd name="connsiteX1198" fmla="*/ 1229699 w 7744831"/>
              <a:gd name="connsiteY1198" fmla="*/ 1031235 h 3644623"/>
              <a:gd name="connsiteX1199" fmla="*/ 1235149 w 7744831"/>
              <a:gd name="connsiteY1199" fmla="*/ 998403 h 3644623"/>
              <a:gd name="connsiteX1200" fmla="*/ 1142358 w 7744831"/>
              <a:gd name="connsiteY1200" fmla="*/ 1162311 h 3644623"/>
              <a:gd name="connsiteX1201" fmla="*/ 1114976 w 7744831"/>
              <a:gd name="connsiteY1201" fmla="*/ 1184114 h 3644623"/>
              <a:gd name="connsiteX1202" fmla="*/ 1142358 w 7744831"/>
              <a:gd name="connsiteY1202" fmla="*/ 1162311 h 3644623"/>
              <a:gd name="connsiteX1203" fmla="*/ 1104328 w 7744831"/>
              <a:gd name="connsiteY1203" fmla="*/ 1211369 h 3644623"/>
              <a:gd name="connsiteX1204" fmla="*/ 1082525 w 7744831"/>
              <a:gd name="connsiteY1204" fmla="*/ 1227848 h 3644623"/>
              <a:gd name="connsiteX1205" fmla="*/ 1104328 w 7744831"/>
              <a:gd name="connsiteY1205" fmla="*/ 1211369 h 3644623"/>
              <a:gd name="connsiteX1206" fmla="*/ 1017241 w 7744831"/>
              <a:gd name="connsiteY1206" fmla="*/ 1554903 h 3644623"/>
              <a:gd name="connsiteX1207" fmla="*/ 1029917 w 7744831"/>
              <a:gd name="connsiteY1207" fmla="*/ 1286794 h 3644623"/>
              <a:gd name="connsiteX1208" fmla="*/ 1017241 w 7744831"/>
              <a:gd name="connsiteY1208" fmla="*/ 1554903 h 3644623"/>
              <a:gd name="connsiteX1209" fmla="*/ 896815 w 7744831"/>
              <a:gd name="connsiteY1209" fmla="*/ 1489872 h 3644623"/>
              <a:gd name="connsiteX1210" fmla="*/ 880462 w 7744831"/>
              <a:gd name="connsiteY1210" fmla="*/ 1446265 h 3644623"/>
              <a:gd name="connsiteX1211" fmla="*/ 896815 w 7744831"/>
              <a:gd name="connsiteY1211" fmla="*/ 1489872 h 3644623"/>
              <a:gd name="connsiteX1212" fmla="*/ 896815 w 7744831"/>
              <a:gd name="connsiteY1212" fmla="*/ 1391629 h 3644623"/>
              <a:gd name="connsiteX1213" fmla="*/ 902265 w 7744831"/>
              <a:gd name="connsiteY1213" fmla="*/ 1364248 h 3644623"/>
              <a:gd name="connsiteX1214" fmla="*/ 885913 w 7744831"/>
              <a:gd name="connsiteY1214" fmla="*/ 1380727 h 3644623"/>
              <a:gd name="connsiteX1215" fmla="*/ 896815 w 7744831"/>
              <a:gd name="connsiteY1215" fmla="*/ 1391629 h 3644623"/>
              <a:gd name="connsiteX1216" fmla="*/ 891364 w 7744831"/>
              <a:gd name="connsiteY1216" fmla="*/ 1216820 h 3644623"/>
              <a:gd name="connsiteX1217" fmla="*/ 891364 w 7744831"/>
              <a:gd name="connsiteY1217" fmla="*/ 1216820 h 3644623"/>
              <a:gd name="connsiteX1218" fmla="*/ 749387 w 7744831"/>
              <a:gd name="connsiteY1218" fmla="*/ 1233299 h 3644623"/>
              <a:gd name="connsiteX1219" fmla="*/ 716682 w 7744831"/>
              <a:gd name="connsiteY1219" fmla="*/ 1249652 h 3644623"/>
              <a:gd name="connsiteX1220" fmla="*/ 749387 w 7744831"/>
              <a:gd name="connsiteY1220" fmla="*/ 1233299 h 3644623"/>
              <a:gd name="connsiteX1221" fmla="*/ 459984 w 7744831"/>
              <a:gd name="connsiteY1221" fmla="*/ 1620947 h 3644623"/>
              <a:gd name="connsiteX1222" fmla="*/ 470885 w 7744831"/>
              <a:gd name="connsiteY1222" fmla="*/ 1593693 h 3644623"/>
              <a:gd name="connsiteX1223" fmla="*/ 459984 w 7744831"/>
              <a:gd name="connsiteY1223" fmla="*/ 1620947 h 3644623"/>
              <a:gd name="connsiteX1224" fmla="*/ 563677 w 7744831"/>
              <a:gd name="connsiteY1224" fmla="*/ 1402531 h 3644623"/>
              <a:gd name="connsiteX1225" fmla="*/ 558226 w 7744831"/>
              <a:gd name="connsiteY1225" fmla="*/ 1418883 h 3644623"/>
              <a:gd name="connsiteX1226" fmla="*/ 569128 w 7744831"/>
              <a:gd name="connsiteY1226" fmla="*/ 1418883 h 3644623"/>
              <a:gd name="connsiteX1227" fmla="*/ 574706 w 7744831"/>
              <a:gd name="connsiteY1227" fmla="*/ 1402531 h 3644623"/>
              <a:gd name="connsiteX1228" fmla="*/ 514492 w 7744831"/>
              <a:gd name="connsiteY1228" fmla="*/ 1386432 h 3644623"/>
              <a:gd name="connsiteX1229" fmla="*/ 498013 w 7744831"/>
              <a:gd name="connsiteY1229" fmla="*/ 1402784 h 3644623"/>
              <a:gd name="connsiteX1230" fmla="*/ 514492 w 7744831"/>
              <a:gd name="connsiteY1230" fmla="*/ 1386432 h 3644623"/>
              <a:gd name="connsiteX1231" fmla="*/ 487111 w 7744831"/>
              <a:gd name="connsiteY1231" fmla="*/ 1484675 h 3644623"/>
              <a:gd name="connsiteX1232" fmla="*/ 454406 w 7744831"/>
              <a:gd name="connsiteY1232" fmla="*/ 1506605 h 3644623"/>
              <a:gd name="connsiteX1233" fmla="*/ 486465 w 7744831"/>
              <a:gd name="connsiteY1233" fmla="*/ 1487920 h 3644623"/>
              <a:gd name="connsiteX1234" fmla="*/ 487111 w 7744831"/>
              <a:gd name="connsiteY1234" fmla="*/ 1484675 h 3644623"/>
              <a:gd name="connsiteX1235" fmla="*/ 459857 w 7744831"/>
              <a:gd name="connsiteY1235" fmla="*/ 1648582 h 3644623"/>
              <a:gd name="connsiteX1236" fmla="*/ 443504 w 7744831"/>
              <a:gd name="connsiteY1236" fmla="*/ 1664935 h 3644623"/>
              <a:gd name="connsiteX1237" fmla="*/ 459857 w 7744831"/>
              <a:gd name="connsiteY1237" fmla="*/ 1648582 h 3644623"/>
              <a:gd name="connsiteX1238" fmla="*/ 432603 w 7744831"/>
              <a:gd name="connsiteY1238" fmla="*/ 1686612 h 3644623"/>
              <a:gd name="connsiteX1239" fmla="*/ 432603 w 7744831"/>
              <a:gd name="connsiteY1239" fmla="*/ 1703091 h 3644623"/>
              <a:gd name="connsiteX1240" fmla="*/ 432603 w 7744831"/>
              <a:gd name="connsiteY1240" fmla="*/ 1686612 h 3644623"/>
              <a:gd name="connsiteX1241" fmla="*/ 427025 w 7744831"/>
              <a:gd name="connsiteY1241" fmla="*/ 1741247 h 3644623"/>
              <a:gd name="connsiteX1242" fmla="*/ 399771 w 7744831"/>
              <a:gd name="connsiteY1242" fmla="*/ 1801334 h 3644623"/>
              <a:gd name="connsiteX1243" fmla="*/ 427025 w 7744831"/>
              <a:gd name="connsiteY1243" fmla="*/ 1741247 h 3644623"/>
              <a:gd name="connsiteX1244" fmla="*/ 405221 w 7744831"/>
              <a:gd name="connsiteY1244" fmla="*/ 1659357 h 3644623"/>
              <a:gd name="connsiteX1245" fmla="*/ 394319 w 7744831"/>
              <a:gd name="connsiteY1245" fmla="*/ 1681161 h 3644623"/>
              <a:gd name="connsiteX1246" fmla="*/ 405221 w 7744831"/>
              <a:gd name="connsiteY1246" fmla="*/ 1659357 h 3644623"/>
              <a:gd name="connsiteX1247" fmla="*/ 569001 w 7744831"/>
              <a:gd name="connsiteY1247" fmla="*/ 2986336 h 3644623"/>
              <a:gd name="connsiteX1248" fmla="*/ 547198 w 7744831"/>
              <a:gd name="connsiteY1248" fmla="*/ 2997238 h 3644623"/>
              <a:gd name="connsiteX1249" fmla="*/ 569001 w 7744831"/>
              <a:gd name="connsiteY1249" fmla="*/ 2986336 h 3644623"/>
              <a:gd name="connsiteX1250" fmla="*/ 356037 w 7744831"/>
              <a:gd name="connsiteY1250" fmla="*/ 2926249 h 3644623"/>
              <a:gd name="connsiteX1251" fmla="*/ 345135 w 7744831"/>
              <a:gd name="connsiteY1251" fmla="*/ 2915347 h 3644623"/>
              <a:gd name="connsiteX1252" fmla="*/ 350586 w 7744831"/>
              <a:gd name="connsiteY1252" fmla="*/ 2931700 h 3644623"/>
              <a:gd name="connsiteX1253" fmla="*/ 356037 w 7744831"/>
              <a:gd name="connsiteY1253" fmla="*/ 2926249 h 3644623"/>
              <a:gd name="connsiteX1254" fmla="*/ 350586 w 7744831"/>
              <a:gd name="connsiteY1254" fmla="*/ 2691480 h 3644623"/>
              <a:gd name="connsiteX1255" fmla="*/ 350586 w 7744831"/>
              <a:gd name="connsiteY1255" fmla="*/ 2675000 h 3644623"/>
              <a:gd name="connsiteX1256" fmla="*/ 334233 w 7744831"/>
              <a:gd name="connsiteY1256" fmla="*/ 2675000 h 3644623"/>
              <a:gd name="connsiteX1257" fmla="*/ 350586 w 7744831"/>
              <a:gd name="connsiteY1257" fmla="*/ 2691480 h 3644623"/>
              <a:gd name="connsiteX1258" fmla="*/ 328782 w 7744831"/>
              <a:gd name="connsiteY1258" fmla="*/ 2232717 h 3644623"/>
              <a:gd name="connsiteX1259" fmla="*/ 334233 w 7744831"/>
              <a:gd name="connsiteY1259" fmla="*/ 2259971 h 3644623"/>
              <a:gd name="connsiteX1260" fmla="*/ 345135 w 7744831"/>
              <a:gd name="connsiteY1260" fmla="*/ 2232717 h 3644623"/>
              <a:gd name="connsiteX1261" fmla="*/ 328782 w 7744831"/>
              <a:gd name="connsiteY1261" fmla="*/ 2118628 h 3644623"/>
              <a:gd name="connsiteX1262" fmla="*/ 345135 w 7744831"/>
              <a:gd name="connsiteY1262" fmla="*/ 2091373 h 3644623"/>
              <a:gd name="connsiteX1263" fmla="*/ 323332 w 7744831"/>
              <a:gd name="connsiteY1263" fmla="*/ 2096824 h 3644623"/>
              <a:gd name="connsiteX1264" fmla="*/ 328782 w 7744831"/>
              <a:gd name="connsiteY1264" fmla="*/ 2118628 h 3644623"/>
              <a:gd name="connsiteX1265" fmla="*/ 339684 w 7744831"/>
              <a:gd name="connsiteY1265" fmla="*/ 1747332 h 3644623"/>
              <a:gd name="connsiteX1266" fmla="*/ 323332 w 7744831"/>
              <a:gd name="connsiteY1266" fmla="*/ 1791066 h 3644623"/>
              <a:gd name="connsiteX1267" fmla="*/ 339684 w 7744831"/>
              <a:gd name="connsiteY1267" fmla="*/ 1747332 h 3644623"/>
              <a:gd name="connsiteX1268" fmla="*/ 290499 w 7744831"/>
              <a:gd name="connsiteY1268" fmla="*/ 1556170 h 3644623"/>
              <a:gd name="connsiteX1269" fmla="*/ 268696 w 7744831"/>
              <a:gd name="connsiteY1269" fmla="*/ 1572650 h 3644623"/>
              <a:gd name="connsiteX1270" fmla="*/ 290499 w 7744831"/>
              <a:gd name="connsiteY1270" fmla="*/ 1556170 h 3644623"/>
              <a:gd name="connsiteX1271" fmla="*/ 273640 w 7744831"/>
              <a:gd name="connsiteY1271" fmla="*/ 1763178 h 3644623"/>
              <a:gd name="connsiteX1272" fmla="*/ 240935 w 7744831"/>
              <a:gd name="connsiteY1272" fmla="*/ 1823264 h 3644623"/>
              <a:gd name="connsiteX1273" fmla="*/ 273640 w 7744831"/>
              <a:gd name="connsiteY1273" fmla="*/ 1763178 h 3644623"/>
              <a:gd name="connsiteX1274" fmla="*/ 262738 w 7744831"/>
              <a:gd name="connsiteY1274" fmla="*/ 1845068 h 3644623"/>
              <a:gd name="connsiteX1275" fmla="*/ 262738 w 7744831"/>
              <a:gd name="connsiteY1275" fmla="*/ 1823264 h 3644623"/>
              <a:gd name="connsiteX1276" fmla="*/ 262738 w 7744831"/>
              <a:gd name="connsiteY1276" fmla="*/ 1845068 h 3644623"/>
              <a:gd name="connsiteX1277" fmla="*/ 289992 w 7744831"/>
              <a:gd name="connsiteY1277" fmla="*/ 1725021 h 3644623"/>
              <a:gd name="connsiteX1278" fmla="*/ 279090 w 7744831"/>
              <a:gd name="connsiteY1278" fmla="*/ 1746825 h 3644623"/>
              <a:gd name="connsiteX1279" fmla="*/ 289992 w 7744831"/>
              <a:gd name="connsiteY1279" fmla="*/ 1725021 h 3644623"/>
              <a:gd name="connsiteX1280" fmla="*/ 235610 w 7744831"/>
              <a:gd name="connsiteY1280" fmla="*/ 2331086 h 3644623"/>
              <a:gd name="connsiteX1281" fmla="*/ 241061 w 7744831"/>
              <a:gd name="connsiteY1281" fmla="*/ 2303832 h 3644623"/>
              <a:gd name="connsiteX1282" fmla="*/ 235610 w 7744831"/>
              <a:gd name="connsiteY1282" fmla="*/ 2331086 h 3644623"/>
              <a:gd name="connsiteX1283" fmla="*/ 224582 w 7744831"/>
              <a:gd name="connsiteY1283" fmla="*/ 1916057 h 3644623"/>
              <a:gd name="connsiteX1284" fmla="*/ 251963 w 7744831"/>
              <a:gd name="connsiteY1284" fmla="*/ 1888802 h 3644623"/>
              <a:gd name="connsiteX1285" fmla="*/ 224582 w 7744831"/>
              <a:gd name="connsiteY1285" fmla="*/ 1916057 h 3644623"/>
              <a:gd name="connsiteX1286" fmla="*/ 241061 w 7744831"/>
              <a:gd name="connsiteY1286" fmla="*/ 2030145 h 3644623"/>
              <a:gd name="connsiteX1287" fmla="*/ 251963 w 7744831"/>
              <a:gd name="connsiteY1287" fmla="*/ 1986411 h 3644623"/>
              <a:gd name="connsiteX1288" fmla="*/ 241061 w 7744831"/>
              <a:gd name="connsiteY1288" fmla="*/ 2030145 h 3644623"/>
              <a:gd name="connsiteX1289" fmla="*/ 230159 w 7744831"/>
              <a:gd name="connsiteY1289" fmla="*/ 2275943 h 3644623"/>
              <a:gd name="connsiteX1290" fmla="*/ 251963 w 7744831"/>
              <a:gd name="connsiteY1290" fmla="*/ 2232209 h 3644623"/>
              <a:gd name="connsiteX1291" fmla="*/ 230159 w 7744831"/>
              <a:gd name="connsiteY1291" fmla="*/ 2275943 h 3644623"/>
              <a:gd name="connsiteX1292" fmla="*/ 241061 w 7744831"/>
              <a:gd name="connsiteY1292" fmla="*/ 2177574 h 3644623"/>
              <a:gd name="connsiteX1293" fmla="*/ 268315 w 7744831"/>
              <a:gd name="connsiteY1293" fmla="*/ 2144868 h 3644623"/>
              <a:gd name="connsiteX1294" fmla="*/ 241061 w 7744831"/>
              <a:gd name="connsiteY1294" fmla="*/ 2177574 h 3644623"/>
              <a:gd name="connsiteX1295" fmla="*/ 191876 w 7744831"/>
              <a:gd name="connsiteY1295" fmla="*/ 1729839 h 3644623"/>
              <a:gd name="connsiteX1296" fmla="*/ 180975 w 7744831"/>
              <a:gd name="connsiteY1296" fmla="*/ 1784474 h 3644623"/>
              <a:gd name="connsiteX1297" fmla="*/ 208229 w 7744831"/>
              <a:gd name="connsiteY1297" fmla="*/ 1729839 h 3644623"/>
              <a:gd name="connsiteX1298" fmla="*/ 191876 w 7744831"/>
              <a:gd name="connsiteY1298" fmla="*/ 2663591 h 3644623"/>
              <a:gd name="connsiteX1299" fmla="*/ 191876 w 7744831"/>
              <a:gd name="connsiteY1299" fmla="*/ 2696424 h 3644623"/>
              <a:gd name="connsiteX1300" fmla="*/ 191876 w 7744831"/>
              <a:gd name="connsiteY1300" fmla="*/ 2663591 h 3644623"/>
              <a:gd name="connsiteX1301" fmla="*/ 186426 w 7744831"/>
              <a:gd name="connsiteY1301" fmla="*/ 2625562 h 3644623"/>
              <a:gd name="connsiteX1302" fmla="*/ 191876 w 7744831"/>
              <a:gd name="connsiteY1302" fmla="*/ 2603631 h 3644623"/>
              <a:gd name="connsiteX1303" fmla="*/ 186426 w 7744831"/>
              <a:gd name="connsiteY1303" fmla="*/ 2625562 h 3644623"/>
              <a:gd name="connsiteX1304" fmla="*/ 186426 w 7744831"/>
              <a:gd name="connsiteY1304" fmla="*/ 2150446 h 3644623"/>
              <a:gd name="connsiteX1305" fmla="*/ 186426 w 7744831"/>
              <a:gd name="connsiteY1305" fmla="*/ 2123064 h 3644623"/>
              <a:gd name="connsiteX1306" fmla="*/ 186426 w 7744831"/>
              <a:gd name="connsiteY1306" fmla="*/ 2150446 h 3644623"/>
              <a:gd name="connsiteX1307" fmla="*/ 164622 w 7744831"/>
              <a:gd name="connsiteY1307" fmla="*/ 1790052 h 3644623"/>
              <a:gd name="connsiteX1308" fmla="*/ 142692 w 7744831"/>
              <a:gd name="connsiteY1308" fmla="*/ 1850139 h 3644623"/>
              <a:gd name="connsiteX1309" fmla="*/ 164622 w 7744831"/>
              <a:gd name="connsiteY1309" fmla="*/ 1790052 h 3644623"/>
              <a:gd name="connsiteX1310" fmla="*/ 137241 w 7744831"/>
              <a:gd name="connsiteY1310" fmla="*/ 2357960 h 3644623"/>
              <a:gd name="connsiteX1311" fmla="*/ 142692 w 7744831"/>
              <a:gd name="connsiteY1311" fmla="*/ 2330579 h 3644623"/>
              <a:gd name="connsiteX1312" fmla="*/ 137241 w 7744831"/>
              <a:gd name="connsiteY1312" fmla="*/ 2357960 h 3644623"/>
              <a:gd name="connsiteX1313" fmla="*/ 99211 w 7744831"/>
              <a:gd name="connsiteY1313" fmla="*/ 2183151 h 3644623"/>
              <a:gd name="connsiteX1314" fmla="*/ 137241 w 7744831"/>
              <a:gd name="connsiteY1314" fmla="*/ 2112163 h 3644623"/>
              <a:gd name="connsiteX1315" fmla="*/ 99211 w 7744831"/>
              <a:gd name="connsiteY1315" fmla="*/ 2183151 h 3644623"/>
              <a:gd name="connsiteX1316" fmla="*/ 121522 w 7744831"/>
              <a:gd name="connsiteY1316" fmla="*/ 1943438 h 3644623"/>
              <a:gd name="connsiteX1317" fmla="*/ 121522 w 7744831"/>
              <a:gd name="connsiteY1317" fmla="*/ 1959791 h 3644623"/>
              <a:gd name="connsiteX1318" fmla="*/ 121522 w 7744831"/>
              <a:gd name="connsiteY1318" fmla="*/ 1943438 h 3644623"/>
              <a:gd name="connsiteX1319" fmla="*/ 121522 w 7744831"/>
              <a:gd name="connsiteY1319" fmla="*/ 1987045 h 3644623"/>
              <a:gd name="connsiteX1320" fmla="*/ 121522 w 7744831"/>
              <a:gd name="connsiteY1320" fmla="*/ 1987045 h 3644623"/>
              <a:gd name="connsiteX1321" fmla="*/ 105169 w 7744831"/>
              <a:gd name="connsiteY1321" fmla="*/ 2008975 h 3644623"/>
              <a:gd name="connsiteX1322" fmla="*/ 116071 w 7744831"/>
              <a:gd name="connsiteY1322" fmla="*/ 2030779 h 3644623"/>
              <a:gd name="connsiteX1323" fmla="*/ 105169 w 7744831"/>
              <a:gd name="connsiteY1323" fmla="*/ 2008975 h 3644623"/>
              <a:gd name="connsiteX1324" fmla="*/ 99719 w 7744831"/>
              <a:gd name="connsiteY1324" fmla="*/ 2052583 h 3644623"/>
              <a:gd name="connsiteX1325" fmla="*/ 99719 w 7744831"/>
              <a:gd name="connsiteY1325" fmla="*/ 2074513 h 3644623"/>
              <a:gd name="connsiteX1326" fmla="*/ 99719 w 7744831"/>
              <a:gd name="connsiteY1326" fmla="*/ 2052583 h 3644623"/>
              <a:gd name="connsiteX1327" fmla="*/ 105169 w 7744831"/>
              <a:gd name="connsiteY1327" fmla="*/ 2227392 h 3644623"/>
              <a:gd name="connsiteX1328" fmla="*/ 77788 w 7744831"/>
              <a:gd name="connsiteY1328" fmla="*/ 2249196 h 3644623"/>
              <a:gd name="connsiteX1329" fmla="*/ 137875 w 7744831"/>
              <a:gd name="connsiteY1329" fmla="*/ 2200138 h 3644623"/>
              <a:gd name="connsiteX1330" fmla="*/ 105169 w 7744831"/>
              <a:gd name="connsiteY1330" fmla="*/ 2227392 h 3644623"/>
              <a:gd name="connsiteX1331" fmla="*/ 121522 w 7744831"/>
              <a:gd name="connsiteY1331" fmla="*/ 2778948 h 3644623"/>
              <a:gd name="connsiteX1332" fmla="*/ 110621 w 7744831"/>
              <a:gd name="connsiteY1332" fmla="*/ 2768046 h 3644623"/>
              <a:gd name="connsiteX1333" fmla="*/ 116071 w 7744831"/>
              <a:gd name="connsiteY1333" fmla="*/ 2784399 h 3644623"/>
              <a:gd name="connsiteX1334" fmla="*/ 121522 w 7744831"/>
              <a:gd name="connsiteY1334" fmla="*/ 2778948 h 3644623"/>
              <a:gd name="connsiteX1335" fmla="*/ 88817 w 7744831"/>
              <a:gd name="connsiteY1335" fmla="*/ 2298381 h 3644623"/>
              <a:gd name="connsiteX1336" fmla="*/ 110621 w 7744831"/>
              <a:gd name="connsiteY1336" fmla="*/ 2254647 h 3644623"/>
              <a:gd name="connsiteX1337" fmla="*/ 88817 w 7744831"/>
              <a:gd name="connsiteY1337" fmla="*/ 2298381 h 3644623"/>
              <a:gd name="connsiteX1338" fmla="*/ 61436 w 7744831"/>
              <a:gd name="connsiteY1338" fmla="*/ 2456711 h 3644623"/>
              <a:gd name="connsiteX1339" fmla="*/ 83239 w 7744831"/>
              <a:gd name="connsiteY1339" fmla="*/ 2445809 h 3644623"/>
              <a:gd name="connsiteX1340" fmla="*/ 88817 w 7744831"/>
              <a:gd name="connsiteY1340" fmla="*/ 2424005 h 3644623"/>
              <a:gd name="connsiteX1341" fmla="*/ 61436 w 7744831"/>
              <a:gd name="connsiteY1341" fmla="*/ 2456711 h 3644623"/>
              <a:gd name="connsiteX1342" fmla="*/ 72337 w 7744831"/>
              <a:gd name="connsiteY1342" fmla="*/ 2658774 h 3644623"/>
              <a:gd name="connsiteX1343" fmla="*/ 77788 w 7744831"/>
              <a:gd name="connsiteY1343" fmla="*/ 2626069 h 3644623"/>
              <a:gd name="connsiteX1344" fmla="*/ 74454 w 7744831"/>
              <a:gd name="connsiteY1344" fmla="*/ 2657266 h 3644623"/>
              <a:gd name="connsiteX1345" fmla="*/ 72337 w 7744831"/>
              <a:gd name="connsiteY1345" fmla="*/ 2658774 h 3644623"/>
              <a:gd name="connsiteX1346" fmla="*/ 99719 w 7744831"/>
              <a:gd name="connsiteY1346" fmla="*/ 2953757 h 3644623"/>
              <a:gd name="connsiteX1347" fmla="*/ 165256 w 7744831"/>
              <a:gd name="connsiteY1347" fmla="*/ 3029816 h 3644623"/>
              <a:gd name="connsiteX1348" fmla="*/ 99719 w 7744831"/>
              <a:gd name="connsiteY1348" fmla="*/ 2953757 h 3644623"/>
              <a:gd name="connsiteX1349" fmla="*/ 165256 w 7744831"/>
              <a:gd name="connsiteY1349" fmla="*/ 2751693 h 3644623"/>
              <a:gd name="connsiteX1350" fmla="*/ 154227 w 7744831"/>
              <a:gd name="connsiteY1350" fmla="*/ 2718861 h 3644623"/>
              <a:gd name="connsiteX1351" fmla="*/ 148776 w 7744831"/>
              <a:gd name="connsiteY1351" fmla="*/ 2768046 h 3644623"/>
              <a:gd name="connsiteX1352" fmla="*/ 165256 w 7744831"/>
              <a:gd name="connsiteY1352" fmla="*/ 2751693 h 3644623"/>
              <a:gd name="connsiteX1353" fmla="*/ 154227 w 7744831"/>
              <a:gd name="connsiteY1353" fmla="*/ 2047132 h 3644623"/>
              <a:gd name="connsiteX1354" fmla="*/ 176158 w 7744831"/>
              <a:gd name="connsiteY1354" fmla="*/ 2030779 h 3644623"/>
              <a:gd name="connsiteX1355" fmla="*/ 148776 w 7744831"/>
              <a:gd name="connsiteY1355" fmla="*/ 2025328 h 3644623"/>
              <a:gd name="connsiteX1356" fmla="*/ 154227 w 7744831"/>
              <a:gd name="connsiteY1356" fmla="*/ 2047132 h 3644623"/>
              <a:gd name="connsiteX1357" fmla="*/ 187060 w 7744831"/>
              <a:gd name="connsiteY1357" fmla="*/ 2511346 h 3644623"/>
              <a:gd name="connsiteX1358" fmla="*/ 187060 w 7744831"/>
              <a:gd name="connsiteY1358" fmla="*/ 2533150 h 3644623"/>
              <a:gd name="connsiteX1359" fmla="*/ 187060 w 7744831"/>
              <a:gd name="connsiteY1359" fmla="*/ 2495120 h 3644623"/>
              <a:gd name="connsiteX1360" fmla="*/ 187060 w 7744831"/>
              <a:gd name="connsiteY1360" fmla="*/ 2511473 h 3644623"/>
              <a:gd name="connsiteX1361" fmla="*/ 181608 w 7744831"/>
              <a:gd name="connsiteY1361" fmla="*/ 3046549 h 3644623"/>
              <a:gd name="connsiteX1362" fmla="*/ 203412 w 7744831"/>
              <a:gd name="connsiteY1362" fmla="*/ 3057451 h 3644623"/>
              <a:gd name="connsiteX1363" fmla="*/ 181608 w 7744831"/>
              <a:gd name="connsiteY1363" fmla="*/ 3046549 h 3644623"/>
              <a:gd name="connsiteX1364" fmla="*/ 187060 w 7744831"/>
              <a:gd name="connsiteY1364" fmla="*/ 2932460 h 3644623"/>
              <a:gd name="connsiteX1365" fmla="*/ 191775 w 7744831"/>
              <a:gd name="connsiteY1365" fmla="*/ 2961845 h 3644623"/>
              <a:gd name="connsiteX1366" fmla="*/ 208863 w 7744831"/>
              <a:gd name="connsiteY1366" fmla="*/ 2965293 h 3644623"/>
              <a:gd name="connsiteX1367" fmla="*/ 187060 w 7744831"/>
              <a:gd name="connsiteY1367" fmla="*/ 2932460 h 3644623"/>
              <a:gd name="connsiteX1368" fmla="*/ 208863 w 7744831"/>
              <a:gd name="connsiteY1368" fmla="*/ 2779582 h 3644623"/>
              <a:gd name="connsiteX1369" fmla="*/ 197961 w 7744831"/>
              <a:gd name="connsiteY1369" fmla="*/ 2741552 h 3644623"/>
              <a:gd name="connsiteX1370" fmla="*/ 208863 w 7744831"/>
              <a:gd name="connsiteY1370" fmla="*/ 2779582 h 3644623"/>
              <a:gd name="connsiteX1371" fmla="*/ 219765 w 7744831"/>
              <a:gd name="connsiteY1371" fmla="*/ 1851279 h 3644623"/>
              <a:gd name="connsiteX1372" fmla="*/ 214314 w 7744831"/>
              <a:gd name="connsiteY1372" fmla="*/ 1878534 h 3644623"/>
              <a:gd name="connsiteX1373" fmla="*/ 236244 w 7744831"/>
              <a:gd name="connsiteY1373" fmla="*/ 1873083 h 3644623"/>
              <a:gd name="connsiteX1374" fmla="*/ 219765 w 7744831"/>
              <a:gd name="connsiteY1374" fmla="*/ 1851279 h 3644623"/>
              <a:gd name="connsiteX1375" fmla="*/ 214314 w 7744831"/>
              <a:gd name="connsiteY1375" fmla="*/ 2894304 h 3644623"/>
              <a:gd name="connsiteX1376" fmla="*/ 225215 w 7744831"/>
              <a:gd name="connsiteY1376" fmla="*/ 2932334 h 3644623"/>
              <a:gd name="connsiteX1377" fmla="*/ 214314 w 7744831"/>
              <a:gd name="connsiteY1377" fmla="*/ 2894304 h 3644623"/>
              <a:gd name="connsiteX1378" fmla="*/ 225215 w 7744831"/>
              <a:gd name="connsiteY1378" fmla="*/ 3008393 h 3644623"/>
              <a:gd name="connsiteX1379" fmla="*/ 241695 w 7744831"/>
              <a:gd name="connsiteY1379" fmla="*/ 3008393 h 3644623"/>
              <a:gd name="connsiteX1380" fmla="*/ 225215 w 7744831"/>
              <a:gd name="connsiteY1380" fmla="*/ 2981138 h 3644623"/>
              <a:gd name="connsiteX1381" fmla="*/ 225215 w 7744831"/>
              <a:gd name="connsiteY1381" fmla="*/ 3008393 h 3644623"/>
              <a:gd name="connsiteX1382" fmla="*/ 236244 w 7744831"/>
              <a:gd name="connsiteY1382" fmla="*/ 2877318 h 3644623"/>
              <a:gd name="connsiteX1383" fmla="*/ 235129 w 7744831"/>
              <a:gd name="connsiteY1383" fmla="*/ 2895204 h 3644623"/>
              <a:gd name="connsiteX1384" fmla="*/ 247146 w 7744831"/>
              <a:gd name="connsiteY1384" fmla="*/ 2899248 h 3644623"/>
              <a:gd name="connsiteX1385" fmla="*/ 236244 w 7744831"/>
              <a:gd name="connsiteY1385" fmla="*/ 2877318 h 3644623"/>
              <a:gd name="connsiteX1386" fmla="*/ 241695 w 7744831"/>
              <a:gd name="connsiteY1386" fmla="*/ 2609716 h 3644623"/>
              <a:gd name="connsiteX1387" fmla="*/ 241695 w 7744831"/>
              <a:gd name="connsiteY1387" fmla="*/ 2609716 h 3644623"/>
              <a:gd name="connsiteX1388" fmla="*/ 258047 w 7744831"/>
              <a:gd name="connsiteY1388" fmla="*/ 2391300 h 3644623"/>
              <a:gd name="connsiteX1389" fmla="*/ 258047 w 7744831"/>
              <a:gd name="connsiteY1389" fmla="*/ 2364045 h 3644623"/>
              <a:gd name="connsiteX1390" fmla="*/ 258047 w 7744831"/>
              <a:gd name="connsiteY1390" fmla="*/ 2391300 h 3644623"/>
              <a:gd name="connsiteX1391" fmla="*/ 273640 w 7744831"/>
              <a:gd name="connsiteY1391" fmla="*/ 2680198 h 3644623"/>
              <a:gd name="connsiteX1392" fmla="*/ 268189 w 7744831"/>
              <a:gd name="connsiteY1392" fmla="*/ 2658267 h 3644623"/>
              <a:gd name="connsiteX1393" fmla="*/ 273640 w 7744831"/>
              <a:gd name="connsiteY1393" fmla="*/ 2680198 h 3644623"/>
              <a:gd name="connsiteX1394" fmla="*/ 262738 w 7744831"/>
              <a:gd name="connsiteY1394" fmla="*/ 2292423 h 3644623"/>
              <a:gd name="connsiteX1395" fmla="*/ 279090 w 7744831"/>
              <a:gd name="connsiteY1395" fmla="*/ 2276070 h 3644623"/>
              <a:gd name="connsiteX1396" fmla="*/ 262738 w 7744831"/>
              <a:gd name="connsiteY1396" fmla="*/ 2292423 h 3644623"/>
              <a:gd name="connsiteX1397" fmla="*/ 279090 w 7744831"/>
              <a:gd name="connsiteY1397" fmla="*/ 2232336 h 3644623"/>
              <a:gd name="connsiteX1398" fmla="*/ 279090 w 7744831"/>
              <a:gd name="connsiteY1398" fmla="*/ 2199631 h 3644623"/>
              <a:gd name="connsiteX1399" fmla="*/ 279090 w 7744831"/>
              <a:gd name="connsiteY1399" fmla="*/ 2232336 h 3644623"/>
              <a:gd name="connsiteX1400" fmla="*/ 279090 w 7744831"/>
              <a:gd name="connsiteY1400" fmla="*/ 2177700 h 3644623"/>
              <a:gd name="connsiteX1401" fmla="*/ 279090 w 7744831"/>
              <a:gd name="connsiteY1401" fmla="*/ 2166798 h 3644623"/>
              <a:gd name="connsiteX1402" fmla="*/ 284541 w 7744831"/>
              <a:gd name="connsiteY1402" fmla="*/ 2172249 h 3644623"/>
              <a:gd name="connsiteX1403" fmla="*/ 279090 w 7744831"/>
              <a:gd name="connsiteY1403" fmla="*/ 2177700 h 3644623"/>
              <a:gd name="connsiteX1404" fmla="*/ 273640 w 7744831"/>
              <a:gd name="connsiteY1404" fmla="*/ 1708669 h 3644623"/>
              <a:gd name="connsiteX1405" fmla="*/ 295570 w 7744831"/>
              <a:gd name="connsiteY1405" fmla="*/ 1708669 h 3644623"/>
              <a:gd name="connsiteX1406" fmla="*/ 273640 w 7744831"/>
              <a:gd name="connsiteY1406" fmla="*/ 1708669 h 3644623"/>
              <a:gd name="connsiteX1407" fmla="*/ 311669 w 7744831"/>
              <a:gd name="connsiteY1407" fmla="*/ 2151080 h 3644623"/>
              <a:gd name="connsiteX1408" fmla="*/ 311669 w 7744831"/>
              <a:gd name="connsiteY1408" fmla="*/ 2211166 h 3644623"/>
              <a:gd name="connsiteX1409" fmla="*/ 328022 w 7744831"/>
              <a:gd name="connsiteY1409" fmla="*/ 2167432 h 3644623"/>
              <a:gd name="connsiteX1410" fmla="*/ 311669 w 7744831"/>
              <a:gd name="connsiteY1410" fmla="*/ 2151080 h 3644623"/>
              <a:gd name="connsiteX1411" fmla="*/ 328022 w 7744831"/>
              <a:gd name="connsiteY1411" fmla="*/ 2353144 h 3644623"/>
              <a:gd name="connsiteX1412" fmla="*/ 322571 w 7744831"/>
              <a:gd name="connsiteY1412" fmla="*/ 2451387 h 3644623"/>
              <a:gd name="connsiteX1413" fmla="*/ 328022 w 7744831"/>
              <a:gd name="connsiteY1413" fmla="*/ 2353144 h 3644623"/>
              <a:gd name="connsiteX1414" fmla="*/ 328022 w 7744831"/>
              <a:gd name="connsiteY1414" fmla="*/ 3117665 h 3644623"/>
              <a:gd name="connsiteX1415" fmla="*/ 366051 w 7744831"/>
              <a:gd name="connsiteY1415" fmla="*/ 3123116 h 3644623"/>
              <a:gd name="connsiteX1416" fmla="*/ 328022 w 7744831"/>
              <a:gd name="connsiteY1416" fmla="*/ 3117665 h 3644623"/>
              <a:gd name="connsiteX1417" fmla="*/ 360854 w 7744831"/>
              <a:gd name="connsiteY1417" fmla="*/ 2003652 h 3644623"/>
              <a:gd name="connsiteX1418" fmla="*/ 371755 w 7744831"/>
              <a:gd name="connsiteY1418" fmla="*/ 2009102 h 3644623"/>
              <a:gd name="connsiteX1419" fmla="*/ 377207 w 7744831"/>
              <a:gd name="connsiteY1419" fmla="*/ 1998201 h 3644623"/>
              <a:gd name="connsiteX1420" fmla="*/ 366305 w 7744831"/>
              <a:gd name="connsiteY1420" fmla="*/ 1992750 h 3644623"/>
              <a:gd name="connsiteX1421" fmla="*/ 360854 w 7744831"/>
              <a:gd name="connsiteY1421" fmla="*/ 2003652 h 3644623"/>
              <a:gd name="connsiteX1422" fmla="*/ 377207 w 7744831"/>
              <a:gd name="connsiteY1422" fmla="*/ 2964786 h 3644623"/>
              <a:gd name="connsiteX1423" fmla="*/ 393559 w 7744831"/>
              <a:gd name="connsiteY1423" fmla="*/ 2975687 h 3644623"/>
              <a:gd name="connsiteX1424" fmla="*/ 377207 w 7744831"/>
              <a:gd name="connsiteY1424" fmla="*/ 2964786 h 3644623"/>
              <a:gd name="connsiteX1425" fmla="*/ 382657 w 7744831"/>
              <a:gd name="connsiteY1425" fmla="*/ 2893797 h 3644623"/>
              <a:gd name="connsiteX1426" fmla="*/ 388108 w 7744831"/>
              <a:gd name="connsiteY1426" fmla="*/ 2866416 h 3644623"/>
              <a:gd name="connsiteX1427" fmla="*/ 382657 w 7744831"/>
              <a:gd name="connsiteY1427" fmla="*/ 2893797 h 3644623"/>
              <a:gd name="connsiteX1428" fmla="*/ 415362 w 7744831"/>
              <a:gd name="connsiteY1428" fmla="*/ 2953884 h 3644623"/>
              <a:gd name="connsiteX1429" fmla="*/ 448194 w 7744831"/>
              <a:gd name="connsiteY1429" fmla="*/ 2921052 h 3644623"/>
              <a:gd name="connsiteX1430" fmla="*/ 415362 w 7744831"/>
              <a:gd name="connsiteY1430" fmla="*/ 2921052 h 3644623"/>
              <a:gd name="connsiteX1431" fmla="*/ 415362 w 7744831"/>
              <a:gd name="connsiteY1431" fmla="*/ 2953884 h 3644623"/>
              <a:gd name="connsiteX1432" fmla="*/ 453392 w 7744831"/>
              <a:gd name="connsiteY1432" fmla="*/ 3029943 h 3644623"/>
              <a:gd name="connsiteX1433" fmla="*/ 469745 w 7744831"/>
              <a:gd name="connsiteY1433" fmla="*/ 3008012 h 3644623"/>
              <a:gd name="connsiteX1434" fmla="*/ 447941 w 7744831"/>
              <a:gd name="connsiteY1434" fmla="*/ 3013464 h 3644623"/>
              <a:gd name="connsiteX1435" fmla="*/ 453392 w 7744831"/>
              <a:gd name="connsiteY1435" fmla="*/ 3029943 h 3644623"/>
              <a:gd name="connsiteX1436" fmla="*/ 458843 w 7744831"/>
              <a:gd name="connsiteY1436" fmla="*/ 2958954 h 3644623"/>
              <a:gd name="connsiteX1437" fmla="*/ 480646 w 7744831"/>
              <a:gd name="connsiteY1437" fmla="*/ 2942475 h 3644623"/>
              <a:gd name="connsiteX1438" fmla="*/ 458843 w 7744831"/>
              <a:gd name="connsiteY1438" fmla="*/ 2958954 h 3644623"/>
              <a:gd name="connsiteX1439" fmla="*/ 491548 w 7744831"/>
              <a:gd name="connsiteY1439" fmla="*/ 3057197 h 3644623"/>
              <a:gd name="connsiteX1440" fmla="*/ 508027 w 7744831"/>
              <a:gd name="connsiteY1440" fmla="*/ 3057197 h 3644623"/>
              <a:gd name="connsiteX1441" fmla="*/ 502576 w 7744831"/>
              <a:gd name="connsiteY1441" fmla="*/ 3040845 h 3644623"/>
              <a:gd name="connsiteX1442" fmla="*/ 491548 w 7744831"/>
              <a:gd name="connsiteY1442" fmla="*/ 3057197 h 3644623"/>
              <a:gd name="connsiteX1443" fmla="*/ 480646 w 7744831"/>
              <a:gd name="connsiteY1443" fmla="*/ 2997111 h 3644623"/>
              <a:gd name="connsiteX1444" fmla="*/ 529831 w 7744831"/>
              <a:gd name="connsiteY1444" fmla="*/ 2969856 h 3644623"/>
              <a:gd name="connsiteX1445" fmla="*/ 480646 w 7744831"/>
              <a:gd name="connsiteY1445" fmla="*/ 2997111 h 3644623"/>
              <a:gd name="connsiteX1446" fmla="*/ 529831 w 7744831"/>
              <a:gd name="connsiteY1446" fmla="*/ 3079001 h 3644623"/>
              <a:gd name="connsiteX1447" fmla="*/ 584466 w 7744831"/>
              <a:gd name="connsiteY1447" fmla="*/ 3051747 h 3644623"/>
              <a:gd name="connsiteX1448" fmla="*/ 529831 w 7744831"/>
              <a:gd name="connsiteY1448" fmla="*/ 3079001 h 3644623"/>
              <a:gd name="connsiteX1449" fmla="*/ 802882 w 7744831"/>
              <a:gd name="connsiteY1449" fmla="*/ 2898868 h 3644623"/>
              <a:gd name="connsiteX1450" fmla="*/ 840911 w 7744831"/>
              <a:gd name="connsiteY1450" fmla="*/ 2871486 h 3644623"/>
              <a:gd name="connsiteX1451" fmla="*/ 802882 w 7744831"/>
              <a:gd name="connsiteY1451" fmla="*/ 2898868 h 3644623"/>
              <a:gd name="connsiteX1452" fmla="*/ 1157823 w 7744831"/>
              <a:gd name="connsiteY1452" fmla="*/ 2248942 h 3644623"/>
              <a:gd name="connsiteX1453" fmla="*/ 1141470 w 7744831"/>
              <a:gd name="connsiteY1453" fmla="*/ 2341861 h 3644623"/>
              <a:gd name="connsiteX1454" fmla="*/ 1157823 w 7744831"/>
              <a:gd name="connsiteY1454" fmla="*/ 2248942 h 3644623"/>
              <a:gd name="connsiteX1455" fmla="*/ 1125118 w 7744831"/>
              <a:gd name="connsiteY1455" fmla="*/ 2762342 h 3644623"/>
              <a:gd name="connsiteX1456" fmla="*/ 1108638 w 7744831"/>
              <a:gd name="connsiteY1456" fmla="*/ 2751440 h 3644623"/>
              <a:gd name="connsiteX1457" fmla="*/ 1125118 w 7744831"/>
              <a:gd name="connsiteY1457" fmla="*/ 2762342 h 3644623"/>
              <a:gd name="connsiteX1458" fmla="*/ 1125118 w 7744831"/>
              <a:gd name="connsiteY1458" fmla="*/ 3073550 h 3644623"/>
              <a:gd name="connsiteX1459" fmla="*/ 1114089 w 7744831"/>
              <a:gd name="connsiteY1459" fmla="*/ 3018914 h 3644623"/>
              <a:gd name="connsiteX1460" fmla="*/ 1125118 w 7744831"/>
              <a:gd name="connsiteY1460" fmla="*/ 3073550 h 3644623"/>
              <a:gd name="connsiteX1461" fmla="*/ 1114089 w 7744831"/>
              <a:gd name="connsiteY1461" fmla="*/ 2986209 h 3644623"/>
              <a:gd name="connsiteX1462" fmla="*/ 1103187 w 7744831"/>
              <a:gd name="connsiteY1462" fmla="*/ 2948180 h 3644623"/>
              <a:gd name="connsiteX1463" fmla="*/ 1114089 w 7744831"/>
              <a:gd name="connsiteY1463" fmla="*/ 2986209 h 3644623"/>
              <a:gd name="connsiteX1464" fmla="*/ 1097737 w 7744831"/>
              <a:gd name="connsiteY1464" fmla="*/ 2915221 h 3644623"/>
              <a:gd name="connsiteX1465" fmla="*/ 1103187 w 7744831"/>
              <a:gd name="connsiteY1465" fmla="*/ 2893417 h 3644623"/>
              <a:gd name="connsiteX1466" fmla="*/ 1097737 w 7744831"/>
              <a:gd name="connsiteY1466" fmla="*/ 2915221 h 3644623"/>
              <a:gd name="connsiteX1467" fmla="*/ 1097737 w 7744831"/>
              <a:gd name="connsiteY1467" fmla="*/ 2603885 h 3644623"/>
              <a:gd name="connsiteX1468" fmla="*/ 1108638 w 7744831"/>
              <a:gd name="connsiteY1468" fmla="*/ 2631267 h 3644623"/>
              <a:gd name="connsiteX1469" fmla="*/ 1097737 w 7744831"/>
              <a:gd name="connsiteY1469" fmla="*/ 2603885 h 3644623"/>
              <a:gd name="connsiteX1470" fmla="*/ 1004945 w 7744831"/>
              <a:gd name="connsiteY1470" fmla="*/ 2827879 h 3644623"/>
              <a:gd name="connsiteX1471" fmla="*/ 1004945 w 7744831"/>
              <a:gd name="connsiteY1471" fmla="*/ 2838781 h 3644623"/>
              <a:gd name="connsiteX1472" fmla="*/ 1015846 w 7744831"/>
              <a:gd name="connsiteY1472" fmla="*/ 2838781 h 3644623"/>
              <a:gd name="connsiteX1473" fmla="*/ 1015846 w 7744831"/>
              <a:gd name="connsiteY1473" fmla="*/ 2827879 h 3644623"/>
              <a:gd name="connsiteX1474" fmla="*/ 1010396 w 7744831"/>
              <a:gd name="connsiteY1474" fmla="*/ 3073550 h 3644623"/>
              <a:gd name="connsiteX1475" fmla="*/ 1004945 w 7744831"/>
              <a:gd name="connsiteY1475" fmla="*/ 3051747 h 3644623"/>
              <a:gd name="connsiteX1476" fmla="*/ 1010396 w 7744831"/>
              <a:gd name="connsiteY1476" fmla="*/ 3073550 h 3644623"/>
              <a:gd name="connsiteX1477" fmla="*/ 1004945 w 7744831"/>
              <a:gd name="connsiteY1477" fmla="*/ 3002562 h 3644623"/>
              <a:gd name="connsiteX1478" fmla="*/ 1004945 w 7744831"/>
              <a:gd name="connsiteY1478" fmla="*/ 2991660 h 3644623"/>
              <a:gd name="connsiteX1479" fmla="*/ 994043 w 7744831"/>
              <a:gd name="connsiteY1479" fmla="*/ 2991660 h 3644623"/>
              <a:gd name="connsiteX1480" fmla="*/ 994043 w 7744831"/>
              <a:gd name="connsiteY1480" fmla="*/ 3002562 h 3644623"/>
              <a:gd name="connsiteX1481" fmla="*/ 978324 w 7744831"/>
              <a:gd name="connsiteY1481" fmla="*/ 2959081 h 3644623"/>
              <a:gd name="connsiteX1482" fmla="*/ 1000254 w 7744831"/>
              <a:gd name="connsiteY1482" fmla="*/ 2937151 h 3644623"/>
              <a:gd name="connsiteX1483" fmla="*/ 978324 w 7744831"/>
              <a:gd name="connsiteY1483" fmla="*/ 2956457 h 3644623"/>
              <a:gd name="connsiteX1484" fmla="*/ 978324 w 7744831"/>
              <a:gd name="connsiteY1484" fmla="*/ 2959081 h 3644623"/>
              <a:gd name="connsiteX1485" fmla="*/ 989353 w 7744831"/>
              <a:gd name="connsiteY1485" fmla="*/ 3363082 h 3644623"/>
              <a:gd name="connsiteX1486" fmla="*/ 972873 w 7744831"/>
              <a:gd name="connsiteY1486" fmla="*/ 3385013 h 3644623"/>
              <a:gd name="connsiteX1487" fmla="*/ 989353 w 7744831"/>
              <a:gd name="connsiteY1487" fmla="*/ 3363082 h 3644623"/>
              <a:gd name="connsiteX1488" fmla="*/ 994804 w 7744831"/>
              <a:gd name="connsiteY1488" fmla="*/ 2549503 h 3644623"/>
              <a:gd name="connsiteX1489" fmla="*/ 978324 w 7744831"/>
              <a:gd name="connsiteY1489" fmla="*/ 2571306 h 3644623"/>
              <a:gd name="connsiteX1490" fmla="*/ 994804 w 7744831"/>
              <a:gd name="connsiteY1490" fmla="*/ 2549503 h 3644623"/>
              <a:gd name="connsiteX1491" fmla="*/ 994804 w 7744831"/>
              <a:gd name="connsiteY1491" fmla="*/ 2920798 h 3644623"/>
              <a:gd name="connsiteX1492" fmla="*/ 978324 w 7744831"/>
              <a:gd name="connsiteY1492" fmla="*/ 2909896 h 3644623"/>
              <a:gd name="connsiteX1493" fmla="*/ 994804 w 7744831"/>
              <a:gd name="connsiteY1493" fmla="*/ 2920798 h 3644623"/>
              <a:gd name="connsiteX1494" fmla="*/ 978324 w 7744831"/>
              <a:gd name="connsiteY1494" fmla="*/ 2325002 h 3644623"/>
              <a:gd name="connsiteX1495" fmla="*/ 978324 w 7744831"/>
              <a:gd name="connsiteY1495" fmla="*/ 2357834 h 3644623"/>
              <a:gd name="connsiteX1496" fmla="*/ 994804 w 7744831"/>
              <a:gd name="connsiteY1496" fmla="*/ 2346932 h 3644623"/>
              <a:gd name="connsiteX1497" fmla="*/ 978324 w 7744831"/>
              <a:gd name="connsiteY1497" fmla="*/ 2325002 h 3644623"/>
              <a:gd name="connsiteX1498" fmla="*/ 989353 w 7744831"/>
              <a:gd name="connsiteY1498" fmla="*/ 2379637 h 3644623"/>
              <a:gd name="connsiteX1499" fmla="*/ 972873 w 7744831"/>
              <a:gd name="connsiteY1499" fmla="*/ 2423371 h 3644623"/>
              <a:gd name="connsiteX1500" fmla="*/ 989353 w 7744831"/>
              <a:gd name="connsiteY1500" fmla="*/ 2379637 h 3644623"/>
              <a:gd name="connsiteX1501" fmla="*/ 923815 w 7744831"/>
              <a:gd name="connsiteY1501" fmla="*/ 2434273 h 3644623"/>
              <a:gd name="connsiteX1502" fmla="*/ 923815 w 7744831"/>
              <a:gd name="connsiteY1502" fmla="*/ 2456077 h 3644623"/>
              <a:gd name="connsiteX1503" fmla="*/ 945619 w 7744831"/>
              <a:gd name="connsiteY1503" fmla="*/ 2445175 h 3644623"/>
              <a:gd name="connsiteX1504" fmla="*/ 923815 w 7744831"/>
              <a:gd name="connsiteY1504" fmla="*/ 2434273 h 3644623"/>
              <a:gd name="connsiteX1505" fmla="*/ 918364 w 7744831"/>
              <a:gd name="connsiteY1505" fmla="*/ 2554446 h 3644623"/>
              <a:gd name="connsiteX1506" fmla="*/ 901885 w 7744831"/>
              <a:gd name="connsiteY1506" fmla="*/ 2576250 h 3644623"/>
              <a:gd name="connsiteX1507" fmla="*/ 918364 w 7744831"/>
              <a:gd name="connsiteY1507" fmla="*/ 2554446 h 3644623"/>
              <a:gd name="connsiteX1508" fmla="*/ 890983 w 7744831"/>
              <a:gd name="connsiteY1508" fmla="*/ 2434273 h 3644623"/>
              <a:gd name="connsiteX1509" fmla="*/ 890983 w 7744831"/>
              <a:gd name="connsiteY1509" fmla="*/ 2434273 h 3644623"/>
              <a:gd name="connsiteX1510" fmla="*/ 858278 w 7744831"/>
              <a:gd name="connsiteY1510" fmla="*/ 2401441 h 3644623"/>
              <a:gd name="connsiteX1511" fmla="*/ 863729 w 7744831"/>
              <a:gd name="connsiteY1511" fmla="*/ 2428822 h 3644623"/>
              <a:gd name="connsiteX1512" fmla="*/ 862043 w 7744831"/>
              <a:gd name="connsiteY1512" fmla="*/ 2403964 h 3644623"/>
              <a:gd name="connsiteX1513" fmla="*/ 858278 w 7744831"/>
              <a:gd name="connsiteY1513" fmla="*/ 2401441 h 3644623"/>
              <a:gd name="connsiteX1514" fmla="*/ 858278 w 7744831"/>
              <a:gd name="connsiteY1514" fmla="*/ 2434273 h 3644623"/>
              <a:gd name="connsiteX1515" fmla="*/ 858278 w 7744831"/>
              <a:gd name="connsiteY1515" fmla="*/ 2472303 h 3644623"/>
              <a:gd name="connsiteX1516" fmla="*/ 858278 w 7744831"/>
              <a:gd name="connsiteY1516" fmla="*/ 2434273 h 3644623"/>
              <a:gd name="connsiteX1517" fmla="*/ 863729 w 7744831"/>
              <a:gd name="connsiteY1517" fmla="*/ 2510332 h 3644623"/>
              <a:gd name="connsiteX1518" fmla="*/ 856465 w 7744831"/>
              <a:gd name="connsiteY1518" fmla="*/ 2479440 h 3644623"/>
              <a:gd name="connsiteX1519" fmla="*/ 852827 w 7744831"/>
              <a:gd name="connsiteY1519" fmla="*/ 2477627 h 3644623"/>
              <a:gd name="connsiteX1520" fmla="*/ 863729 w 7744831"/>
              <a:gd name="connsiteY1520" fmla="*/ 2510332 h 3644623"/>
              <a:gd name="connsiteX1521" fmla="*/ 858278 w 7744831"/>
              <a:gd name="connsiteY1521" fmla="*/ 2515783 h 3644623"/>
              <a:gd name="connsiteX1522" fmla="*/ 869180 w 7744831"/>
              <a:gd name="connsiteY1522" fmla="*/ 2548615 h 3644623"/>
              <a:gd name="connsiteX1523" fmla="*/ 858278 w 7744831"/>
              <a:gd name="connsiteY1523" fmla="*/ 2515783 h 3644623"/>
              <a:gd name="connsiteX1524" fmla="*/ 869180 w 7744831"/>
              <a:gd name="connsiteY1524" fmla="*/ 2581321 h 3644623"/>
              <a:gd name="connsiteX1525" fmla="*/ 863729 w 7744831"/>
              <a:gd name="connsiteY1525" fmla="*/ 2559517 h 3644623"/>
              <a:gd name="connsiteX1526" fmla="*/ 869180 w 7744831"/>
              <a:gd name="connsiteY1526" fmla="*/ 2581321 h 3644623"/>
              <a:gd name="connsiteX1527" fmla="*/ 896434 w 7744831"/>
              <a:gd name="connsiteY1527" fmla="*/ 2505262 h 3644623"/>
              <a:gd name="connsiteX1528" fmla="*/ 885532 w 7744831"/>
              <a:gd name="connsiteY1528" fmla="*/ 2483458 h 3644623"/>
              <a:gd name="connsiteX1529" fmla="*/ 896434 w 7744831"/>
              <a:gd name="connsiteY1529" fmla="*/ 2505262 h 3644623"/>
              <a:gd name="connsiteX1530" fmla="*/ 890983 w 7744831"/>
              <a:gd name="connsiteY1530" fmla="*/ 2876557 h 3644623"/>
              <a:gd name="connsiteX1531" fmla="*/ 918364 w 7744831"/>
              <a:gd name="connsiteY1531" fmla="*/ 2947546 h 3644623"/>
              <a:gd name="connsiteX1532" fmla="*/ 918364 w 7744831"/>
              <a:gd name="connsiteY1532" fmla="*/ 2903938 h 3644623"/>
              <a:gd name="connsiteX1533" fmla="*/ 912787 w 7744831"/>
              <a:gd name="connsiteY1533" fmla="*/ 2882008 h 3644623"/>
              <a:gd name="connsiteX1534" fmla="*/ 890983 w 7744831"/>
              <a:gd name="connsiteY1534" fmla="*/ 2876557 h 3644623"/>
              <a:gd name="connsiteX1535" fmla="*/ 792741 w 7744831"/>
              <a:gd name="connsiteY1535" fmla="*/ 3586442 h 3644623"/>
              <a:gd name="connsiteX1536" fmla="*/ 792741 w 7744831"/>
              <a:gd name="connsiteY1536" fmla="*/ 3575541 h 3644623"/>
              <a:gd name="connsiteX1537" fmla="*/ 776388 w 7744831"/>
              <a:gd name="connsiteY1537" fmla="*/ 3575541 h 3644623"/>
              <a:gd name="connsiteX1538" fmla="*/ 776388 w 7744831"/>
              <a:gd name="connsiteY1538" fmla="*/ 3586442 h 3644623"/>
              <a:gd name="connsiteX1539" fmla="*/ 830770 w 7744831"/>
              <a:gd name="connsiteY1539" fmla="*/ 3591894 h 3644623"/>
              <a:gd name="connsiteX1540" fmla="*/ 852700 w 7744831"/>
              <a:gd name="connsiteY1540" fmla="*/ 3597344 h 3644623"/>
              <a:gd name="connsiteX1541" fmla="*/ 830770 w 7744831"/>
              <a:gd name="connsiteY1541" fmla="*/ 3591894 h 3644623"/>
              <a:gd name="connsiteX1542" fmla="*/ 863602 w 7744831"/>
              <a:gd name="connsiteY1542" fmla="*/ 3608246 h 3644623"/>
              <a:gd name="connsiteX1543" fmla="*/ 885406 w 7744831"/>
              <a:gd name="connsiteY1543" fmla="*/ 3597344 h 3644623"/>
              <a:gd name="connsiteX1544" fmla="*/ 863602 w 7744831"/>
              <a:gd name="connsiteY1544" fmla="*/ 3608246 h 3644623"/>
              <a:gd name="connsiteX1545" fmla="*/ 707555 w 7744831"/>
              <a:gd name="connsiteY1545" fmla="*/ 3486805 h 3644623"/>
              <a:gd name="connsiteX1546" fmla="*/ 901758 w 7744831"/>
              <a:gd name="connsiteY1546" fmla="*/ 3155060 h 3644623"/>
              <a:gd name="connsiteX1547" fmla="*/ 707555 w 7744831"/>
              <a:gd name="connsiteY1547" fmla="*/ 3486805 h 3644623"/>
              <a:gd name="connsiteX1548" fmla="*/ 956394 w 7744831"/>
              <a:gd name="connsiteY1548" fmla="*/ 3580992 h 3644623"/>
              <a:gd name="connsiteX1549" fmla="*/ 956394 w 7744831"/>
              <a:gd name="connsiteY1549" fmla="*/ 3569963 h 3644623"/>
              <a:gd name="connsiteX1550" fmla="*/ 945492 w 7744831"/>
              <a:gd name="connsiteY1550" fmla="*/ 3564512 h 3644623"/>
              <a:gd name="connsiteX1551" fmla="*/ 934591 w 7744831"/>
              <a:gd name="connsiteY1551" fmla="*/ 3586442 h 3644623"/>
              <a:gd name="connsiteX1552" fmla="*/ 956394 w 7744831"/>
              <a:gd name="connsiteY1552" fmla="*/ 3580992 h 3644623"/>
              <a:gd name="connsiteX1553" fmla="*/ 961845 w 7744831"/>
              <a:gd name="connsiteY1553" fmla="*/ 3291460 h 3644623"/>
              <a:gd name="connsiteX1554" fmla="*/ 967296 w 7744831"/>
              <a:gd name="connsiteY1554" fmla="*/ 3286009 h 3644623"/>
              <a:gd name="connsiteX1555" fmla="*/ 956394 w 7744831"/>
              <a:gd name="connsiteY1555" fmla="*/ 3275107 h 3644623"/>
              <a:gd name="connsiteX1556" fmla="*/ 961845 w 7744831"/>
              <a:gd name="connsiteY1556" fmla="*/ 3291460 h 3644623"/>
              <a:gd name="connsiteX1557" fmla="*/ 967296 w 7744831"/>
              <a:gd name="connsiteY1557" fmla="*/ 3498974 h 3644623"/>
              <a:gd name="connsiteX1558" fmla="*/ 1027382 w 7744831"/>
              <a:gd name="connsiteY1558" fmla="*/ 3455367 h 3644623"/>
              <a:gd name="connsiteX1559" fmla="*/ 967296 w 7744831"/>
              <a:gd name="connsiteY1559" fmla="*/ 3498974 h 3644623"/>
              <a:gd name="connsiteX1560" fmla="*/ 1027382 w 7744831"/>
              <a:gd name="connsiteY1560" fmla="*/ 3171413 h 3644623"/>
              <a:gd name="connsiteX1561" fmla="*/ 1038284 w 7744831"/>
              <a:gd name="connsiteY1561" fmla="*/ 3198667 h 3644623"/>
              <a:gd name="connsiteX1562" fmla="*/ 1027382 w 7744831"/>
              <a:gd name="connsiteY1562" fmla="*/ 3171413 h 3644623"/>
              <a:gd name="connsiteX1563" fmla="*/ 1043735 w 7744831"/>
              <a:gd name="connsiteY1563" fmla="*/ 2352256 h 3644623"/>
              <a:gd name="connsiteX1564" fmla="*/ 1065665 w 7744831"/>
              <a:gd name="connsiteY1564" fmla="*/ 2335903 h 3644623"/>
              <a:gd name="connsiteX1565" fmla="*/ 1043735 w 7744831"/>
              <a:gd name="connsiteY1565" fmla="*/ 2352256 h 3644623"/>
              <a:gd name="connsiteX1566" fmla="*/ 1060214 w 7744831"/>
              <a:gd name="connsiteY1566" fmla="*/ 3253303 h 3644623"/>
              <a:gd name="connsiteX1567" fmla="*/ 1076567 w 7744831"/>
              <a:gd name="connsiteY1567" fmla="*/ 3236951 h 3644623"/>
              <a:gd name="connsiteX1568" fmla="*/ 1060214 w 7744831"/>
              <a:gd name="connsiteY1568" fmla="*/ 3253303 h 3644623"/>
              <a:gd name="connsiteX1569" fmla="*/ 1065665 w 7744831"/>
              <a:gd name="connsiteY1569" fmla="*/ 2330326 h 3644623"/>
              <a:gd name="connsiteX1570" fmla="*/ 1076567 w 7744831"/>
              <a:gd name="connsiteY1570" fmla="*/ 2313973 h 3644623"/>
              <a:gd name="connsiteX1571" fmla="*/ 1060214 w 7744831"/>
              <a:gd name="connsiteY1571" fmla="*/ 2313973 h 3644623"/>
              <a:gd name="connsiteX1572" fmla="*/ 1065665 w 7744831"/>
              <a:gd name="connsiteY1572" fmla="*/ 2330326 h 3644623"/>
              <a:gd name="connsiteX1573" fmla="*/ 1060214 w 7744831"/>
              <a:gd name="connsiteY1573" fmla="*/ 2221181 h 3644623"/>
              <a:gd name="connsiteX1574" fmla="*/ 1082017 w 7744831"/>
              <a:gd name="connsiteY1574" fmla="*/ 2193800 h 3644623"/>
              <a:gd name="connsiteX1575" fmla="*/ 1060214 w 7744831"/>
              <a:gd name="connsiteY1575" fmla="*/ 2221181 h 3644623"/>
              <a:gd name="connsiteX1576" fmla="*/ 1092919 w 7744831"/>
              <a:gd name="connsiteY1576" fmla="*/ 2827372 h 3644623"/>
              <a:gd name="connsiteX1577" fmla="*/ 1087469 w 7744831"/>
              <a:gd name="connsiteY1577" fmla="*/ 2849176 h 3644623"/>
              <a:gd name="connsiteX1578" fmla="*/ 1092919 w 7744831"/>
              <a:gd name="connsiteY1578" fmla="*/ 2827372 h 3644623"/>
              <a:gd name="connsiteX1579" fmla="*/ 1109272 w 7744831"/>
              <a:gd name="connsiteY1579" fmla="*/ 3269656 h 3644623"/>
              <a:gd name="connsiteX1580" fmla="*/ 1098370 w 7744831"/>
              <a:gd name="connsiteY1580" fmla="*/ 3286009 h 3644623"/>
              <a:gd name="connsiteX1581" fmla="*/ 1109272 w 7744831"/>
              <a:gd name="connsiteY1581" fmla="*/ 3269656 h 3644623"/>
              <a:gd name="connsiteX1582" fmla="*/ 1098370 w 7744831"/>
              <a:gd name="connsiteY1582" fmla="*/ 3340645 h 3644623"/>
              <a:gd name="connsiteX1583" fmla="*/ 1125751 w 7744831"/>
              <a:gd name="connsiteY1583" fmla="*/ 3318841 h 3644623"/>
              <a:gd name="connsiteX1584" fmla="*/ 1098370 w 7744831"/>
              <a:gd name="connsiteY1584" fmla="*/ 3340645 h 3644623"/>
              <a:gd name="connsiteX1585" fmla="*/ 1120174 w 7744831"/>
              <a:gd name="connsiteY1585" fmla="*/ 2701748 h 3644623"/>
              <a:gd name="connsiteX1586" fmla="*/ 1120174 w 7744831"/>
              <a:gd name="connsiteY1586" fmla="*/ 2668915 h 3644623"/>
              <a:gd name="connsiteX1587" fmla="*/ 1120174 w 7744831"/>
              <a:gd name="connsiteY1587" fmla="*/ 2701748 h 3644623"/>
              <a:gd name="connsiteX1588" fmla="*/ 1120174 w 7744831"/>
              <a:gd name="connsiteY1588" fmla="*/ 2472429 h 3644623"/>
              <a:gd name="connsiteX1589" fmla="*/ 1142104 w 7744831"/>
              <a:gd name="connsiteY1589" fmla="*/ 2434400 h 3644623"/>
              <a:gd name="connsiteX1590" fmla="*/ 1120174 w 7744831"/>
              <a:gd name="connsiteY1590" fmla="*/ 2472429 h 3644623"/>
              <a:gd name="connsiteX1591" fmla="*/ 1136653 w 7744831"/>
              <a:gd name="connsiteY1591" fmla="*/ 2363158 h 3644623"/>
              <a:gd name="connsiteX1592" fmla="*/ 1147555 w 7744831"/>
              <a:gd name="connsiteY1592" fmla="*/ 2395863 h 3644623"/>
              <a:gd name="connsiteX1593" fmla="*/ 1153006 w 7744831"/>
              <a:gd name="connsiteY1593" fmla="*/ 2363158 h 3644623"/>
              <a:gd name="connsiteX1594" fmla="*/ 1153006 w 7744831"/>
              <a:gd name="connsiteY1594" fmla="*/ 2870979 h 3644623"/>
              <a:gd name="connsiteX1595" fmla="*/ 1163908 w 7744831"/>
              <a:gd name="connsiteY1595" fmla="*/ 2881881 h 3644623"/>
              <a:gd name="connsiteX1596" fmla="*/ 1153006 w 7744831"/>
              <a:gd name="connsiteY1596" fmla="*/ 2870979 h 3644623"/>
              <a:gd name="connsiteX1597" fmla="*/ 1174809 w 7744831"/>
              <a:gd name="connsiteY1597" fmla="*/ 2936517 h 3644623"/>
              <a:gd name="connsiteX1598" fmla="*/ 1174809 w 7744831"/>
              <a:gd name="connsiteY1598" fmla="*/ 2909263 h 3644623"/>
              <a:gd name="connsiteX1599" fmla="*/ 1153006 w 7744831"/>
              <a:gd name="connsiteY1599" fmla="*/ 2920164 h 3644623"/>
              <a:gd name="connsiteX1600" fmla="*/ 1174809 w 7744831"/>
              <a:gd name="connsiteY1600" fmla="*/ 2936517 h 3644623"/>
              <a:gd name="connsiteX1601" fmla="*/ 1202190 w 7744831"/>
              <a:gd name="connsiteY1601" fmla="*/ 3012576 h 3644623"/>
              <a:gd name="connsiteX1602" fmla="*/ 1191289 w 7744831"/>
              <a:gd name="connsiteY1602" fmla="*/ 2990773 h 3644623"/>
              <a:gd name="connsiteX1603" fmla="*/ 1202190 w 7744831"/>
              <a:gd name="connsiteY1603" fmla="*/ 3012576 h 3644623"/>
              <a:gd name="connsiteX1604" fmla="*/ 1207641 w 7744831"/>
              <a:gd name="connsiteY1604" fmla="*/ 3198287 h 3644623"/>
              <a:gd name="connsiteX1605" fmla="*/ 1213092 w 7744831"/>
              <a:gd name="connsiteY1605" fmla="*/ 3176484 h 3644623"/>
              <a:gd name="connsiteX1606" fmla="*/ 1207641 w 7744831"/>
              <a:gd name="connsiteY1606" fmla="*/ 3198287 h 3644623"/>
              <a:gd name="connsiteX1607" fmla="*/ 1218543 w 7744831"/>
              <a:gd name="connsiteY1607" fmla="*/ 3171033 h 3644623"/>
              <a:gd name="connsiteX1608" fmla="*/ 1218543 w 7744831"/>
              <a:gd name="connsiteY1608" fmla="*/ 3138201 h 3644623"/>
              <a:gd name="connsiteX1609" fmla="*/ 1218543 w 7744831"/>
              <a:gd name="connsiteY1609" fmla="*/ 3171033 h 3644623"/>
              <a:gd name="connsiteX1610" fmla="*/ 1600738 w 7744831"/>
              <a:gd name="connsiteY1610" fmla="*/ 2925235 h 3644623"/>
              <a:gd name="connsiteX1611" fmla="*/ 1617218 w 7744831"/>
              <a:gd name="connsiteY1611" fmla="*/ 2930686 h 3644623"/>
              <a:gd name="connsiteX1612" fmla="*/ 1611767 w 7744831"/>
              <a:gd name="connsiteY1612" fmla="*/ 2914333 h 3644623"/>
              <a:gd name="connsiteX1613" fmla="*/ 1600738 w 7744831"/>
              <a:gd name="connsiteY1613" fmla="*/ 2925235 h 3644623"/>
              <a:gd name="connsiteX1614" fmla="*/ 1617218 w 7744831"/>
              <a:gd name="connsiteY1614" fmla="*/ 2892529 h 3644623"/>
              <a:gd name="connsiteX1615" fmla="*/ 1633570 w 7744831"/>
              <a:gd name="connsiteY1615" fmla="*/ 2881501 h 3644623"/>
              <a:gd name="connsiteX1616" fmla="*/ 1617218 w 7744831"/>
              <a:gd name="connsiteY1616" fmla="*/ 2892529 h 3644623"/>
              <a:gd name="connsiteX1617" fmla="*/ 1589836 w 7744831"/>
              <a:gd name="connsiteY1617" fmla="*/ 2859697 h 3644623"/>
              <a:gd name="connsiteX1618" fmla="*/ 1644472 w 7744831"/>
              <a:gd name="connsiteY1618" fmla="*/ 2859697 h 3644623"/>
              <a:gd name="connsiteX1619" fmla="*/ 1589836 w 7744831"/>
              <a:gd name="connsiteY1619" fmla="*/ 2859697 h 3644623"/>
              <a:gd name="connsiteX1620" fmla="*/ 1710009 w 7744831"/>
              <a:gd name="connsiteY1620" fmla="*/ 3001674 h 3644623"/>
              <a:gd name="connsiteX1621" fmla="*/ 1710009 w 7744831"/>
              <a:gd name="connsiteY1621" fmla="*/ 2975561 h 3644623"/>
              <a:gd name="connsiteX1622" fmla="*/ 1666275 w 7744831"/>
              <a:gd name="connsiteY1622" fmla="*/ 2970110 h 3644623"/>
              <a:gd name="connsiteX1623" fmla="*/ 1710009 w 7744831"/>
              <a:gd name="connsiteY1623" fmla="*/ 3002815 h 3644623"/>
              <a:gd name="connsiteX1624" fmla="*/ 1764645 w 7744831"/>
              <a:gd name="connsiteY1624" fmla="*/ 2892529 h 3644623"/>
              <a:gd name="connsiteX1625" fmla="*/ 1802674 w 7744831"/>
              <a:gd name="connsiteY1625" fmla="*/ 2897980 h 3644623"/>
              <a:gd name="connsiteX1626" fmla="*/ 1764645 w 7744831"/>
              <a:gd name="connsiteY1626" fmla="*/ 2892529 h 3644623"/>
              <a:gd name="connsiteX1627" fmla="*/ 1780998 w 7744831"/>
              <a:gd name="connsiteY1627" fmla="*/ 3045408 h 3644623"/>
              <a:gd name="connsiteX1628" fmla="*/ 1819027 w 7744831"/>
              <a:gd name="connsiteY1628" fmla="*/ 3018027 h 3644623"/>
              <a:gd name="connsiteX1629" fmla="*/ 1780998 w 7744831"/>
              <a:gd name="connsiteY1629" fmla="*/ 3045408 h 3644623"/>
              <a:gd name="connsiteX1630" fmla="*/ 1846535 w 7744831"/>
              <a:gd name="connsiteY1630" fmla="*/ 3138201 h 3644623"/>
              <a:gd name="connsiteX1631" fmla="*/ 1862888 w 7744831"/>
              <a:gd name="connsiteY1631" fmla="*/ 3116397 h 3644623"/>
              <a:gd name="connsiteX1632" fmla="*/ 1846535 w 7744831"/>
              <a:gd name="connsiteY1632" fmla="*/ 3138201 h 3644623"/>
              <a:gd name="connsiteX1633" fmla="*/ 1873789 w 7744831"/>
              <a:gd name="connsiteY1633" fmla="*/ 2941588 h 3644623"/>
              <a:gd name="connsiteX1634" fmla="*/ 1890269 w 7744831"/>
              <a:gd name="connsiteY1634" fmla="*/ 2958067 h 3644623"/>
              <a:gd name="connsiteX1635" fmla="*/ 1873789 w 7744831"/>
              <a:gd name="connsiteY1635" fmla="*/ 2941588 h 3644623"/>
              <a:gd name="connsiteX1636" fmla="*/ 1906621 w 7744831"/>
              <a:gd name="connsiteY1636" fmla="*/ 3017647 h 3644623"/>
              <a:gd name="connsiteX1637" fmla="*/ 1933876 w 7744831"/>
              <a:gd name="connsiteY1637" fmla="*/ 3012196 h 3644623"/>
              <a:gd name="connsiteX1638" fmla="*/ 1895846 w 7744831"/>
              <a:gd name="connsiteY1638" fmla="*/ 2963138 h 3644623"/>
              <a:gd name="connsiteX1639" fmla="*/ 1906748 w 7744831"/>
              <a:gd name="connsiteY1639" fmla="*/ 3017647 h 3644623"/>
              <a:gd name="connsiteX1640" fmla="*/ 6956670 w 7744831"/>
              <a:gd name="connsiteY1640" fmla="*/ 1156733 h 3644623"/>
              <a:gd name="connsiteX1641" fmla="*/ 6942726 w 7744831"/>
              <a:gd name="connsiteY1641" fmla="*/ 1133281 h 3644623"/>
              <a:gd name="connsiteX1642" fmla="*/ 6959079 w 7744831"/>
              <a:gd name="connsiteY1642" fmla="*/ 1135056 h 3644623"/>
              <a:gd name="connsiteX1643" fmla="*/ 6956670 w 7744831"/>
              <a:gd name="connsiteY1643" fmla="*/ 1156733 h 3644623"/>
              <a:gd name="connsiteX1644" fmla="*/ 7078491 w 7744831"/>
              <a:gd name="connsiteY1644" fmla="*/ 1148366 h 3644623"/>
              <a:gd name="connsiteX1645" fmla="*/ 7075449 w 7744831"/>
              <a:gd name="connsiteY1645" fmla="*/ 1126056 h 3644623"/>
              <a:gd name="connsiteX1646" fmla="*/ 7078491 w 7744831"/>
              <a:gd name="connsiteY1646" fmla="*/ 1148366 h 3644623"/>
              <a:gd name="connsiteX1647" fmla="*/ 7517477 w 7744831"/>
              <a:gd name="connsiteY1647" fmla="*/ 1251933 h 3644623"/>
              <a:gd name="connsiteX1648" fmla="*/ 7545872 w 7744831"/>
              <a:gd name="connsiteY1648" fmla="*/ 1244201 h 3644623"/>
              <a:gd name="connsiteX1649" fmla="*/ 7517477 w 7744831"/>
              <a:gd name="connsiteY1649" fmla="*/ 1251933 h 3644623"/>
              <a:gd name="connsiteX1650" fmla="*/ 7523434 w 7744831"/>
              <a:gd name="connsiteY1650" fmla="*/ 1148240 h 3644623"/>
              <a:gd name="connsiteX1651" fmla="*/ 7536111 w 7744831"/>
              <a:gd name="connsiteY1651" fmla="*/ 1182593 h 3644623"/>
              <a:gd name="connsiteX1652" fmla="*/ 7502392 w 7744831"/>
              <a:gd name="connsiteY1652" fmla="*/ 1140507 h 3644623"/>
              <a:gd name="connsiteX1653" fmla="*/ 7546379 w 7744831"/>
              <a:gd name="connsiteY1653" fmla="*/ 1139873 h 3644623"/>
              <a:gd name="connsiteX1654" fmla="*/ 7523434 w 7744831"/>
              <a:gd name="connsiteY1654" fmla="*/ 1148240 h 3644623"/>
              <a:gd name="connsiteX1655" fmla="*/ 7561464 w 7744831"/>
              <a:gd name="connsiteY1655" fmla="*/ 954669 h 3644623"/>
              <a:gd name="connsiteX1656" fmla="*/ 7496941 w 7744831"/>
              <a:gd name="connsiteY1656" fmla="*/ 892554 h 3644623"/>
              <a:gd name="connsiteX1657" fmla="*/ 7561464 w 7744831"/>
              <a:gd name="connsiteY1657" fmla="*/ 954669 h 3644623"/>
              <a:gd name="connsiteX1658" fmla="*/ 7445728 w 7744831"/>
              <a:gd name="connsiteY1658" fmla="*/ 859468 h 3644623"/>
              <a:gd name="connsiteX1659" fmla="*/ 7408839 w 7744831"/>
              <a:gd name="connsiteY1659" fmla="*/ 844383 h 3644623"/>
              <a:gd name="connsiteX1660" fmla="*/ 7445728 w 7744831"/>
              <a:gd name="connsiteY1660" fmla="*/ 859468 h 3644623"/>
              <a:gd name="connsiteX1661" fmla="*/ 7395022 w 7744831"/>
              <a:gd name="connsiteY1661" fmla="*/ 870243 h 3644623"/>
              <a:gd name="connsiteX1662" fmla="*/ 7384120 w 7744831"/>
              <a:gd name="connsiteY1662" fmla="*/ 869103 h 3644623"/>
              <a:gd name="connsiteX1663" fmla="*/ 7379303 w 7744831"/>
              <a:gd name="connsiteY1663" fmla="*/ 863018 h 3644623"/>
              <a:gd name="connsiteX1664" fmla="*/ 7395022 w 7744831"/>
              <a:gd name="connsiteY1664" fmla="*/ 870243 h 3644623"/>
              <a:gd name="connsiteX1665" fmla="*/ 7349767 w 7744831"/>
              <a:gd name="connsiteY1665" fmla="*/ 881779 h 3644623"/>
              <a:gd name="connsiteX1666" fmla="*/ 7313005 w 7744831"/>
              <a:gd name="connsiteY1666" fmla="*/ 866694 h 3644623"/>
              <a:gd name="connsiteX1667" fmla="*/ 7349767 w 7744831"/>
              <a:gd name="connsiteY1667" fmla="*/ 881779 h 3644623"/>
              <a:gd name="connsiteX1668" fmla="*/ 7221355 w 7744831"/>
              <a:gd name="connsiteY1668" fmla="*/ 653602 h 3644623"/>
              <a:gd name="connsiteX1669" fmla="*/ 7235805 w 7744831"/>
              <a:gd name="connsiteY1669" fmla="*/ 671729 h 3644623"/>
              <a:gd name="connsiteX1670" fmla="*/ 7219453 w 7744831"/>
              <a:gd name="connsiteY1670" fmla="*/ 669828 h 3644623"/>
              <a:gd name="connsiteX1671" fmla="*/ 7221355 w 7744831"/>
              <a:gd name="connsiteY1671" fmla="*/ 653602 h 3644623"/>
              <a:gd name="connsiteX1672" fmla="*/ 7095857 w 7744831"/>
              <a:gd name="connsiteY1672" fmla="*/ 595670 h 3644623"/>
              <a:gd name="connsiteX1673" fmla="*/ 7108534 w 7744831"/>
              <a:gd name="connsiteY1673" fmla="*/ 580585 h 3644623"/>
              <a:gd name="connsiteX1674" fmla="*/ 7095857 w 7744831"/>
              <a:gd name="connsiteY1674" fmla="*/ 595670 h 3644623"/>
              <a:gd name="connsiteX1675" fmla="*/ 7098900 w 7744831"/>
              <a:gd name="connsiteY1675" fmla="*/ 667419 h 3644623"/>
              <a:gd name="connsiteX1676" fmla="*/ 7144662 w 7744831"/>
              <a:gd name="connsiteY1676" fmla="*/ 650559 h 3644623"/>
              <a:gd name="connsiteX1677" fmla="*/ 7098900 w 7744831"/>
              <a:gd name="connsiteY1677" fmla="*/ 667419 h 3644623"/>
              <a:gd name="connsiteX1678" fmla="*/ 7234538 w 7744831"/>
              <a:gd name="connsiteY1678" fmla="*/ 781508 h 3644623"/>
              <a:gd name="connsiteX1679" fmla="*/ 7209185 w 7744831"/>
              <a:gd name="connsiteY1679" fmla="*/ 762239 h 3644623"/>
              <a:gd name="connsiteX1680" fmla="*/ 7234538 w 7744831"/>
              <a:gd name="connsiteY1680" fmla="*/ 781508 h 3644623"/>
              <a:gd name="connsiteX1681" fmla="*/ 7245440 w 7744831"/>
              <a:gd name="connsiteY1681" fmla="*/ 782775 h 3644623"/>
              <a:gd name="connsiteX1682" fmla="*/ 7245440 w 7744831"/>
              <a:gd name="connsiteY1682" fmla="*/ 782775 h 3644623"/>
              <a:gd name="connsiteX1683" fmla="*/ 7265975 w 7744831"/>
              <a:gd name="connsiteY1683" fmla="*/ 598205 h 3644623"/>
              <a:gd name="connsiteX1684" fmla="*/ 7256849 w 7744831"/>
              <a:gd name="connsiteY1684" fmla="*/ 580712 h 3644623"/>
              <a:gd name="connsiteX1685" fmla="*/ 7265975 w 7744831"/>
              <a:gd name="connsiteY1685" fmla="*/ 598205 h 3644623"/>
              <a:gd name="connsiteX1686" fmla="*/ 7270159 w 7744831"/>
              <a:gd name="connsiteY1686" fmla="*/ 461299 h 3644623"/>
              <a:gd name="connsiteX1687" fmla="*/ 7293103 w 7744831"/>
              <a:gd name="connsiteY1687" fmla="*/ 452805 h 3644623"/>
              <a:gd name="connsiteX1688" fmla="*/ 7270159 w 7744831"/>
              <a:gd name="connsiteY1688" fmla="*/ 461299 h 3644623"/>
              <a:gd name="connsiteX1689" fmla="*/ 7646523 w 7744831"/>
              <a:gd name="connsiteY1689" fmla="*/ 585529 h 3644623"/>
              <a:gd name="connsiteX1690" fmla="*/ 7671876 w 7744831"/>
              <a:gd name="connsiteY1690" fmla="*/ 610248 h 3644623"/>
              <a:gd name="connsiteX1691" fmla="*/ 7646523 w 7744831"/>
              <a:gd name="connsiteY1691" fmla="*/ 585529 h 3644623"/>
              <a:gd name="connsiteX1692" fmla="*/ 7457643 w 7744831"/>
              <a:gd name="connsiteY1692" fmla="*/ 504145 h 3644623"/>
              <a:gd name="connsiteX1693" fmla="*/ 7491490 w 7744831"/>
              <a:gd name="connsiteY1693" fmla="*/ 496920 h 3644623"/>
              <a:gd name="connsiteX1694" fmla="*/ 7498081 w 7744831"/>
              <a:gd name="connsiteY1694" fmla="*/ 536090 h 3644623"/>
              <a:gd name="connsiteX1695" fmla="*/ 7457770 w 7744831"/>
              <a:gd name="connsiteY1695" fmla="*/ 505159 h 364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</a:cxnLst>
            <a:rect l="l" t="t" r="r" b="b"/>
            <a:pathLst>
              <a:path w="7744831" h="3644623">
                <a:moveTo>
                  <a:pt x="7743118" y="707097"/>
                </a:moveTo>
                <a:cubicBezTo>
                  <a:pt x="7783936" y="409832"/>
                  <a:pt x="7082927" y="285349"/>
                  <a:pt x="7028672" y="582613"/>
                </a:cubicBezTo>
                <a:cubicBezTo>
                  <a:pt x="6976319" y="868722"/>
                  <a:pt x="7468926" y="985473"/>
                  <a:pt x="7468799" y="1221130"/>
                </a:cubicBezTo>
                <a:cubicBezTo>
                  <a:pt x="7468799" y="1305936"/>
                  <a:pt x="7399586" y="1315823"/>
                  <a:pt x="7325302" y="1311386"/>
                </a:cubicBezTo>
                <a:cubicBezTo>
                  <a:pt x="7179142" y="1302513"/>
                  <a:pt x="7022461" y="1181072"/>
                  <a:pt x="7203354" y="1114267"/>
                </a:cubicBezTo>
                <a:cubicBezTo>
                  <a:pt x="7120704" y="1055954"/>
                  <a:pt x="6989249" y="1083716"/>
                  <a:pt x="6869329" y="1055194"/>
                </a:cubicBezTo>
                <a:cubicBezTo>
                  <a:pt x="6854117" y="1093223"/>
                  <a:pt x="6884287" y="1096012"/>
                  <a:pt x="6907359" y="1103365"/>
                </a:cubicBezTo>
                <a:cubicBezTo>
                  <a:pt x="6957177" y="1311894"/>
                  <a:pt x="7124886" y="1386178"/>
                  <a:pt x="7319724" y="1394038"/>
                </a:cubicBezTo>
                <a:cubicBezTo>
                  <a:pt x="7471842" y="1400249"/>
                  <a:pt x="7704328" y="1344599"/>
                  <a:pt x="7719159" y="1159775"/>
                </a:cubicBezTo>
                <a:cubicBezTo>
                  <a:pt x="7737667" y="928302"/>
                  <a:pt x="7271046" y="741450"/>
                  <a:pt x="7289047" y="576655"/>
                </a:cubicBezTo>
                <a:cubicBezTo>
                  <a:pt x="7298935" y="485257"/>
                  <a:pt x="7511518" y="445073"/>
                  <a:pt x="7460306" y="626601"/>
                </a:cubicBezTo>
                <a:cubicBezTo>
                  <a:pt x="7515829" y="661081"/>
                  <a:pt x="7666932" y="685420"/>
                  <a:pt x="7742611" y="707350"/>
                </a:cubicBezTo>
                <a:close/>
                <a:moveTo>
                  <a:pt x="2168010" y="2190250"/>
                </a:moveTo>
                <a:cubicBezTo>
                  <a:pt x="2168555" y="2217898"/>
                  <a:pt x="2178126" y="2244607"/>
                  <a:pt x="2195264" y="2266309"/>
                </a:cubicBezTo>
                <a:cubicBezTo>
                  <a:pt x="2395553" y="2160840"/>
                  <a:pt x="2584685" y="2044216"/>
                  <a:pt x="2817806" y="1971453"/>
                </a:cubicBezTo>
                <a:cubicBezTo>
                  <a:pt x="2826527" y="1904382"/>
                  <a:pt x="2826527" y="1836461"/>
                  <a:pt x="2817806" y="1769389"/>
                </a:cubicBezTo>
                <a:cubicBezTo>
                  <a:pt x="2715506" y="1733641"/>
                  <a:pt x="2735535" y="1842406"/>
                  <a:pt x="2735915" y="1927846"/>
                </a:cubicBezTo>
                <a:cubicBezTo>
                  <a:pt x="2649208" y="1946734"/>
                  <a:pt x="2590643" y="1993764"/>
                  <a:pt x="2511923" y="2020638"/>
                </a:cubicBezTo>
                <a:cubicBezTo>
                  <a:pt x="2510401" y="1931902"/>
                  <a:pt x="2523331" y="1818955"/>
                  <a:pt x="2522951" y="1703725"/>
                </a:cubicBezTo>
                <a:cubicBezTo>
                  <a:pt x="2581009" y="1711584"/>
                  <a:pt x="2625884" y="1671653"/>
                  <a:pt x="2681280" y="1659991"/>
                </a:cubicBezTo>
                <a:cubicBezTo>
                  <a:pt x="2695477" y="1672667"/>
                  <a:pt x="2689393" y="1706514"/>
                  <a:pt x="2713985" y="1709049"/>
                </a:cubicBezTo>
                <a:cubicBezTo>
                  <a:pt x="2736423" y="1707782"/>
                  <a:pt x="2742761" y="1690541"/>
                  <a:pt x="2763170" y="1687246"/>
                </a:cubicBezTo>
                <a:cubicBezTo>
                  <a:pt x="2766593" y="1623863"/>
                  <a:pt x="2756198" y="1545649"/>
                  <a:pt x="2768621" y="1490633"/>
                </a:cubicBezTo>
                <a:cubicBezTo>
                  <a:pt x="2741620" y="1482139"/>
                  <a:pt x="2725014" y="1501281"/>
                  <a:pt x="2692562" y="1501534"/>
                </a:cubicBezTo>
                <a:cubicBezTo>
                  <a:pt x="2692308" y="1527737"/>
                  <a:pt x="2686756" y="1553609"/>
                  <a:pt x="2676209" y="1577593"/>
                </a:cubicBezTo>
                <a:cubicBezTo>
                  <a:pt x="2619546" y="1586847"/>
                  <a:pt x="2562121" y="1622849"/>
                  <a:pt x="2517880" y="1626652"/>
                </a:cubicBezTo>
                <a:cubicBezTo>
                  <a:pt x="2525740" y="1550593"/>
                  <a:pt x="2497218" y="1430419"/>
                  <a:pt x="2528782" y="1337247"/>
                </a:cubicBezTo>
                <a:cubicBezTo>
                  <a:pt x="2589249" y="1306696"/>
                  <a:pt x="2658716" y="1285146"/>
                  <a:pt x="2719943" y="1255356"/>
                </a:cubicBezTo>
                <a:cubicBezTo>
                  <a:pt x="2682674" y="1376037"/>
                  <a:pt x="2796889" y="1355501"/>
                  <a:pt x="2796002" y="1315443"/>
                </a:cubicBezTo>
                <a:cubicBezTo>
                  <a:pt x="2776734" y="1252060"/>
                  <a:pt x="2805256" y="1191974"/>
                  <a:pt x="2779522" y="1129732"/>
                </a:cubicBezTo>
                <a:cubicBezTo>
                  <a:pt x="2585446" y="1219608"/>
                  <a:pt x="2372101" y="1337373"/>
                  <a:pt x="2151531" y="1419137"/>
                </a:cubicBezTo>
                <a:cubicBezTo>
                  <a:pt x="2149756" y="1466420"/>
                  <a:pt x="2189560" y="1471871"/>
                  <a:pt x="2238871" y="1468322"/>
                </a:cubicBezTo>
                <a:cubicBezTo>
                  <a:pt x="2231139" y="1582411"/>
                  <a:pt x="2304409" y="2087190"/>
                  <a:pt x="2168010" y="2189743"/>
                </a:cubicBezTo>
                <a:close/>
                <a:moveTo>
                  <a:pt x="2288056" y="1725529"/>
                </a:moveTo>
                <a:cubicBezTo>
                  <a:pt x="2274239" y="1725529"/>
                  <a:pt x="2275380" y="1705119"/>
                  <a:pt x="2282605" y="1698147"/>
                </a:cubicBezTo>
                <a:cubicBezTo>
                  <a:pt x="2294521" y="1697260"/>
                  <a:pt x="2285140" y="1717542"/>
                  <a:pt x="2288056" y="1725529"/>
                </a:cubicBezTo>
                <a:close/>
                <a:moveTo>
                  <a:pt x="2331790" y="1987552"/>
                </a:moveTo>
                <a:cubicBezTo>
                  <a:pt x="2330396" y="1969805"/>
                  <a:pt x="2338255" y="1961312"/>
                  <a:pt x="2353593" y="1960298"/>
                </a:cubicBezTo>
                <a:cubicBezTo>
                  <a:pt x="2345100" y="1968157"/>
                  <a:pt x="2349283" y="1988820"/>
                  <a:pt x="2331790" y="1987552"/>
                </a:cubicBezTo>
                <a:close/>
                <a:moveTo>
                  <a:pt x="2331790" y="1725529"/>
                </a:moveTo>
                <a:lnTo>
                  <a:pt x="2331790" y="1714627"/>
                </a:lnTo>
                <a:cubicBezTo>
                  <a:pt x="2336480" y="1715641"/>
                  <a:pt x="2336861" y="1712472"/>
                  <a:pt x="2337241" y="1709049"/>
                </a:cubicBezTo>
                <a:cubicBezTo>
                  <a:pt x="2347889" y="1706894"/>
                  <a:pt x="2345227" y="1734402"/>
                  <a:pt x="2331790" y="1725529"/>
                </a:cubicBezTo>
                <a:close/>
                <a:moveTo>
                  <a:pt x="2386426" y="1938494"/>
                </a:moveTo>
                <a:cubicBezTo>
                  <a:pt x="2403032" y="1923536"/>
                  <a:pt x="2371467" y="1955100"/>
                  <a:pt x="2386426" y="1938494"/>
                </a:cubicBezTo>
                <a:close/>
                <a:moveTo>
                  <a:pt x="2342692" y="1834673"/>
                </a:moveTo>
                <a:cubicBezTo>
                  <a:pt x="2347382" y="1812109"/>
                  <a:pt x="2369439" y="1806912"/>
                  <a:pt x="2380721" y="1791066"/>
                </a:cubicBezTo>
                <a:cubicBezTo>
                  <a:pt x="2386552" y="1792334"/>
                  <a:pt x="2384397" y="1801841"/>
                  <a:pt x="2391623" y="1801968"/>
                </a:cubicBezTo>
                <a:cubicBezTo>
                  <a:pt x="2376791" y="1815063"/>
                  <a:pt x="2360249" y="1826066"/>
                  <a:pt x="2342438" y="1834673"/>
                </a:cubicBezTo>
                <a:close/>
                <a:moveTo>
                  <a:pt x="2359044" y="1577340"/>
                </a:moveTo>
                <a:cubicBezTo>
                  <a:pt x="2364115" y="1567706"/>
                  <a:pt x="2369185" y="1558325"/>
                  <a:pt x="2386426" y="1560861"/>
                </a:cubicBezTo>
                <a:cubicBezTo>
                  <a:pt x="2388327" y="1577467"/>
                  <a:pt x="2368552" y="1572269"/>
                  <a:pt x="2359044" y="1577340"/>
                </a:cubicBezTo>
                <a:close/>
                <a:moveTo>
                  <a:pt x="2386426" y="1604594"/>
                </a:moveTo>
                <a:cubicBezTo>
                  <a:pt x="2388073" y="1619046"/>
                  <a:pt x="2375017" y="1618666"/>
                  <a:pt x="2364495" y="1620947"/>
                </a:cubicBezTo>
                <a:cubicBezTo>
                  <a:pt x="2369312" y="1612961"/>
                  <a:pt x="2372735" y="1603707"/>
                  <a:pt x="2386426" y="1604594"/>
                </a:cubicBezTo>
                <a:close/>
                <a:moveTo>
                  <a:pt x="2435483" y="1877647"/>
                </a:moveTo>
                <a:cubicBezTo>
                  <a:pt x="2422807" y="1876126"/>
                  <a:pt x="2422807" y="1863069"/>
                  <a:pt x="2430032" y="1855843"/>
                </a:cubicBezTo>
                <a:cubicBezTo>
                  <a:pt x="2442709" y="1857364"/>
                  <a:pt x="2442709" y="1870421"/>
                  <a:pt x="2435483" y="1877647"/>
                </a:cubicBezTo>
                <a:close/>
                <a:moveTo>
                  <a:pt x="2468315" y="1702964"/>
                </a:moveTo>
                <a:cubicBezTo>
                  <a:pt x="2474654" y="1681288"/>
                  <a:pt x="2474654" y="1724514"/>
                  <a:pt x="2468315" y="1702964"/>
                </a:cubicBezTo>
                <a:close/>
                <a:moveTo>
                  <a:pt x="2473766" y="1380727"/>
                </a:moveTo>
                <a:cubicBezTo>
                  <a:pt x="2482513" y="1379206"/>
                  <a:pt x="2483147" y="1385798"/>
                  <a:pt x="2490119" y="1386178"/>
                </a:cubicBezTo>
                <a:cubicBezTo>
                  <a:pt x="2491006" y="1399742"/>
                  <a:pt x="2481499" y="1403038"/>
                  <a:pt x="2479217" y="1413433"/>
                </a:cubicBezTo>
                <a:cubicBezTo>
                  <a:pt x="2468315" y="1413433"/>
                  <a:pt x="2472245" y="1398601"/>
                  <a:pt x="2457414" y="1402531"/>
                </a:cubicBezTo>
                <a:cubicBezTo>
                  <a:pt x="2455766" y="1388206"/>
                  <a:pt x="2478583" y="1398221"/>
                  <a:pt x="2473766" y="1380727"/>
                </a:cubicBezTo>
                <a:close/>
                <a:moveTo>
                  <a:pt x="2441315" y="1615370"/>
                </a:moveTo>
                <a:cubicBezTo>
                  <a:pt x="2427117" y="1610045"/>
                  <a:pt x="2426737" y="1572650"/>
                  <a:pt x="2435864" y="1560734"/>
                </a:cubicBezTo>
                <a:cubicBezTo>
                  <a:pt x="2444750" y="1577530"/>
                  <a:pt x="2446702" y="1597141"/>
                  <a:pt x="2441315" y="1615370"/>
                </a:cubicBezTo>
                <a:close/>
                <a:moveTo>
                  <a:pt x="2441315" y="1342317"/>
                </a:moveTo>
                <a:cubicBezTo>
                  <a:pt x="2444357" y="1354994"/>
                  <a:pt x="2430920" y="1350176"/>
                  <a:pt x="2430413" y="1358670"/>
                </a:cubicBezTo>
                <a:cubicBezTo>
                  <a:pt x="2424075" y="1357909"/>
                  <a:pt x="2425849" y="1348782"/>
                  <a:pt x="2424962" y="1342317"/>
                </a:cubicBezTo>
                <a:close/>
                <a:moveTo>
                  <a:pt x="2430413" y="1992243"/>
                </a:moveTo>
                <a:cubicBezTo>
                  <a:pt x="2433075" y="2013032"/>
                  <a:pt x="2411145" y="2009229"/>
                  <a:pt x="2403158" y="2019497"/>
                </a:cubicBezTo>
                <a:cubicBezTo>
                  <a:pt x="2393651" y="2013159"/>
                  <a:pt x="2409116" y="1985778"/>
                  <a:pt x="2430413" y="1992243"/>
                </a:cubicBezTo>
                <a:close/>
                <a:moveTo>
                  <a:pt x="2414060" y="1467941"/>
                </a:moveTo>
                <a:cubicBezTo>
                  <a:pt x="2403032" y="1489618"/>
                  <a:pt x="2373495" y="1493295"/>
                  <a:pt x="2353974" y="1505971"/>
                </a:cubicBezTo>
                <a:cubicBezTo>
                  <a:pt x="2347509" y="1488224"/>
                  <a:pt x="2389088" y="1471998"/>
                  <a:pt x="2414060" y="1467941"/>
                </a:cubicBezTo>
                <a:close/>
                <a:moveTo>
                  <a:pt x="2343072" y="1588115"/>
                </a:moveTo>
                <a:cubicBezTo>
                  <a:pt x="2344213" y="1571762"/>
                  <a:pt x="2365763" y="1593313"/>
                  <a:pt x="2343072" y="1588115"/>
                </a:cubicBezTo>
                <a:close/>
                <a:moveTo>
                  <a:pt x="2343072" y="1451589"/>
                </a:moveTo>
                <a:cubicBezTo>
                  <a:pt x="2336848" y="1461857"/>
                  <a:pt x="2327201" y="1469577"/>
                  <a:pt x="2315818" y="1473392"/>
                </a:cubicBezTo>
                <a:cubicBezTo>
                  <a:pt x="2314930" y="1456279"/>
                  <a:pt x="2329762" y="1454631"/>
                  <a:pt x="2343072" y="1451589"/>
                </a:cubicBezTo>
                <a:close/>
                <a:moveTo>
                  <a:pt x="2305043" y="2035850"/>
                </a:moveTo>
                <a:cubicBezTo>
                  <a:pt x="2332424" y="2032934"/>
                  <a:pt x="2333818" y="2059048"/>
                  <a:pt x="2305043" y="2057654"/>
                </a:cubicBezTo>
                <a:lnTo>
                  <a:pt x="2305043" y="2036230"/>
                </a:lnTo>
                <a:close/>
                <a:moveTo>
                  <a:pt x="2277788" y="1609919"/>
                </a:moveTo>
                <a:cubicBezTo>
                  <a:pt x="2284127" y="1588368"/>
                  <a:pt x="2284127" y="1631469"/>
                  <a:pt x="2277788" y="1609919"/>
                </a:cubicBezTo>
                <a:close/>
                <a:moveTo>
                  <a:pt x="2277788" y="1631722"/>
                </a:moveTo>
                <a:cubicBezTo>
                  <a:pt x="2294521" y="1623356"/>
                  <a:pt x="2294521" y="1667470"/>
                  <a:pt x="2277788" y="1659104"/>
                </a:cubicBezTo>
                <a:lnTo>
                  <a:pt x="2277788" y="1631722"/>
                </a:lnTo>
                <a:close/>
                <a:moveTo>
                  <a:pt x="3589549" y="823087"/>
                </a:moveTo>
                <a:cubicBezTo>
                  <a:pt x="3383049" y="902061"/>
                  <a:pt x="3142703" y="985346"/>
                  <a:pt x="2906921" y="1052405"/>
                </a:cubicBezTo>
                <a:lnTo>
                  <a:pt x="2906921" y="1053673"/>
                </a:lnTo>
                <a:cubicBezTo>
                  <a:pt x="2854060" y="1072561"/>
                  <a:pt x="2912498" y="1141394"/>
                  <a:pt x="2959528" y="1126436"/>
                </a:cubicBezTo>
                <a:cubicBezTo>
                  <a:pt x="2987797" y="1237736"/>
                  <a:pt x="2992487" y="1802602"/>
                  <a:pt x="2889935" y="1898816"/>
                </a:cubicBezTo>
                <a:cubicBezTo>
                  <a:pt x="2889935" y="1924170"/>
                  <a:pt x="2900203" y="1932156"/>
                  <a:pt x="2906794" y="1951297"/>
                </a:cubicBezTo>
                <a:cubicBezTo>
                  <a:pt x="2961810" y="1923156"/>
                  <a:pt x="3261735" y="1768248"/>
                  <a:pt x="3578646" y="1713105"/>
                </a:cubicBezTo>
                <a:cubicBezTo>
                  <a:pt x="3560646" y="1632863"/>
                  <a:pt x="3583971" y="1611693"/>
                  <a:pt x="3584098" y="1527521"/>
                </a:cubicBezTo>
                <a:cubicBezTo>
                  <a:pt x="3496503" y="1504830"/>
                  <a:pt x="3517673" y="1593186"/>
                  <a:pt x="3502208" y="1653146"/>
                </a:cubicBezTo>
                <a:cubicBezTo>
                  <a:pt x="3406627" y="1678499"/>
                  <a:pt x="3333357" y="1713993"/>
                  <a:pt x="3218255" y="1729205"/>
                </a:cubicBezTo>
                <a:cubicBezTo>
                  <a:pt x="3254256" y="1609792"/>
                  <a:pt x="3247284" y="1539057"/>
                  <a:pt x="3250960" y="1390615"/>
                </a:cubicBezTo>
                <a:cubicBezTo>
                  <a:pt x="3315610" y="1378699"/>
                  <a:pt x="3356428" y="1343078"/>
                  <a:pt x="3414867" y="1325077"/>
                </a:cubicBezTo>
                <a:cubicBezTo>
                  <a:pt x="3410683" y="1365896"/>
                  <a:pt x="3424755" y="1361332"/>
                  <a:pt x="3436671" y="1390615"/>
                </a:cubicBezTo>
                <a:cubicBezTo>
                  <a:pt x="3453910" y="1384150"/>
                  <a:pt x="3474700" y="1380600"/>
                  <a:pt x="3485855" y="1368684"/>
                </a:cubicBezTo>
                <a:cubicBezTo>
                  <a:pt x="3488137" y="1329767"/>
                  <a:pt x="3497771" y="1237990"/>
                  <a:pt x="3485855" y="1172198"/>
                </a:cubicBezTo>
                <a:cubicBezTo>
                  <a:pt x="3447826" y="1219735"/>
                  <a:pt x="3422473" y="1142408"/>
                  <a:pt x="3420317" y="1254089"/>
                </a:cubicBezTo>
                <a:cubicBezTo>
                  <a:pt x="3356935" y="1259159"/>
                  <a:pt x="3312061" y="1308217"/>
                  <a:pt x="3256538" y="1303274"/>
                </a:cubicBezTo>
                <a:cubicBezTo>
                  <a:pt x="3264143" y="1127577"/>
                  <a:pt x="3267693" y="1076998"/>
                  <a:pt x="3264904" y="1031362"/>
                </a:cubicBezTo>
                <a:cubicBezTo>
                  <a:pt x="3295834" y="1004868"/>
                  <a:pt x="3393697" y="983191"/>
                  <a:pt x="3524011" y="937302"/>
                </a:cubicBezTo>
                <a:cubicBezTo>
                  <a:pt x="3525533" y="972289"/>
                  <a:pt x="3512602" y="992572"/>
                  <a:pt x="3524771" y="1046574"/>
                </a:cubicBezTo>
                <a:cubicBezTo>
                  <a:pt x="3550999" y="1046130"/>
                  <a:pt x="3576872" y="1040400"/>
                  <a:pt x="3600830" y="1029714"/>
                </a:cubicBezTo>
                <a:cubicBezTo>
                  <a:pt x="3598295" y="940978"/>
                  <a:pt x="3608436" y="883047"/>
                  <a:pt x="3589802" y="822706"/>
                </a:cubicBezTo>
                <a:close/>
                <a:moveTo>
                  <a:pt x="3119886" y="1025151"/>
                </a:moveTo>
                <a:lnTo>
                  <a:pt x="3130914" y="1025151"/>
                </a:lnTo>
                <a:cubicBezTo>
                  <a:pt x="3133449" y="1036686"/>
                  <a:pt x="3123055" y="1035545"/>
                  <a:pt x="3114434" y="1036052"/>
                </a:cubicBezTo>
                <a:cubicBezTo>
                  <a:pt x="3115576" y="1031616"/>
                  <a:pt x="3120012" y="1030601"/>
                  <a:pt x="3119886" y="1025151"/>
                </a:cubicBezTo>
                <a:close/>
                <a:moveTo>
                  <a:pt x="3108984" y="1407348"/>
                </a:moveTo>
                <a:lnTo>
                  <a:pt x="3119886" y="1407348"/>
                </a:lnTo>
                <a:lnTo>
                  <a:pt x="3119886" y="1423701"/>
                </a:lnTo>
                <a:lnTo>
                  <a:pt x="3103533" y="1423701"/>
                </a:lnTo>
                <a:cubicBezTo>
                  <a:pt x="3102012" y="1414954"/>
                  <a:pt x="3108731" y="1414320"/>
                  <a:pt x="3108984" y="1407348"/>
                </a:cubicBezTo>
                <a:close/>
                <a:moveTo>
                  <a:pt x="3087814" y="1194382"/>
                </a:moveTo>
                <a:cubicBezTo>
                  <a:pt x="3089462" y="1207059"/>
                  <a:pt x="3072095" y="1200467"/>
                  <a:pt x="3071462" y="1210735"/>
                </a:cubicBezTo>
                <a:cubicBezTo>
                  <a:pt x="3059926" y="1209087"/>
                  <a:pt x="3077165" y="1191847"/>
                  <a:pt x="3087814" y="1194382"/>
                </a:cubicBezTo>
                <a:close/>
                <a:moveTo>
                  <a:pt x="3087814" y="1308471"/>
                </a:moveTo>
                <a:cubicBezTo>
                  <a:pt x="3086305" y="1319829"/>
                  <a:pt x="3077369" y="1328766"/>
                  <a:pt x="3066011" y="1330275"/>
                </a:cubicBezTo>
                <a:cubicBezTo>
                  <a:pt x="3065212" y="1319030"/>
                  <a:pt x="3073680" y="1309269"/>
                  <a:pt x="3084923" y="1308471"/>
                </a:cubicBezTo>
                <a:cubicBezTo>
                  <a:pt x="3085888" y="1308408"/>
                  <a:pt x="3086851" y="1308408"/>
                  <a:pt x="3087814" y="1308471"/>
                </a:cubicBezTo>
                <a:close/>
                <a:moveTo>
                  <a:pt x="3082363" y="1111858"/>
                </a:moveTo>
                <a:cubicBezTo>
                  <a:pt x="3073110" y="1120732"/>
                  <a:pt x="3068799" y="1134676"/>
                  <a:pt x="3049658" y="1133662"/>
                </a:cubicBezTo>
                <a:cubicBezTo>
                  <a:pt x="3052840" y="1118729"/>
                  <a:pt x="3067354" y="1109044"/>
                  <a:pt x="3082363" y="1111858"/>
                </a:cubicBezTo>
                <a:close/>
                <a:moveTo>
                  <a:pt x="3082363" y="1472251"/>
                </a:moveTo>
                <a:cubicBezTo>
                  <a:pt x="3075011" y="1497605"/>
                  <a:pt x="3051686" y="1507112"/>
                  <a:pt x="3038629" y="1526887"/>
                </a:cubicBezTo>
                <a:cubicBezTo>
                  <a:pt x="3020756" y="1497858"/>
                  <a:pt x="3065503" y="1484675"/>
                  <a:pt x="3082363" y="1472251"/>
                </a:cubicBezTo>
                <a:close/>
                <a:moveTo>
                  <a:pt x="2995022" y="1679766"/>
                </a:moveTo>
                <a:lnTo>
                  <a:pt x="2984121" y="1679766"/>
                </a:lnTo>
                <a:lnTo>
                  <a:pt x="2984121" y="1668864"/>
                </a:lnTo>
                <a:lnTo>
                  <a:pt x="2995022" y="1668864"/>
                </a:lnTo>
                <a:lnTo>
                  <a:pt x="2995022" y="1679766"/>
                </a:lnTo>
                <a:close/>
                <a:moveTo>
                  <a:pt x="3033052" y="1652512"/>
                </a:moveTo>
                <a:cubicBezTo>
                  <a:pt x="3019488" y="1634892"/>
                  <a:pt x="3049024" y="1614482"/>
                  <a:pt x="3065884" y="1608778"/>
                </a:cubicBezTo>
                <a:cubicBezTo>
                  <a:pt x="3062715" y="1631215"/>
                  <a:pt x="3039390" y="1633243"/>
                  <a:pt x="3033052" y="1652512"/>
                </a:cubicBezTo>
                <a:close/>
                <a:moveTo>
                  <a:pt x="3109110" y="1674315"/>
                </a:moveTo>
                <a:cubicBezTo>
                  <a:pt x="3093772" y="1669752"/>
                  <a:pt x="3095040" y="1682048"/>
                  <a:pt x="3081856" y="1679766"/>
                </a:cubicBezTo>
                <a:cubicBezTo>
                  <a:pt x="3088828" y="1670386"/>
                  <a:pt x="3093138" y="1658343"/>
                  <a:pt x="3109110" y="1657962"/>
                </a:cubicBezTo>
                <a:lnTo>
                  <a:pt x="3109110" y="1674315"/>
                </a:lnTo>
                <a:close/>
                <a:moveTo>
                  <a:pt x="3114561" y="1543240"/>
                </a:moveTo>
                <a:cubicBezTo>
                  <a:pt x="3096688" y="1533606"/>
                  <a:pt x="3121026" y="1521056"/>
                  <a:pt x="3125590" y="1515986"/>
                </a:cubicBezTo>
                <a:cubicBezTo>
                  <a:pt x="3145239" y="1527394"/>
                  <a:pt x="3114688" y="1533479"/>
                  <a:pt x="3114561" y="1543240"/>
                </a:cubicBezTo>
                <a:close/>
                <a:moveTo>
                  <a:pt x="3131040" y="1341176"/>
                </a:moveTo>
                <a:cubicBezTo>
                  <a:pt x="3124576" y="1340289"/>
                  <a:pt x="3126350" y="1331162"/>
                  <a:pt x="3125590" y="1324823"/>
                </a:cubicBezTo>
                <a:cubicBezTo>
                  <a:pt x="3134844" y="1322796"/>
                  <a:pt x="3135858" y="1329007"/>
                  <a:pt x="3136492" y="1335725"/>
                </a:cubicBezTo>
                <a:cubicBezTo>
                  <a:pt x="3131801" y="1334711"/>
                  <a:pt x="3131294" y="1337880"/>
                  <a:pt x="3131040" y="1341176"/>
                </a:cubicBezTo>
                <a:close/>
                <a:moveTo>
                  <a:pt x="3147394" y="1171945"/>
                </a:moveTo>
                <a:cubicBezTo>
                  <a:pt x="3166154" y="1174860"/>
                  <a:pt x="3150563" y="1192988"/>
                  <a:pt x="3147394" y="1204650"/>
                </a:cubicBezTo>
                <a:cubicBezTo>
                  <a:pt x="3130787" y="1197932"/>
                  <a:pt x="3153351" y="1185889"/>
                  <a:pt x="3147394" y="1171945"/>
                </a:cubicBezTo>
                <a:close/>
                <a:moveTo>
                  <a:pt x="3152844" y="1390361"/>
                </a:moveTo>
                <a:lnTo>
                  <a:pt x="3152844" y="1401263"/>
                </a:lnTo>
                <a:lnTo>
                  <a:pt x="3141943" y="1401263"/>
                </a:lnTo>
                <a:lnTo>
                  <a:pt x="3141943" y="1390361"/>
                </a:lnTo>
                <a:close/>
                <a:moveTo>
                  <a:pt x="3141943" y="1734402"/>
                </a:moveTo>
                <a:cubicBezTo>
                  <a:pt x="3146645" y="1727025"/>
                  <a:pt x="3155025" y="1722828"/>
                  <a:pt x="3163746" y="1723500"/>
                </a:cubicBezTo>
                <a:cubicBezTo>
                  <a:pt x="3163112" y="1743656"/>
                  <a:pt x="3155760" y="1737191"/>
                  <a:pt x="3141943" y="1734402"/>
                </a:cubicBezTo>
                <a:close/>
                <a:moveTo>
                  <a:pt x="3169197" y="1068124"/>
                </a:moveTo>
                <a:cubicBezTo>
                  <a:pt x="3201142" y="1075350"/>
                  <a:pt x="3149421" y="1093477"/>
                  <a:pt x="3169197" y="1068124"/>
                </a:cubicBezTo>
                <a:close/>
                <a:moveTo>
                  <a:pt x="3196578" y="1597876"/>
                </a:moveTo>
                <a:lnTo>
                  <a:pt x="3196578" y="1586974"/>
                </a:lnTo>
                <a:cubicBezTo>
                  <a:pt x="3201142" y="1587988"/>
                  <a:pt x="3201648" y="1584819"/>
                  <a:pt x="3202029" y="1581523"/>
                </a:cubicBezTo>
                <a:cubicBezTo>
                  <a:pt x="3212551" y="1579241"/>
                  <a:pt x="3210015" y="1606876"/>
                  <a:pt x="3196578" y="1597876"/>
                </a:cubicBezTo>
                <a:close/>
                <a:moveTo>
                  <a:pt x="3218381" y="1286540"/>
                </a:moveTo>
                <a:cubicBezTo>
                  <a:pt x="3206719" y="1283118"/>
                  <a:pt x="3213311" y="1252948"/>
                  <a:pt x="3218381" y="1248511"/>
                </a:cubicBezTo>
                <a:cubicBezTo>
                  <a:pt x="3240819" y="1246736"/>
                  <a:pt x="3218381" y="1277033"/>
                  <a:pt x="3218381" y="1286540"/>
                </a:cubicBezTo>
                <a:close/>
                <a:moveTo>
                  <a:pt x="3239932" y="1085111"/>
                </a:moveTo>
                <a:cubicBezTo>
                  <a:pt x="3228016" y="1084350"/>
                  <a:pt x="3228269" y="1071420"/>
                  <a:pt x="3229030" y="1057856"/>
                </a:cubicBezTo>
                <a:cubicBezTo>
                  <a:pt x="3240946" y="1058616"/>
                  <a:pt x="3240819" y="1071547"/>
                  <a:pt x="3239932" y="1085111"/>
                </a:cubicBezTo>
                <a:close/>
                <a:moveTo>
                  <a:pt x="4991311" y="1361839"/>
                </a:moveTo>
                <a:cubicBezTo>
                  <a:pt x="4980790" y="1320260"/>
                  <a:pt x="4923239" y="1355754"/>
                  <a:pt x="4916521" y="1318232"/>
                </a:cubicBezTo>
                <a:cubicBezTo>
                  <a:pt x="4922351" y="1046067"/>
                  <a:pt x="4911957" y="809523"/>
                  <a:pt x="4943901" y="537358"/>
                </a:cubicBezTo>
                <a:cubicBezTo>
                  <a:pt x="4958480" y="529625"/>
                  <a:pt x="5011721" y="535456"/>
                  <a:pt x="5015397" y="515808"/>
                </a:cubicBezTo>
                <a:cubicBezTo>
                  <a:pt x="5025665" y="460918"/>
                  <a:pt x="4953789" y="489694"/>
                  <a:pt x="4925901" y="490455"/>
                </a:cubicBezTo>
                <a:cubicBezTo>
                  <a:pt x="4806869" y="494891"/>
                  <a:pt x="4656907" y="523414"/>
                  <a:pt x="4561580" y="564486"/>
                </a:cubicBezTo>
                <a:cubicBezTo>
                  <a:pt x="4573115" y="610882"/>
                  <a:pt x="4588581" y="598966"/>
                  <a:pt x="4637638" y="582740"/>
                </a:cubicBezTo>
                <a:cubicBezTo>
                  <a:pt x="4654498" y="798241"/>
                  <a:pt x="4636370" y="1119591"/>
                  <a:pt x="4610257" y="1378065"/>
                </a:cubicBezTo>
                <a:cubicBezTo>
                  <a:pt x="4573875" y="1388967"/>
                  <a:pt x="4531536" y="1394164"/>
                  <a:pt x="4528367" y="1438152"/>
                </a:cubicBezTo>
                <a:cubicBezTo>
                  <a:pt x="4594665" y="1423320"/>
                  <a:pt x="4857068" y="1377558"/>
                  <a:pt x="4990804" y="1362092"/>
                </a:cubicBezTo>
                <a:close/>
                <a:moveTo>
                  <a:pt x="4834630" y="635601"/>
                </a:moveTo>
                <a:cubicBezTo>
                  <a:pt x="4838941" y="659813"/>
                  <a:pt x="4829560" y="670461"/>
                  <a:pt x="4807376" y="668306"/>
                </a:cubicBezTo>
                <a:cubicBezTo>
                  <a:pt x="4802939" y="643841"/>
                  <a:pt x="4817010" y="638009"/>
                  <a:pt x="4834630" y="635601"/>
                </a:cubicBezTo>
                <a:close/>
                <a:moveTo>
                  <a:pt x="4812827" y="974191"/>
                </a:moveTo>
                <a:lnTo>
                  <a:pt x="4834630" y="974191"/>
                </a:lnTo>
                <a:cubicBezTo>
                  <a:pt x="4820940" y="1015516"/>
                  <a:pt x="4841222" y="1077885"/>
                  <a:pt x="4807376" y="1088280"/>
                </a:cubicBezTo>
                <a:cubicBezTo>
                  <a:pt x="4825631" y="1047588"/>
                  <a:pt x="4799390" y="1019193"/>
                  <a:pt x="4812827" y="974191"/>
                </a:cubicBezTo>
                <a:close/>
                <a:moveTo>
                  <a:pt x="4791023" y="602769"/>
                </a:moveTo>
                <a:cubicBezTo>
                  <a:pt x="4795676" y="606445"/>
                  <a:pt x="4801456" y="608372"/>
                  <a:pt x="4807376" y="608220"/>
                </a:cubicBezTo>
                <a:cubicBezTo>
                  <a:pt x="4804333" y="619628"/>
                  <a:pt x="4798883" y="619882"/>
                  <a:pt x="4791023" y="613670"/>
                </a:cubicBezTo>
                <a:lnTo>
                  <a:pt x="4791023" y="602769"/>
                </a:lnTo>
                <a:close/>
                <a:moveTo>
                  <a:pt x="4791023" y="695561"/>
                </a:moveTo>
                <a:cubicBezTo>
                  <a:pt x="4806489" y="696321"/>
                  <a:pt x="4801418" y="718886"/>
                  <a:pt x="4785446" y="717491"/>
                </a:cubicBezTo>
                <a:cubicBezTo>
                  <a:pt x="4783164" y="706082"/>
                  <a:pt x="4789248" y="703040"/>
                  <a:pt x="4791023" y="695561"/>
                </a:cubicBezTo>
                <a:close/>
                <a:moveTo>
                  <a:pt x="4812827" y="777578"/>
                </a:moveTo>
                <a:cubicBezTo>
                  <a:pt x="4820040" y="779543"/>
                  <a:pt x="4824692" y="786528"/>
                  <a:pt x="4823729" y="793931"/>
                </a:cubicBezTo>
                <a:cubicBezTo>
                  <a:pt x="4806742" y="798748"/>
                  <a:pt x="4798376" y="812185"/>
                  <a:pt x="4779995" y="815734"/>
                </a:cubicBezTo>
                <a:cubicBezTo>
                  <a:pt x="4781643" y="793804"/>
                  <a:pt x="4806235" y="794691"/>
                  <a:pt x="4812827" y="777705"/>
                </a:cubicBezTo>
                <a:close/>
                <a:moveTo>
                  <a:pt x="4807376" y="832087"/>
                </a:moveTo>
                <a:cubicBezTo>
                  <a:pt x="4796474" y="843116"/>
                  <a:pt x="4782023" y="849961"/>
                  <a:pt x="4774544" y="864919"/>
                </a:cubicBezTo>
                <a:cubicBezTo>
                  <a:pt x="4765290" y="852243"/>
                  <a:pt x="4773023" y="826890"/>
                  <a:pt x="4807376" y="832087"/>
                </a:cubicBezTo>
                <a:close/>
                <a:moveTo>
                  <a:pt x="4731318" y="668306"/>
                </a:moveTo>
                <a:cubicBezTo>
                  <a:pt x="4738492" y="670322"/>
                  <a:pt x="4743119" y="677269"/>
                  <a:pt x="4742219" y="684659"/>
                </a:cubicBezTo>
                <a:cubicBezTo>
                  <a:pt x="4723205" y="689476"/>
                  <a:pt x="4723458" y="676293"/>
                  <a:pt x="4731318" y="668306"/>
                </a:cubicBezTo>
                <a:close/>
                <a:moveTo>
                  <a:pt x="4731318" y="1094238"/>
                </a:moveTo>
                <a:cubicBezTo>
                  <a:pt x="4730557" y="1084477"/>
                  <a:pt x="4737909" y="1082702"/>
                  <a:pt x="4736768" y="1072434"/>
                </a:cubicBezTo>
                <a:cubicBezTo>
                  <a:pt x="4752233" y="1073068"/>
                  <a:pt x="4747289" y="1095759"/>
                  <a:pt x="4731318" y="1094238"/>
                </a:cubicBezTo>
                <a:close/>
                <a:moveTo>
                  <a:pt x="4731318" y="750197"/>
                </a:moveTo>
                <a:cubicBezTo>
                  <a:pt x="4728782" y="738534"/>
                  <a:pt x="4739050" y="739802"/>
                  <a:pt x="4747670" y="739295"/>
                </a:cubicBezTo>
                <a:cubicBezTo>
                  <a:pt x="4745705" y="746508"/>
                  <a:pt x="4738721" y="751160"/>
                  <a:pt x="4731318" y="750197"/>
                </a:cubicBezTo>
                <a:close/>
                <a:moveTo>
                  <a:pt x="4758572" y="1236215"/>
                </a:moveTo>
                <a:cubicBezTo>
                  <a:pt x="4746529" y="1236215"/>
                  <a:pt x="4756290" y="1213017"/>
                  <a:pt x="4753121" y="1203509"/>
                </a:cubicBezTo>
                <a:cubicBezTo>
                  <a:pt x="4771248" y="1205918"/>
                  <a:pt x="4760853" y="1224679"/>
                  <a:pt x="4758572" y="1236215"/>
                </a:cubicBezTo>
                <a:close/>
                <a:moveTo>
                  <a:pt x="4785826" y="1034151"/>
                </a:moveTo>
                <a:lnTo>
                  <a:pt x="4763642" y="1034151"/>
                </a:lnTo>
                <a:cubicBezTo>
                  <a:pt x="4770108" y="1020714"/>
                  <a:pt x="4773023" y="1003474"/>
                  <a:pt x="4791023" y="1001446"/>
                </a:cubicBezTo>
                <a:cubicBezTo>
                  <a:pt x="4791023" y="1014122"/>
                  <a:pt x="4781516" y="1017545"/>
                  <a:pt x="4785446" y="1034151"/>
                </a:cubicBezTo>
                <a:close/>
                <a:moveTo>
                  <a:pt x="4802306" y="1159775"/>
                </a:moveTo>
                <a:cubicBezTo>
                  <a:pt x="4809607" y="1144893"/>
                  <a:pt x="4823894" y="1134650"/>
                  <a:pt x="4840335" y="1132521"/>
                </a:cubicBezTo>
                <a:cubicBezTo>
                  <a:pt x="4838776" y="1149533"/>
                  <a:pt x="4823729" y="1162057"/>
                  <a:pt x="4806717" y="1160498"/>
                </a:cubicBezTo>
                <a:cubicBezTo>
                  <a:pt x="4805234" y="1160371"/>
                  <a:pt x="4803751" y="1160118"/>
                  <a:pt x="4802306" y="1159775"/>
                </a:cubicBezTo>
                <a:close/>
                <a:moveTo>
                  <a:pt x="4867843" y="1001446"/>
                </a:moveTo>
                <a:cubicBezTo>
                  <a:pt x="4865942" y="1020587"/>
                  <a:pt x="4881660" y="1052152"/>
                  <a:pt x="4856814" y="1061532"/>
                </a:cubicBezTo>
                <a:cubicBezTo>
                  <a:pt x="4862772" y="1025658"/>
                  <a:pt x="4844138" y="994220"/>
                  <a:pt x="4878745" y="995995"/>
                </a:cubicBezTo>
                <a:cubicBezTo>
                  <a:pt x="4878745" y="1001319"/>
                  <a:pt x="4872026" y="1000178"/>
                  <a:pt x="4867843" y="1001446"/>
                </a:cubicBezTo>
                <a:close/>
                <a:moveTo>
                  <a:pt x="4889647" y="826636"/>
                </a:moveTo>
                <a:cubicBezTo>
                  <a:pt x="4873040" y="819918"/>
                  <a:pt x="4895604" y="807875"/>
                  <a:pt x="4889647" y="793931"/>
                </a:cubicBezTo>
                <a:lnTo>
                  <a:pt x="4900548" y="793931"/>
                </a:lnTo>
                <a:cubicBezTo>
                  <a:pt x="4899534" y="798621"/>
                  <a:pt x="4902703" y="799128"/>
                  <a:pt x="4905999" y="799382"/>
                </a:cubicBezTo>
                <a:cubicBezTo>
                  <a:pt x="4904351" y="812058"/>
                  <a:pt x="4887111" y="809523"/>
                  <a:pt x="4889647" y="826636"/>
                </a:cubicBezTo>
                <a:close/>
                <a:moveTo>
                  <a:pt x="4900548" y="602769"/>
                </a:moveTo>
                <a:cubicBezTo>
                  <a:pt x="4889647" y="595543"/>
                  <a:pt x="4887872" y="578557"/>
                  <a:pt x="4884196" y="564739"/>
                </a:cubicBezTo>
                <a:cubicBezTo>
                  <a:pt x="4894591" y="562330"/>
                  <a:pt x="4897886" y="552950"/>
                  <a:pt x="4911450" y="553711"/>
                </a:cubicBezTo>
                <a:cubicBezTo>
                  <a:pt x="4919943" y="564866"/>
                  <a:pt x="4907267" y="589965"/>
                  <a:pt x="4900548" y="602896"/>
                </a:cubicBezTo>
                <a:close/>
                <a:moveTo>
                  <a:pt x="5064075" y="1352839"/>
                </a:moveTo>
                <a:cubicBezTo>
                  <a:pt x="5191106" y="1329273"/>
                  <a:pt x="5319543" y="1313947"/>
                  <a:pt x="5448551" y="1306950"/>
                </a:cubicBezTo>
                <a:lnTo>
                  <a:pt x="5448551" y="1274244"/>
                </a:lnTo>
                <a:cubicBezTo>
                  <a:pt x="5354746" y="1212510"/>
                  <a:pt x="5428015" y="787846"/>
                  <a:pt x="5413564" y="517329"/>
                </a:cubicBezTo>
                <a:cubicBezTo>
                  <a:pt x="5525244" y="674011"/>
                  <a:pt x="5734532" y="1029080"/>
                  <a:pt x="5709306" y="1214538"/>
                </a:cubicBezTo>
                <a:cubicBezTo>
                  <a:pt x="5704997" y="1245595"/>
                  <a:pt x="5652770" y="1229749"/>
                  <a:pt x="5653783" y="1288696"/>
                </a:cubicBezTo>
                <a:cubicBezTo>
                  <a:pt x="5741315" y="1290559"/>
                  <a:pt x="5828871" y="1286832"/>
                  <a:pt x="5915932" y="1277540"/>
                </a:cubicBezTo>
                <a:cubicBezTo>
                  <a:pt x="5925060" y="1229749"/>
                  <a:pt x="5847987" y="1233553"/>
                  <a:pt x="5852550" y="1205284"/>
                </a:cubicBezTo>
                <a:cubicBezTo>
                  <a:pt x="5883354" y="1005121"/>
                  <a:pt x="5875241" y="744619"/>
                  <a:pt x="5910608" y="457369"/>
                </a:cubicBezTo>
                <a:cubicBezTo>
                  <a:pt x="5913904" y="451411"/>
                  <a:pt x="6015570" y="414015"/>
                  <a:pt x="5980710" y="404001"/>
                </a:cubicBezTo>
                <a:cubicBezTo>
                  <a:pt x="5981039" y="403595"/>
                  <a:pt x="5981330" y="403177"/>
                  <a:pt x="5981597" y="402733"/>
                </a:cubicBezTo>
                <a:cubicBezTo>
                  <a:pt x="5916313" y="409198"/>
                  <a:pt x="5769392" y="386254"/>
                  <a:pt x="5732758" y="416424"/>
                </a:cubicBezTo>
                <a:cubicBezTo>
                  <a:pt x="5732758" y="462186"/>
                  <a:pt x="5811986" y="436199"/>
                  <a:pt x="5811986" y="501737"/>
                </a:cubicBezTo>
                <a:cubicBezTo>
                  <a:pt x="5811986" y="677941"/>
                  <a:pt x="5792211" y="910428"/>
                  <a:pt x="5790436" y="1090815"/>
                </a:cubicBezTo>
                <a:cubicBezTo>
                  <a:pt x="5740997" y="849074"/>
                  <a:pt x="5598134" y="664884"/>
                  <a:pt x="5473524" y="435565"/>
                </a:cubicBezTo>
                <a:cubicBezTo>
                  <a:pt x="5365014" y="410212"/>
                  <a:pt x="5156613" y="427452"/>
                  <a:pt x="5069399" y="490201"/>
                </a:cubicBezTo>
                <a:cubicBezTo>
                  <a:pt x="5077131" y="515554"/>
                  <a:pt x="5107428" y="517202"/>
                  <a:pt x="5134936" y="522907"/>
                </a:cubicBezTo>
                <a:cubicBezTo>
                  <a:pt x="5155979" y="727506"/>
                  <a:pt x="5135950" y="1069392"/>
                  <a:pt x="5134936" y="1281090"/>
                </a:cubicBezTo>
                <a:cubicBezTo>
                  <a:pt x="5118076" y="1307837"/>
                  <a:pt x="5061539" y="1306443"/>
                  <a:pt x="5063948" y="1352965"/>
                </a:cubicBezTo>
                <a:close/>
                <a:moveTo>
                  <a:pt x="5877777" y="517329"/>
                </a:moveTo>
                <a:cubicBezTo>
                  <a:pt x="5863300" y="491583"/>
                  <a:pt x="5852271" y="464049"/>
                  <a:pt x="5844944" y="435439"/>
                </a:cubicBezTo>
                <a:cubicBezTo>
                  <a:pt x="5876002" y="443805"/>
                  <a:pt x="5871818" y="474609"/>
                  <a:pt x="5877777" y="517329"/>
                </a:cubicBezTo>
                <a:close/>
                <a:moveTo>
                  <a:pt x="5369577" y="784930"/>
                </a:moveTo>
                <a:cubicBezTo>
                  <a:pt x="5384281" y="826636"/>
                  <a:pt x="5369577" y="870243"/>
                  <a:pt x="5369577" y="904977"/>
                </a:cubicBezTo>
                <a:cubicBezTo>
                  <a:pt x="5356901" y="856172"/>
                  <a:pt x="5364253" y="823721"/>
                  <a:pt x="5369577" y="784930"/>
                </a:cubicBezTo>
                <a:close/>
                <a:moveTo>
                  <a:pt x="5222150" y="1210862"/>
                </a:moveTo>
                <a:cubicBezTo>
                  <a:pt x="5224052" y="1203636"/>
                  <a:pt x="5231784" y="1202242"/>
                  <a:pt x="5233051" y="1194509"/>
                </a:cubicBezTo>
                <a:cubicBezTo>
                  <a:pt x="5246742" y="1196664"/>
                  <a:pt x="5233051" y="1215679"/>
                  <a:pt x="5222150" y="1210862"/>
                </a:cubicBezTo>
                <a:close/>
                <a:moveTo>
                  <a:pt x="5282109" y="626601"/>
                </a:moveTo>
                <a:cubicBezTo>
                  <a:pt x="5301124" y="646883"/>
                  <a:pt x="5267278" y="654235"/>
                  <a:pt x="5282109" y="626601"/>
                </a:cubicBezTo>
                <a:close/>
                <a:moveTo>
                  <a:pt x="5293012" y="697589"/>
                </a:moveTo>
                <a:cubicBezTo>
                  <a:pt x="5302645" y="698857"/>
                  <a:pt x="5305688" y="706970"/>
                  <a:pt x="5303913" y="719393"/>
                </a:cubicBezTo>
                <a:cubicBezTo>
                  <a:pt x="5286799" y="716731"/>
                  <a:pt x="5289462" y="738154"/>
                  <a:pt x="5276658" y="724844"/>
                </a:cubicBezTo>
                <a:cubicBezTo>
                  <a:pt x="5274123" y="707730"/>
                  <a:pt x="5291364" y="710392"/>
                  <a:pt x="5293012" y="697589"/>
                </a:cubicBezTo>
                <a:close/>
                <a:moveTo>
                  <a:pt x="5260306" y="839566"/>
                </a:moveTo>
                <a:cubicBezTo>
                  <a:pt x="5274884" y="847552"/>
                  <a:pt x="5258024" y="869483"/>
                  <a:pt x="5243827" y="866821"/>
                </a:cubicBezTo>
                <a:cubicBezTo>
                  <a:pt x="5238122" y="846411"/>
                  <a:pt x="5264363" y="858201"/>
                  <a:pt x="5260306" y="839566"/>
                </a:cubicBezTo>
                <a:close/>
                <a:moveTo>
                  <a:pt x="5222277" y="664757"/>
                </a:moveTo>
                <a:lnTo>
                  <a:pt x="5233178" y="664757"/>
                </a:lnTo>
                <a:lnTo>
                  <a:pt x="5233178" y="675659"/>
                </a:lnTo>
                <a:lnTo>
                  <a:pt x="5222277" y="675659"/>
                </a:lnTo>
                <a:lnTo>
                  <a:pt x="5222277" y="664630"/>
                </a:lnTo>
                <a:close/>
                <a:moveTo>
                  <a:pt x="5227728" y="692011"/>
                </a:moveTo>
                <a:cubicBezTo>
                  <a:pt x="5236094" y="692011"/>
                  <a:pt x="5240404" y="732576"/>
                  <a:pt x="5222277" y="724844"/>
                </a:cubicBezTo>
                <a:cubicBezTo>
                  <a:pt x="5220007" y="713600"/>
                  <a:pt x="5221947" y="701912"/>
                  <a:pt x="5227728" y="692011"/>
                </a:cubicBezTo>
                <a:close/>
                <a:moveTo>
                  <a:pt x="5233178" y="954162"/>
                </a:moveTo>
                <a:cubicBezTo>
                  <a:pt x="5240632" y="953135"/>
                  <a:pt x="5247693" y="957800"/>
                  <a:pt x="5249658" y="965064"/>
                </a:cubicBezTo>
                <a:cubicBezTo>
                  <a:pt x="5233432" y="982811"/>
                  <a:pt x="5243827" y="992952"/>
                  <a:pt x="5216826" y="997896"/>
                </a:cubicBezTo>
                <a:cubicBezTo>
                  <a:pt x="5215558" y="976599"/>
                  <a:pt x="5228615" y="969500"/>
                  <a:pt x="5233178" y="954162"/>
                </a:cubicBezTo>
                <a:close/>
                <a:moveTo>
                  <a:pt x="5205924" y="921456"/>
                </a:moveTo>
                <a:cubicBezTo>
                  <a:pt x="5221262" y="930203"/>
                  <a:pt x="5194008" y="941866"/>
                  <a:pt x="5195022" y="954162"/>
                </a:cubicBezTo>
                <a:cubicBezTo>
                  <a:pt x="5177022" y="942753"/>
                  <a:pt x="5204149" y="931217"/>
                  <a:pt x="5205924" y="921456"/>
                </a:cubicBezTo>
                <a:close/>
                <a:moveTo>
                  <a:pt x="5189571" y="992445"/>
                </a:moveTo>
                <a:cubicBezTo>
                  <a:pt x="5212136" y="990670"/>
                  <a:pt x="5193248" y="1024136"/>
                  <a:pt x="5189571" y="1030474"/>
                </a:cubicBezTo>
                <a:cubicBezTo>
                  <a:pt x="5165739" y="1030474"/>
                  <a:pt x="5196163" y="1009051"/>
                  <a:pt x="5189571" y="992445"/>
                </a:cubicBezTo>
                <a:close/>
                <a:moveTo>
                  <a:pt x="5189571" y="1047081"/>
                </a:moveTo>
                <a:cubicBezTo>
                  <a:pt x="5191473" y="1056525"/>
                  <a:pt x="5189508" y="1066349"/>
                  <a:pt x="5184120" y="1074336"/>
                </a:cubicBezTo>
                <a:cubicBezTo>
                  <a:pt x="5176007" y="1069772"/>
                  <a:pt x="5176134" y="1056715"/>
                  <a:pt x="5173092" y="1047081"/>
                </a:cubicBezTo>
                <a:close/>
                <a:moveTo>
                  <a:pt x="6758030" y="1472759"/>
                </a:moveTo>
                <a:cubicBezTo>
                  <a:pt x="6890626" y="1491520"/>
                  <a:pt x="7206397" y="1624877"/>
                  <a:pt x="7129957" y="1780672"/>
                </a:cubicBezTo>
                <a:cubicBezTo>
                  <a:pt x="6860456" y="1878788"/>
                  <a:pt x="6624927" y="1656822"/>
                  <a:pt x="6588799" y="1543747"/>
                </a:cubicBezTo>
                <a:cubicBezTo>
                  <a:pt x="5874354" y="1543747"/>
                  <a:pt x="4631934" y="1764699"/>
                  <a:pt x="4028154" y="2286465"/>
                </a:cubicBezTo>
                <a:cubicBezTo>
                  <a:pt x="3884149" y="2170094"/>
                  <a:pt x="3631635" y="2148798"/>
                  <a:pt x="3465699" y="2106205"/>
                </a:cubicBezTo>
                <a:cubicBezTo>
                  <a:pt x="4383855" y="1755825"/>
                  <a:pt x="5337252" y="1426743"/>
                  <a:pt x="6551023" y="1445377"/>
                </a:cubicBezTo>
                <a:cubicBezTo>
                  <a:pt x="6539386" y="1386026"/>
                  <a:pt x="6533276" y="1325724"/>
                  <a:pt x="6532769" y="1265244"/>
                </a:cubicBezTo>
                <a:cubicBezTo>
                  <a:pt x="6231323" y="1370079"/>
                  <a:pt x="5939384" y="1254976"/>
                  <a:pt x="5966385" y="903202"/>
                </a:cubicBezTo>
                <a:cubicBezTo>
                  <a:pt x="5988061" y="618234"/>
                  <a:pt x="6196589" y="363436"/>
                  <a:pt x="6521360" y="358999"/>
                </a:cubicBezTo>
                <a:cubicBezTo>
                  <a:pt x="6644576" y="357351"/>
                  <a:pt x="6818117" y="409705"/>
                  <a:pt x="6852469" y="549147"/>
                </a:cubicBezTo>
                <a:cubicBezTo>
                  <a:pt x="6858301" y="572725"/>
                  <a:pt x="6897978" y="584514"/>
                  <a:pt x="6889611" y="615699"/>
                </a:cubicBezTo>
                <a:cubicBezTo>
                  <a:pt x="6790735" y="592247"/>
                  <a:pt x="6651801" y="617600"/>
                  <a:pt x="6578404" y="588444"/>
                </a:cubicBezTo>
                <a:cubicBezTo>
                  <a:pt x="6561418" y="558528"/>
                  <a:pt x="6627462" y="569936"/>
                  <a:pt x="6627462" y="539259"/>
                </a:cubicBezTo>
                <a:cubicBezTo>
                  <a:pt x="6627462" y="459144"/>
                  <a:pt x="6534797" y="426438"/>
                  <a:pt x="6489923" y="429861"/>
                </a:cubicBezTo>
                <a:cubicBezTo>
                  <a:pt x="6263648" y="447101"/>
                  <a:pt x="6107727" y="1316457"/>
                  <a:pt x="6534670" y="1177776"/>
                </a:cubicBezTo>
                <a:cubicBezTo>
                  <a:pt x="6537966" y="1107675"/>
                  <a:pt x="6537713" y="1002713"/>
                  <a:pt x="6551023" y="926527"/>
                </a:cubicBezTo>
                <a:lnTo>
                  <a:pt x="6463682" y="926527"/>
                </a:lnTo>
                <a:cubicBezTo>
                  <a:pt x="6459499" y="906790"/>
                  <a:pt x="6457674" y="886609"/>
                  <a:pt x="6458232" y="866440"/>
                </a:cubicBezTo>
                <a:cubicBezTo>
                  <a:pt x="6577391" y="878103"/>
                  <a:pt x="6731916" y="893441"/>
                  <a:pt x="6862357" y="899146"/>
                </a:cubicBezTo>
                <a:cubicBezTo>
                  <a:pt x="6806834" y="1050504"/>
                  <a:pt x="6717339" y="1286794"/>
                  <a:pt x="6758537" y="1472632"/>
                </a:cubicBezTo>
                <a:close/>
                <a:moveTo>
                  <a:pt x="6539614" y="402353"/>
                </a:moveTo>
                <a:cubicBezTo>
                  <a:pt x="6562306" y="407550"/>
                  <a:pt x="6540756" y="386000"/>
                  <a:pt x="6539614" y="402353"/>
                </a:cubicBezTo>
                <a:close/>
                <a:moveTo>
                  <a:pt x="6036993" y="981543"/>
                </a:moveTo>
                <a:lnTo>
                  <a:pt x="6036993" y="970642"/>
                </a:lnTo>
                <a:lnTo>
                  <a:pt x="6026091" y="970642"/>
                </a:lnTo>
                <a:lnTo>
                  <a:pt x="6026091" y="981543"/>
                </a:lnTo>
                <a:close/>
                <a:moveTo>
                  <a:pt x="6031542" y="965064"/>
                </a:moveTo>
                <a:cubicBezTo>
                  <a:pt x="6026864" y="961451"/>
                  <a:pt x="6021096" y="959537"/>
                  <a:pt x="6015189" y="959613"/>
                </a:cubicBezTo>
                <a:cubicBezTo>
                  <a:pt x="6033190" y="946936"/>
                  <a:pt x="6008090" y="923865"/>
                  <a:pt x="6036993" y="921583"/>
                </a:cubicBezTo>
                <a:cubicBezTo>
                  <a:pt x="6028499" y="929443"/>
                  <a:pt x="6032176" y="949472"/>
                  <a:pt x="6031542" y="965191"/>
                </a:cubicBezTo>
                <a:close/>
                <a:moveTo>
                  <a:pt x="6047895" y="1112619"/>
                </a:moveTo>
                <a:cubicBezTo>
                  <a:pt x="6045993" y="1095125"/>
                  <a:pt x="6085924" y="1070152"/>
                  <a:pt x="6058796" y="1063434"/>
                </a:cubicBezTo>
                <a:cubicBezTo>
                  <a:pt x="6061078" y="1082322"/>
                  <a:pt x="6027232" y="1093223"/>
                  <a:pt x="6047895" y="1112619"/>
                </a:cubicBezTo>
                <a:close/>
                <a:moveTo>
                  <a:pt x="6069698" y="1030601"/>
                </a:moveTo>
                <a:cubicBezTo>
                  <a:pt x="6076036" y="1052278"/>
                  <a:pt x="6076036" y="1009051"/>
                  <a:pt x="6069698" y="1030601"/>
                </a:cubicBezTo>
                <a:close/>
                <a:moveTo>
                  <a:pt x="6386609" y="402606"/>
                </a:moveTo>
                <a:cubicBezTo>
                  <a:pt x="6373933" y="420987"/>
                  <a:pt x="6404990" y="389930"/>
                  <a:pt x="6386609" y="402606"/>
                </a:cubicBezTo>
                <a:close/>
                <a:moveTo>
                  <a:pt x="6282916" y="440636"/>
                </a:moveTo>
                <a:cubicBezTo>
                  <a:pt x="6274169" y="440002"/>
                  <a:pt x="6265765" y="444185"/>
                  <a:pt x="6260986" y="451538"/>
                </a:cubicBezTo>
                <a:cubicBezTo>
                  <a:pt x="6270747" y="450270"/>
                  <a:pt x="6288367" y="456989"/>
                  <a:pt x="6282916" y="440636"/>
                </a:cubicBezTo>
                <a:close/>
                <a:moveTo>
                  <a:pt x="6184547" y="511624"/>
                </a:moveTo>
                <a:cubicBezTo>
                  <a:pt x="6161729" y="506934"/>
                  <a:pt x="6172631" y="536090"/>
                  <a:pt x="6162743" y="544330"/>
                </a:cubicBezTo>
                <a:cubicBezTo>
                  <a:pt x="6177575" y="541034"/>
                  <a:pt x="6184167" y="529372"/>
                  <a:pt x="6184547" y="511624"/>
                </a:cubicBezTo>
                <a:close/>
                <a:moveTo>
                  <a:pt x="6173645" y="609867"/>
                </a:moveTo>
                <a:cubicBezTo>
                  <a:pt x="6192026" y="626474"/>
                  <a:pt x="6190251" y="589712"/>
                  <a:pt x="6173645" y="609867"/>
                </a:cubicBezTo>
                <a:close/>
                <a:moveTo>
                  <a:pt x="6168194" y="730041"/>
                </a:moveTo>
                <a:cubicBezTo>
                  <a:pt x="6168194" y="738661"/>
                  <a:pt x="6154250" y="734351"/>
                  <a:pt x="6157293" y="746394"/>
                </a:cubicBezTo>
                <a:cubicBezTo>
                  <a:pt x="6168448" y="751211"/>
                  <a:pt x="6181758" y="732323"/>
                  <a:pt x="6168194" y="730041"/>
                </a:cubicBezTo>
                <a:close/>
                <a:moveTo>
                  <a:pt x="6097206" y="986741"/>
                </a:moveTo>
                <a:cubicBezTo>
                  <a:pt x="6103545" y="1008291"/>
                  <a:pt x="6103545" y="965191"/>
                  <a:pt x="6097206" y="986741"/>
                </a:cubicBezTo>
                <a:close/>
                <a:moveTo>
                  <a:pt x="6080853" y="1161423"/>
                </a:moveTo>
                <a:cubicBezTo>
                  <a:pt x="6079878" y="1168864"/>
                  <a:pt x="6084530" y="1175887"/>
                  <a:pt x="6091755" y="1177903"/>
                </a:cubicBezTo>
                <a:cubicBezTo>
                  <a:pt x="6092731" y="1170462"/>
                  <a:pt x="6088079" y="1163439"/>
                  <a:pt x="6080853" y="1161423"/>
                </a:cubicBezTo>
                <a:close/>
                <a:moveTo>
                  <a:pt x="6108108" y="1041376"/>
                </a:moveTo>
                <a:lnTo>
                  <a:pt x="6108108" y="1030348"/>
                </a:lnTo>
                <a:lnTo>
                  <a:pt x="6097206" y="1030348"/>
                </a:lnTo>
                <a:lnTo>
                  <a:pt x="6097206" y="1041376"/>
                </a:lnTo>
                <a:close/>
                <a:moveTo>
                  <a:pt x="6124460" y="828284"/>
                </a:moveTo>
                <a:cubicBezTo>
                  <a:pt x="6147152" y="833608"/>
                  <a:pt x="6125601" y="811931"/>
                  <a:pt x="6124460" y="828284"/>
                </a:cubicBezTo>
                <a:close/>
                <a:moveTo>
                  <a:pt x="6135362" y="1046827"/>
                </a:moveTo>
                <a:cubicBezTo>
                  <a:pt x="6143348" y="1064828"/>
                  <a:pt x="6149053" y="1025531"/>
                  <a:pt x="6135362" y="1046827"/>
                </a:cubicBezTo>
                <a:close/>
                <a:moveTo>
                  <a:pt x="6146391" y="1035799"/>
                </a:moveTo>
                <a:lnTo>
                  <a:pt x="6146391" y="1024897"/>
                </a:lnTo>
                <a:lnTo>
                  <a:pt x="6135362" y="1024897"/>
                </a:lnTo>
                <a:lnTo>
                  <a:pt x="6135362" y="1035799"/>
                </a:lnTo>
                <a:close/>
                <a:moveTo>
                  <a:pt x="6140939" y="997769"/>
                </a:moveTo>
                <a:cubicBezTo>
                  <a:pt x="6142208" y="989910"/>
                  <a:pt x="6149813" y="988515"/>
                  <a:pt x="6151842" y="981416"/>
                </a:cubicBezTo>
                <a:cubicBezTo>
                  <a:pt x="6140560" y="976599"/>
                  <a:pt x="6127249" y="995488"/>
                  <a:pt x="6140939" y="997769"/>
                </a:cubicBezTo>
                <a:close/>
                <a:moveTo>
                  <a:pt x="6146391" y="970515"/>
                </a:moveTo>
                <a:cubicBezTo>
                  <a:pt x="6147531" y="966205"/>
                  <a:pt x="6150954" y="964050"/>
                  <a:pt x="6157293" y="964937"/>
                </a:cubicBezTo>
                <a:cubicBezTo>
                  <a:pt x="6118376" y="891667"/>
                  <a:pt x="6136757" y="966205"/>
                  <a:pt x="6146391" y="970515"/>
                </a:cubicBezTo>
                <a:close/>
                <a:moveTo>
                  <a:pt x="6130165" y="817382"/>
                </a:moveTo>
                <a:cubicBezTo>
                  <a:pt x="6147405" y="820044"/>
                  <a:pt x="6142841" y="800649"/>
                  <a:pt x="6162997" y="806480"/>
                </a:cubicBezTo>
                <a:cubicBezTo>
                  <a:pt x="6164011" y="777198"/>
                  <a:pt x="6122179" y="792029"/>
                  <a:pt x="6130165" y="817382"/>
                </a:cubicBezTo>
                <a:close/>
                <a:moveTo>
                  <a:pt x="6168194" y="1024897"/>
                </a:moveTo>
                <a:cubicBezTo>
                  <a:pt x="6173949" y="1027458"/>
                  <a:pt x="6180693" y="1024872"/>
                  <a:pt x="6183254" y="1019116"/>
                </a:cubicBezTo>
                <a:cubicBezTo>
                  <a:pt x="6185815" y="1013349"/>
                  <a:pt x="6183228" y="1006605"/>
                  <a:pt x="6177473" y="1004044"/>
                </a:cubicBezTo>
                <a:cubicBezTo>
                  <a:pt x="6176256" y="1003512"/>
                  <a:pt x="6174963" y="1003182"/>
                  <a:pt x="6173645" y="1003094"/>
                </a:cubicBezTo>
                <a:cubicBezTo>
                  <a:pt x="6174913" y="1013361"/>
                  <a:pt x="6167434" y="1015136"/>
                  <a:pt x="6168194" y="1024897"/>
                </a:cubicBezTo>
                <a:close/>
                <a:moveTo>
                  <a:pt x="6179096" y="1068631"/>
                </a:moveTo>
                <a:cubicBezTo>
                  <a:pt x="6179983" y="1075096"/>
                  <a:pt x="6178208" y="1084096"/>
                  <a:pt x="6184547" y="1084984"/>
                </a:cubicBezTo>
                <a:cubicBezTo>
                  <a:pt x="6184547" y="1076364"/>
                  <a:pt x="6198491" y="1080674"/>
                  <a:pt x="6195449" y="1068631"/>
                </a:cubicBezTo>
                <a:close/>
                <a:moveTo>
                  <a:pt x="6200900" y="1161423"/>
                </a:moveTo>
                <a:lnTo>
                  <a:pt x="6200900" y="1145070"/>
                </a:lnTo>
                <a:cubicBezTo>
                  <a:pt x="6194561" y="1145958"/>
                  <a:pt x="6185434" y="1144183"/>
                  <a:pt x="6184547" y="1150521"/>
                </a:cubicBezTo>
                <a:cubicBezTo>
                  <a:pt x="6193166" y="1150521"/>
                  <a:pt x="6188857" y="1164465"/>
                  <a:pt x="6200900" y="1161423"/>
                </a:cubicBezTo>
                <a:close/>
                <a:moveTo>
                  <a:pt x="6200900" y="588064"/>
                </a:moveTo>
                <a:cubicBezTo>
                  <a:pt x="6174786" y="572852"/>
                  <a:pt x="6188223" y="605938"/>
                  <a:pt x="6200900" y="588064"/>
                </a:cubicBezTo>
                <a:close/>
                <a:moveTo>
                  <a:pt x="6222830" y="1106787"/>
                </a:moveTo>
                <a:cubicBezTo>
                  <a:pt x="6217506" y="1128211"/>
                  <a:pt x="6244887" y="1144817"/>
                  <a:pt x="6250084" y="1123267"/>
                </a:cubicBezTo>
                <a:cubicBezTo>
                  <a:pt x="6235506" y="1123267"/>
                  <a:pt x="6238295" y="1106027"/>
                  <a:pt x="6222830" y="1106787"/>
                </a:cubicBezTo>
                <a:close/>
                <a:moveTo>
                  <a:pt x="6282916" y="1101337"/>
                </a:moveTo>
                <a:cubicBezTo>
                  <a:pt x="6288621" y="1087519"/>
                  <a:pt x="6264409" y="1077124"/>
                  <a:pt x="6260986" y="1090435"/>
                </a:cubicBezTo>
                <a:cubicBezTo>
                  <a:pt x="6278733" y="1083716"/>
                  <a:pt x="6265169" y="1108182"/>
                  <a:pt x="6282916" y="1101337"/>
                </a:cubicBezTo>
                <a:close/>
                <a:moveTo>
                  <a:pt x="6304720" y="1210608"/>
                </a:moveTo>
                <a:cubicBezTo>
                  <a:pt x="6376341" y="1206171"/>
                  <a:pt x="6312325" y="1174480"/>
                  <a:pt x="6304720" y="1210608"/>
                </a:cubicBezTo>
                <a:close/>
                <a:moveTo>
                  <a:pt x="5234320" y="1581903"/>
                </a:moveTo>
                <a:cubicBezTo>
                  <a:pt x="5257010" y="1587101"/>
                  <a:pt x="5235460" y="1565551"/>
                  <a:pt x="5234320" y="1581903"/>
                </a:cubicBezTo>
                <a:close/>
                <a:moveTo>
                  <a:pt x="5065342" y="1647441"/>
                </a:moveTo>
                <a:cubicBezTo>
                  <a:pt x="5092977" y="1662399"/>
                  <a:pt x="5085624" y="1628426"/>
                  <a:pt x="5065342" y="1647441"/>
                </a:cubicBezTo>
                <a:close/>
                <a:moveTo>
                  <a:pt x="4797742" y="1712979"/>
                </a:moveTo>
                <a:cubicBezTo>
                  <a:pt x="4783545" y="1707908"/>
                  <a:pt x="4758065" y="1709556"/>
                  <a:pt x="4754008" y="1729331"/>
                </a:cubicBezTo>
                <a:cubicBezTo>
                  <a:pt x="4770361" y="1731144"/>
                  <a:pt x="4786599" y="1725072"/>
                  <a:pt x="4797742" y="1712979"/>
                </a:cubicBezTo>
                <a:close/>
                <a:moveTo>
                  <a:pt x="4748557" y="1718430"/>
                </a:moveTo>
                <a:cubicBezTo>
                  <a:pt x="4730303" y="1725782"/>
                  <a:pt x="4687330" y="1737064"/>
                  <a:pt x="4688598" y="1745811"/>
                </a:cubicBezTo>
                <a:cubicBezTo>
                  <a:pt x="4708120" y="1736177"/>
                  <a:pt x="4740444" y="1739473"/>
                  <a:pt x="4748557" y="1718430"/>
                </a:cubicBezTo>
                <a:close/>
                <a:moveTo>
                  <a:pt x="4694049" y="1789418"/>
                </a:moveTo>
                <a:cubicBezTo>
                  <a:pt x="4677443" y="1791193"/>
                  <a:pt x="4651455" y="1783334"/>
                  <a:pt x="4650315" y="1800320"/>
                </a:cubicBezTo>
                <a:cubicBezTo>
                  <a:pt x="4661977" y="1810335"/>
                  <a:pt x="4685048" y="1798799"/>
                  <a:pt x="4694049" y="1789418"/>
                </a:cubicBezTo>
                <a:close/>
                <a:moveTo>
                  <a:pt x="4301079" y="1980580"/>
                </a:moveTo>
                <a:cubicBezTo>
                  <a:pt x="4288402" y="1998834"/>
                  <a:pt x="4319333" y="1967904"/>
                  <a:pt x="4301079" y="1980580"/>
                </a:cubicBezTo>
                <a:close/>
                <a:moveTo>
                  <a:pt x="4202709" y="1893239"/>
                </a:moveTo>
                <a:cubicBezTo>
                  <a:pt x="4195445" y="1886863"/>
                  <a:pt x="4184391" y="1887585"/>
                  <a:pt x="4178028" y="1894836"/>
                </a:cubicBezTo>
                <a:cubicBezTo>
                  <a:pt x="4177001" y="1896002"/>
                  <a:pt x="4176139" y="1897295"/>
                  <a:pt x="4175454" y="1898690"/>
                </a:cubicBezTo>
                <a:cubicBezTo>
                  <a:pt x="4183314" y="1895647"/>
                  <a:pt x="4203723" y="1905028"/>
                  <a:pt x="4202709" y="1893239"/>
                </a:cubicBezTo>
                <a:close/>
                <a:moveTo>
                  <a:pt x="4175454" y="1958777"/>
                </a:moveTo>
                <a:cubicBezTo>
                  <a:pt x="4147186" y="1955481"/>
                  <a:pt x="4157454" y="1981848"/>
                  <a:pt x="4175454" y="1958777"/>
                </a:cubicBezTo>
                <a:close/>
                <a:moveTo>
                  <a:pt x="4066183" y="1958777"/>
                </a:moveTo>
                <a:cubicBezTo>
                  <a:pt x="4088874" y="1963974"/>
                  <a:pt x="4067324" y="1942424"/>
                  <a:pt x="4066183" y="1958777"/>
                </a:cubicBezTo>
                <a:close/>
                <a:moveTo>
                  <a:pt x="4060732" y="1958777"/>
                </a:moveTo>
                <a:cubicBezTo>
                  <a:pt x="4048056" y="1957255"/>
                  <a:pt x="4040197" y="1960044"/>
                  <a:pt x="4038929" y="1969679"/>
                </a:cubicBezTo>
                <a:cubicBezTo>
                  <a:pt x="4047637" y="1970287"/>
                  <a:pt x="4055991" y="1966116"/>
                  <a:pt x="4060732" y="1958777"/>
                </a:cubicBezTo>
                <a:close/>
                <a:moveTo>
                  <a:pt x="4055282" y="2046118"/>
                </a:moveTo>
                <a:cubicBezTo>
                  <a:pt x="4046573" y="2045509"/>
                  <a:pt x="4038219" y="2049680"/>
                  <a:pt x="4033478" y="2057020"/>
                </a:cubicBezTo>
                <a:cubicBezTo>
                  <a:pt x="4043112" y="2055752"/>
                  <a:pt x="4060859" y="2062597"/>
                  <a:pt x="4055282" y="2046118"/>
                </a:cubicBezTo>
                <a:close/>
                <a:moveTo>
                  <a:pt x="3902404" y="2013412"/>
                </a:moveTo>
                <a:cubicBezTo>
                  <a:pt x="3892009" y="2015694"/>
                  <a:pt x="3878952" y="2015314"/>
                  <a:pt x="3880600" y="2029765"/>
                </a:cubicBezTo>
                <a:cubicBezTo>
                  <a:pt x="3894797" y="2031286"/>
                  <a:pt x="3904052" y="2027737"/>
                  <a:pt x="3902404" y="2013412"/>
                </a:cubicBezTo>
                <a:close/>
                <a:moveTo>
                  <a:pt x="3809612" y="2002384"/>
                </a:moveTo>
                <a:cubicBezTo>
                  <a:pt x="3800992" y="2002384"/>
                  <a:pt x="3790597" y="2002384"/>
                  <a:pt x="3793133" y="2013412"/>
                </a:cubicBezTo>
                <a:cubicBezTo>
                  <a:pt x="3800586" y="2014262"/>
                  <a:pt x="3807558" y="2009597"/>
                  <a:pt x="3809612" y="2002384"/>
                </a:cubicBezTo>
                <a:close/>
                <a:moveTo>
                  <a:pt x="3617817" y="2084401"/>
                </a:moveTo>
                <a:cubicBezTo>
                  <a:pt x="3640507" y="2089598"/>
                  <a:pt x="3618958" y="2067922"/>
                  <a:pt x="3617817" y="2084401"/>
                </a:cubicBezTo>
                <a:close/>
                <a:moveTo>
                  <a:pt x="3645072" y="2067922"/>
                </a:moveTo>
                <a:cubicBezTo>
                  <a:pt x="3659649" y="2067922"/>
                  <a:pt x="3677269" y="2070964"/>
                  <a:pt x="3677903" y="2057020"/>
                </a:cubicBezTo>
                <a:cubicBezTo>
                  <a:pt x="3666621" y="2060316"/>
                  <a:pt x="3639874" y="2048273"/>
                  <a:pt x="3645072" y="2067922"/>
                </a:cubicBezTo>
                <a:close/>
                <a:moveTo>
                  <a:pt x="3716059" y="2117106"/>
                </a:moveTo>
                <a:lnTo>
                  <a:pt x="3716059" y="2106205"/>
                </a:lnTo>
                <a:lnTo>
                  <a:pt x="3705158" y="2106205"/>
                </a:lnTo>
                <a:lnTo>
                  <a:pt x="3705158" y="2117106"/>
                </a:lnTo>
                <a:close/>
                <a:moveTo>
                  <a:pt x="3705158" y="2041047"/>
                </a:moveTo>
                <a:cubicBezTo>
                  <a:pt x="3675495" y="2057020"/>
                  <a:pt x="3747751" y="2025455"/>
                  <a:pt x="3705158" y="2041047"/>
                </a:cubicBezTo>
                <a:close/>
                <a:moveTo>
                  <a:pt x="3770695" y="2013793"/>
                </a:moveTo>
                <a:cubicBezTo>
                  <a:pt x="3758018" y="2032047"/>
                  <a:pt x="3789076" y="2001116"/>
                  <a:pt x="3770695" y="2013793"/>
                </a:cubicBezTo>
                <a:close/>
                <a:moveTo>
                  <a:pt x="3776146" y="2062851"/>
                </a:moveTo>
                <a:cubicBezTo>
                  <a:pt x="3799344" y="2064118"/>
                  <a:pt x="3819373" y="2062851"/>
                  <a:pt x="3825330" y="2046498"/>
                </a:cubicBezTo>
                <a:cubicBezTo>
                  <a:pt x="3803274" y="2046498"/>
                  <a:pt x="3783245" y="2048019"/>
                  <a:pt x="3776146" y="2062851"/>
                </a:cubicBezTo>
                <a:close/>
                <a:moveTo>
                  <a:pt x="3836232" y="2041047"/>
                </a:moveTo>
                <a:cubicBezTo>
                  <a:pt x="3852838" y="2055879"/>
                  <a:pt x="3821401" y="2024441"/>
                  <a:pt x="3836232" y="2041047"/>
                </a:cubicBezTo>
                <a:close/>
                <a:moveTo>
                  <a:pt x="3852585" y="2073753"/>
                </a:moveTo>
                <a:cubicBezTo>
                  <a:pt x="3861078" y="2060316"/>
                  <a:pt x="3834077" y="2057780"/>
                  <a:pt x="3836232" y="2068302"/>
                </a:cubicBezTo>
                <a:cubicBezTo>
                  <a:pt x="3839528" y="2068302"/>
                  <a:pt x="3842697" y="2069189"/>
                  <a:pt x="3841683" y="2073753"/>
                </a:cubicBezTo>
                <a:close/>
                <a:moveTo>
                  <a:pt x="3863487" y="2062851"/>
                </a:moveTo>
                <a:cubicBezTo>
                  <a:pt x="3884023" y="2066400"/>
                  <a:pt x="3913432" y="2047766"/>
                  <a:pt x="3890868" y="2041047"/>
                </a:cubicBezTo>
                <a:cubicBezTo>
                  <a:pt x="3894417" y="2060949"/>
                  <a:pt x="3864881" y="2047766"/>
                  <a:pt x="3863487" y="2062851"/>
                </a:cubicBezTo>
                <a:close/>
                <a:moveTo>
                  <a:pt x="3896319" y="2138910"/>
                </a:moveTo>
                <a:cubicBezTo>
                  <a:pt x="3925221" y="2144868"/>
                  <a:pt x="3902783" y="2122304"/>
                  <a:pt x="3896319" y="2138910"/>
                </a:cubicBezTo>
                <a:close/>
                <a:moveTo>
                  <a:pt x="4032844" y="1970312"/>
                </a:moveTo>
                <a:cubicBezTo>
                  <a:pt x="3985307" y="1977284"/>
                  <a:pt x="3940433" y="1987045"/>
                  <a:pt x="3912671" y="2014046"/>
                </a:cubicBezTo>
                <a:cubicBezTo>
                  <a:pt x="3961223" y="2007835"/>
                  <a:pt x="3994688" y="1986792"/>
                  <a:pt x="4032844" y="1970312"/>
                </a:cubicBezTo>
                <a:close/>
                <a:moveTo>
                  <a:pt x="4016492" y="2063104"/>
                </a:moveTo>
                <a:cubicBezTo>
                  <a:pt x="3976308" y="2059301"/>
                  <a:pt x="3962109" y="2081612"/>
                  <a:pt x="3934601" y="2090486"/>
                </a:cubicBezTo>
                <a:cubicBezTo>
                  <a:pt x="3959954" y="2099486"/>
                  <a:pt x="3994688" y="2075401"/>
                  <a:pt x="4016492" y="2063104"/>
                </a:cubicBezTo>
                <a:close/>
                <a:moveTo>
                  <a:pt x="3923573" y="2183278"/>
                </a:moveTo>
                <a:cubicBezTo>
                  <a:pt x="3937518" y="2177320"/>
                  <a:pt x="3942715" y="2206729"/>
                  <a:pt x="3950955" y="2188729"/>
                </a:cubicBezTo>
                <a:cubicBezTo>
                  <a:pt x="3944490" y="2187081"/>
                  <a:pt x="3930292" y="2166798"/>
                  <a:pt x="3923573" y="2183278"/>
                </a:cubicBezTo>
                <a:close/>
                <a:moveTo>
                  <a:pt x="3978209" y="2199631"/>
                </a:moveTo>
                <a:cubicBezTo>
                  <a:pt x="3974152" y="2238675"/>
                  <a:pt x="4025618" y="2247421"/>
                  <a:pt x="4038295" y="2221561"/>
                </a:cubicBezTo>
                <a:cubicBezTo>
                  <a:pt x="4005209" y="2242097"/>
                  <a:pt x="4003815" y="2202673"/>
                  <a:pt x="3978209" y="2199631"/>
                </a:cubicBezTo>
                <a:close/>
                <a:moveTo>
                  <a:pt x="4021942" y="2172376"/>
                </a:moveTo>
                <a:cubicBezTo>
                  <a:pt x="4030183" y="2144107"/>
                  <a:pt x="4075311" y="2152981"/>
                  <a:pt x="4082029" y="2123191"/>
                </a:cubicBezTo>
                <a:cubicBezTo>
                  <a:pt x="4059718" y="2133839"/>
                  <a:pt x="4011041" y="2146770"/>
                  <a:pt x="4021942" y="2172376"/>
                </a:cubicBezTo>
                <a:close/>
                <a:moveTo>
                  <a:pt x="3978209" y="2122431"/>
                </a:moveTo>
                <a:cubicBezTo>
                  <a:pt x="4027774" y="2117487"/>
                  <a:pt x="4055535" y="2090612"/>
                  <a:pt x="4087480" y="2067795"/>
                </a:cubicBezTo>
                <a:cubicBezTo>
                  <a:pt x="4047042" y="2071091"/>
                  <a:pt x="4032210" y="2099993"/>
                  <a:pt x="3989110" y="2100627"/>
                </a:cubicBezTo>
                <a:cubicBezTo>
                  <a:pt x="3995448" y="2117740"/>
                  <a:pt x="3980617" y="2113303"/>
                  <a:pt x="3978209" y="2122431"/>
                </a:cubicBezTo>
                <a:close/>
                <a:moveTo>
                  <a:pt x="4125636" y="2002257"/>
                </a:moveTo>
                <a:cubicBezTo>
                  <a:pt x="4131974" y="2023934"/>
                  <a:pt x="4131974" y="1980707"/>
                  <a:pt x="4125636" y="2002257"/>
                </a:cubicBezTo>
                <a:close/>
                <a:moveTo>
                  <a:pt x="4153017" y="1996806"/>
                </a:moveTo>
                <a:cubicBezTo>
                  <a:pt x="4160420" y="1997769"/>
                  <a:pt x="4167405" y="1993117"/>
                  <a:pt x="4169370" y="1985905"/>
                </a:cubicBezTo>
                <a:cubicBezTo>
                  <a:pt x="4160750" y="1985905"/>
                  <a:pt x="4150482" y="1985144"/>
                  <a:pt x="4153017" y="1996806"/>
                </a:cubicBezTo>
                <a:close/>
                <a:moveTo>
                  <a:pt x="4207653" y="2078823"/>
                </a:moveTo>
                <a:cubicBezTo>
                  <a:pt x="4220330" y="2078823"/>
                  <a:pt x="4245682" y="2063231"/>
                  <a:pt x="4234907" y="2056893"/>
                </a:cubicBezTo>
                <a:cubicBezTo>
                  <a:pt x="4227935" y="2066274"/>
                  <a:pt x="4209554" y="2063611"/>
                  <a:pt x="4207653" y="2078823"/>
                </a:cubicBezTo>
                <a:close/>
                <a:moveTo>
                  <a:pt x="4174821" y="2029638"/>
                </a:moveTo>
                <a:cubicBezTo>
                  <a:pt x="4197511" y="2010497"/>
                  <a:pt x="4238203" y="2008722"/>
                  <a:pt x="4250879" y="1980453"/>
                </a:cubicBezTo>
                <a:cubicBezTo>
                  <a:pt x="4221597" y="1993130"/>
                  <a:pt x="4189525" y="2002764"/>
                  <a:pt x="4174821" y="2029638"/>
                </a:cubicBezTo>
                <a:close/>
                <a:moveTo>
                  <a:pt x="4245809" y="2024187"/>
                </a:moveTo>
                <a:cubicBezTo>
                  <a:pt x="4253187" y="2025037"/>
                  <a:pt x="4260108" y="2020423"/>
                  <a:pt x="4262162" y="2013286"/>
                </a:cubicBezTo>
                <a:cubicBezTo>
                  <a:pt x="4254759" y="2012322"/>
                  <a:pt x="4247774" y="2016975"/>
                  <a:pt x="4245809" y="2024187"/>
                </a:cubicBezTo>
                <a:close/>
                <a:moveTo>
                  <a:pt x="4267612" y="2045991"/>
                </a:moveTo>
                <a:cubicBezTo>
                  <a:pt x="4315910" y="2030399"/>
                  <a:pt x="4365982" y="2016835"/>
                  <a:pt x="4387785" y="1975002"/>
                </a:cubicBezTo>
                <a:cubicBezTo>
                  <a:pt x="4339868" y="1990848"/>
                  <a:pt x="4307670" y="2022286"/>
                  <a:pt x="4267612" y="2045991"/>
                </a:cubicBezTo>
                <a:close/>
                <a:moveTo>
                  <a:pt x="4376884" y="1936720"/>
                </a:moveTo>
                <a:cubicBezTo>
                  <a:pt x="4392475" y="1945593"/>
                  <a:pt x="4420110" y="1927719"/>
                  <a:pt x="4431519" y="1914916"/>
                </a:cubicBezTo>
                <a:cubicBezTo>
                  <a:pt x="4411122" y="1914561"/>
                  <a:pt x="4391436" y="1922420"/>
                  <a:pt x="4376884" y="1936720"/>
                </a:cubicBezTo>
                <a:close/>
                <a:moveTo>
                  <a:pt x="4393236" y="1909465"/>
                </a:moveTo>
                <a:cubicBezTo>
                  <a:pt x="4415927" y="1914662"/>
                  <a:pt x="4394377" y="1893112"/>
                  <a:pt x="4393236" y="1909465"/>
                </a:cubicBezTo>
                <a:close/>
                <a:moveTo>
                  <a:pt x="4387785" y="1838476"/>
                </a:moveTo>
                <a:cubicBezTo>
                  <a:pt x="4407117" y="1834407"/>
                  <a:pt x="4425599" y="1827029"/>
                  <a:pt x="4442421" y="1816673"/>
                </a:cubicBezTo>
                <a:cubicBezTo>
                  <a:pt x="4422392" y="1822124"/>
                  <a:pt x="4388673" y="1813884"/>
                  <a:pt x="4387785" y="1838476"/>
                </a:cubicBezTo>
                <a:close/>
                <a:moveTo>
                  <a:pt x="4458774" y="1909465"/>
                </a:moveTo>
                <a:cubicBezTo>
                  <a:pt x="4486915" y="1896789"/>
                  <a:pt x="4440012" y="1895394"/>
                  <a:pt x="4458774" y="1909465"/>
                </a:cubicBezTo>
                <a:close/>
                <a:moveTo>
                  <a:pt x="4540663" y="1778389"/>
                </a:moveTo>
                <a:cubicBezTo>
                  <a:pt x="4563355" y="1783587"/>
                  <a:pt x="4541804" y="1762037"/>
                  <a:pt x="4540663" y="1778389"/>
                </a:cubicBezTo>
                <a:close/>
                <a:moveTo>
                  <a:pt x="4639033" y="1805771"/>
                </a:moveTo>
                <a:cubicBezTo>
                  <a:pt x="4626356" y="1824025"/>
                  <a:pt x="4657287" y="1793094"/>
                  <a:pt x="4639033" y="1805771"/>
                </a:cubicBezTo>
                <a:close/>
                <a:moveTo>
                  <a:pt x="4649934" y="1854829"/>
                </a:moveTo>
                <a:cubicBezTo>
                  <a:pt x="4657920" y="1872957"/>
                  <a:pt x="4663498" y="1833532"/>
                  <a:pt x="4649934" y="1854829"/>
                </a:cubicBezTo>
                <a:close/>
                <a:moveTo>
                  <a:pt x="4655385" y="1827574"/>
                </a:moveTo>
                <a:cubicBezTo>
                  <a:pt x="4705204" y="1811856"/>
                  <a:pt x="4768206" y="1809320"/>
                  <a:pt x="4802812" y="1778389"/>
                </a:cubicBezTo>
                <a:cubicBezTo>
                  <a:pt x="4763642" y="1794362"/>
                  <a:pt x="4690372" y="1792968"/>
                  <a:pt x="4655385" y="1827574"/>
                </a:cubicBezTo>
                <a:close/>
                <a:moveTo>
                  <a:pt x="4802812" y="1712852"/>
                </a:moveTo>
                <a:cubicBezTo>
                  <a:pt x="4812447" y="1711584"/>
                  <a:pt x="4830194" y="1718430"/>
                  <a:pt x="4824616" y="1701950"/>
                </a:cubicBezTo>
                <a:cubicBezTo>
                  <a:pt x="4811940" y="1700429"/>
                  <a:pt x="4804080" y="1703218"/>
                  <a:pt x="4802812" y="1712852"/>
                </a:cubicBezTo>
                <a:close/>
                <a:moveTo>
                  <a:pt x="4808263" y="1762037"/>
                </a:moveTo>
                <a:cubicBezTo>
                  <a:pt x="4820940" y="1762037"/>
                  <a:pt x="4824362" y="1752656"/>
                  <a:pt x="4841095" y="1756586"/>
                </a:cubicBezTo>
                <a:cubicBezTo>
                  <a:pt x="4843758" y="1735036"/>
                  <a:pt x="4803066" y="1746572"/>
                  <a:pt x="4808263" y="1762037"/>
                </a:cubicBezTo>
                <a:close/>
                <a:moveTo>
                  <a:pt x="4895604" y="1783841"/>
                </a:moveTo>
                <a:cubicBezTo>
                  <a:pt x="4877223" y="1767234"/>
                  <a:pt x="4879125" y="1803996"/>
                  <a:pt x="4895604" y="1783841"/>
                </a:cubicBezTo>
                <a:close/>
                <a:moveTo>
                  <a:pt x="4901055" y="1783841"/>
                </a:moveTo>
                <a:cubicBezTo>
                  <a:pt x="4913731" y="1785362"/>
                  <a:pt x="4921591" y="1782573"/>
                  <a:pt x="4922986" y="1772939"/>
                </a:cubicBezTo>
                <a:cubicBezTo>
                  <a:pt x="4913225" y="1774206"/>
                  <a:pt x="4895604" y="1767488"/>
                  <a:pt x="4901055" y="1783841"/>
                </a:cubicBezTo>
                <a:close/>
                <a:moveTo>
                  <a:pt x="4933887" y="1772939"/>
                </a:moveTo>
                <a:cubicBezTo>
                  <a:pt x="4950747" y="1769770"/>
                  <a:pt x="4971917" y="1771544"/>
                  <a:pt x="4971917" y="1751135"/>
                </a:cubicBezTo>
                <a:cubicBezTo>
                  <a:pt x="4955184" y="1754304"/>
                  <a:pt x="4933887" y="1752530"/>
                  <a:pt x="4933887" y="1772939"/>
                </a:cubicBezTo>
                <a:close/>
                <a:moveTo>
                  <a:pt x="4950240" y="1663667"/>
                </a:moveTo>
                <a:cubicBezTo>
                  <a:pt x="4977621" y="1661893"/>
                  <a:pt x="5014256" y="1669372"/>
                  <a:pt x="5021228" y="1647314"/>
                </a:cubicBezTo>
                <a:cubicBezTo>
                  <a:pt x="5000945" y="1656061"/>
                  <a:pt x="4961522" y="1645920"/>
                  <a:pt x="4950240" y="1663667"/>
                </a:cubicBezTo>
                <a:close/>
                <a:moveTo>
                  <a:pt x="5021228" y="1734656"/>
                </a:moveTo>
                <a:cubicBezTo>
                  <a:pt x="5046581" y="1733261"/>
                  <a:pt x="5063314" y="1721979"/>
                  <a:pt x="5092216" y="1723754"/>
                </a:cubicBezTo>
                <a:cubicBezTo>
                  <a:pt x="5081694" y="1699288"/>
                  <a:pt x="5028834" y="1720078"/>
                  <a:pt x="5021228" y="1734656"/>
                </a:cubicBezTo>
                <a:close/>
                <a:moveTo>
                  <a:pt x="5097287" y="1641863"/>
                </a:moveTo>
                <a:cubicBezTo>
                  <a:pt x="5106034" y="1642497"/>
                  <a:pt x="5114438" y="1638314"/>
                  <a:pt x="5119217" y="1630962"/>
                </a:cubicBezTo>
                <a:cubicBezTo>
                  <a:pt x="5109456" y="1632229"/>
                  <a:pt x="5091836" y="1625511"/>
                  <a:pt x="5097287" y="1641863"/>
                </a:cubicBezTo>
                <a:close/>
                <a:moveTo>
                  <a:pt x="5130119" y="1658216"/>
                </a:moveTo>
                <a:cubicBezTo>
                  <a:pt x="5101977" y="1670893"/>
                  <a:pt x="5148880" y="1672414"/>
                  <a:pt x="5130119" y="1658216"/>
                </a:cubicBezTo>
                <a:close/>
                <a:moveTo>
                  <a:pt x="5135569" y="1636413"/>
                </a:moveTo>
                <a:cubicBezTo>
                  <a:pt x="5149133" y="1637173"/>
                  <a:pt x="5162064" y="1637427"/>
                  <a:pt x="5162824" y="1625511"/>
                </a:cubicBezTo>
                <a:cubicBezTo>
                  <a:pt x="5152556" y="1627919"/>
                  <a:pt x="5129992" y="1618032"/>
                  <a:pt x="5135569" y="1636413"/>
                </a:cubicBezTo>
                <a:close/>
                <a:moveTo>
                  <a:pt x="5206558" y="1603707"/>
                </a:moveTo>
                <a:cubicBezTo>
                  <a:pt x="5213403" y="1648329"/>
                  <a:pt x="5271208" y="1604468"/>
                  <a:pt x="5288447" y="1592678"/>
                </a:cubicBezTo>
                <a:cubicBezTo>
                  <a:pt x="5258277" y="1596862"/>
                  <a:pt x="5226967" y="1604721"/>
                  <a:pt x="5206558" y="1603707"/>
                </a:cubicBezTo>
                <a:close/>
                <a:moveTo>
                  <a:pt x="5332181" y="1587228"/>
                </a:moveTo>
                <a:cubicBezTo>
                  <a:pt x="5358929" y="1576706"/>
                  <a:pt x="5391507" y="1577974"/>
                  <a:pt x="5403170" y="1565424"/>
                </a:cubicBezTo>
                <a:cubicBezTo>
                  <a:pt x="5371732" y="1565424"/>
                  <a:pt x="5348027" y="1572143"/>
                  <a:pt x="5332181" y="1587228"/>
                </a:cubicBezTo>
                <a:close/>
                <a:moveTo>
                  <a:pt x="5408240" y="1565424"/>
                </a:moveTo>
                <a:cubicBezTo>
                  <a:pt x="5427002" y="1567706"/>
                  <a:pt x="5441199" y="1570875"/>
                  <a:pt x="5457425" y="1559973"/>
                </a:cubicBezTo>
                <a:cubicBezTo>
                  <a:pt x="5441059" y="1554193"/>
                  <a:pt x="5422945" y="1556208"/>
                  <a:pt x="5408240" y="1565424"/>
                </a:cubicBezTo>
                <a:close/>
                <a:moveTo>
                  <a:pt x="5484299" y="1630962"/>
                </a:moveTo>
                <a:cubicBezTo>
                  <a:pt x="5488356" y="1616891"/>
                  <a:pt x="5524737" y="1635018"/>
                  <a:pt x="5522328" y="1614609"/>
                </a:cubicBezTo>
                <a:cubicBezTo>
                  <a:pt x="5515103" y="1622341"/>
                  <a:pt x="5464777" y="1614609"/>
                  <a:pt x="5484299" y="1630962"/>
                </a:cubicBezTo>
                <a:close/>
                <a:moveTo>
                  <a:pt x="5549836" y="1614609"/>
                </a:moveTo>
                <a:cubicBezTo>
                  <a:pt x="5578739" y="1620440"/>
                  <a:pt x="5556301" y="1598003"/>
                  <a:pt x="5549836" y="1614609"/>
                </a:cubicBezTo>
                <a:close/>
                <a:moveTo>
                  <a:pt x="5577091" y="1609158"/>
                </a:moveTo>
                <a:cubicBezTo>
                  <a:pt x="5583429" y="1630708"/>
                  <a:pt x="5583429" y="1587481"/>
                  <a:pt x="5577091" y="1609158"/>
                </a:cubicBezTo>
                <a:close/>
                <a:moveTo>
                  <a:pt x="5615120" y="1603707"/>
                </a:moveTo>
                <a:cubicBezTo>
                  <a:pt x="5624881" y="1600665"/>
                  <a:pt x="5637811" y="1600792"/>
                  <a:pt x="5642375" y="1592678"/>
                </a:cubicBezTo>
                <a:cubicBezTo>
                  <a:pt x="5628811" y="1591918"/>
                  <a:pt x="5615881" y="1591665"/>
                  <a:pt x="5615120" y="1603707"/>
                </a:cubicBezTo>
                <a:close/>
                <a:moveTo>
                  <a:pt x="5664305" y="1587228"/>
                </a:moveTo>
                <a:cubicBezTo>
                  <a:pt x="5651628" y="1605609"/>
                  <a:pt x="5682559" y="1574551"/>
                  <a:pt x="5664305" y="1587228"/>
                </a:cubicBezTo>
                <a:close/>
                <a:moveTo>
                  <a:pt x="5718813" y="1521690"/>
                </a:moveTo>
                <a:cubicBezTo>
                  <a:pt x="5616008" y="1527014"/>
                  <a:pt x="5641867" y="1552874"/>
                  <a:pt x="5718813" y="1521690"/>
                </a:cubicBezTo>
                <a:close/>
                <a:moveTo>
                  <a:pt x="5724264" y="1527141"/>
                </a:moveTo>
                <a:cubicBezTo>
                  <a:pt x="5735673" y="1523972"/>
                  <a:pt x="5760139" y="1533986"/>
                  <a:pt x="5762294" y="1521690"/>
                </a:cubicBezTo>
                <a:cubicBezTo>
                  <a:pt x="5749617" y="1519282"/>
                  <a:pt x="5734659" y="1513450"/>
                  <a:pt x="5724264" y="1527141"/>
                </a:cubicBezTo>
                <a:close/>
                <a:moveTo>
                  <a:pt x="6172124" y="1483534"/>
                </a:moveTo>
                <a:cubicBezTo>
                  <a:pt x="6201027" y="1489492"/>
                  <a:pt x="6178589" y="1466928"/>
                  <a:pt x="6172124" y="1483534"/>
                </a:cubicBezTo>
                <a:close/>
                <a:moveTo>
                  <a:pt x="6395990" y="1478083"/>
                </a:moveTo>
                <a:cubicBezTo>
                  <a:pt x="6409554" y="1499379"/>
                  <a:pt x="6403976" y="1459955"/>
                  <a:pt x="6395990" y="1478083"/>
                </a:cubicBezTo>
                <a:close/>
                <a:moveTo>
                  <a:pt x="6439724" y="1483534"/>
                </a:moveTo>
                <a:cubicBezTo>
                  <a:pt x="6462415" y="1488731"/>
                  <a:pt x="6440865" y="1467181"/>
                  <a:pt x="6439724" y="1483534"/>
                </a:cubicBezTo>
                <a:close/>
                <a:moveTo>
                  <a:pt x="6494359" y="1488985"/>
                </a:moveTo>
                <a:cubicBezTo>
                  <a:pt x="6535178" y="1495450"/>
                  <a:pt x="6511980" y="1472251"/>
                  <a:pt x="6494359" y="1488985"/>
                </a:cubicBezTo>
                <a:close/>
                <a:moveTo>
                  <a:pt x="6532389" y="1488985"/>
                </a:moveTo>
                <a:cubicBezTo>
                  <a:pt x="6561418" y="1494943"/>
                  <a:pt x="6538854" y="1472378"/>
                  <a:pt x="6532389" y="1488985"/>
                </a:cubicBezTo>
                <a:close/>
                <a:moveTo>
                  <a:pt x="6756255" y="1046701"/>
                </a:moveTo>
                <a:cubicBezTo>
                  <a:pt x="6763722" y="1047601"/>
                  <a:pt x="6770719" y="1042910"/>
                  <a:pt x="6772735" y="1035672"/>
                </a:cubicBezTo>
                <a:cubicBezTo>
                  <a:pt x="6765268" y="1034772"/>
                  <a:pt x="6758271" y="1039462"/>
                  <a:pt x="6756255" y="1046701"/>
                </a:cubicBezTo>
                <a:close/>
                <a:moveTo>
                  <a:pt x="6778185" y="926527"/>
                </a:moveTo>
                <a:cubicBezTo>
                  <a:pt x="6704535" y="916893"/>
                  <a:pt x="6751692" y="949598"/>
                  <a:pt x="6778185" y="926527"/>
                </a:cubicBezTo>
                <a:close/>
                <a:moveTo>
                  <a:pt x="6718099" y="970261"/>
                </a:moveTo>
                <a:cubicBezTo>
                  <a:pt x="6710658" y="969285"/>
                  <a:pt x="6703635" y="973937"/>
                  <a:pt x="6701620" y="981163"/>
                </a:cubicBezTo>
                <a:cubicBezTo>
                  <a:pt x="6709048" y="982076"/>
                  <a:pt x="6716033" y="977449"/>
                  <a:pt x="6718099" y="970261"/>
                </a:cubicBezTo>
                <a:close/>
                <a:moveTo>
                  <a:pt x="6707198" y="1019319"/>
                </a:moveTo>
                <a:cubicBezTo>
                  <a:pt x="6688918" y="1021272"/>
                  <a:pt x="6673769" y="1034353"/>
                  <a:pt x="6669168" y="1052152"/>
                </a:cubicBezTo>
                <a:cubicBezTo>
                  <a:pt x="6693253" y="1052152"/>
                  <a:pt x="6696930" y="1032503"/>
                  <a:pt x="6707198" y="1019319"/>
                </a:cubicBezTo>
                <a:close/>
                <a:moveTo>
                  <a:pt x="6658013" y="959233"/>
                </a:moveTo>
                <a:lnTo>
                  <a:pt x="6658013" y="970261"/>
                </a:lnTo>
                <a:lnTo>
                  <a:pt x="6668914" y="970261"/>
                </a:lnTo>
                <a:lnTo>
                  <a:pt x="6668914" y="959233"/>
                </a:lnTo>
                <a:close/>
                <a:moveTo>
                  <a:pt x="6608828" y="1008417"/>
                </a:moveTo>
                <a:cubicBezTo>
                  <a:pt x="6608828" y="1018685"/>
                  <a:pt x="6590828" y="1012221"/>
                  <a:pt x="6592475" y="1024770"/>
                </a:cubicBezTo>
                <a:cubicBezTo>
                  <a:pt x="6599448" y="1038588"/>
                  <a:pt x="6623659" y="1014375"/>
                  <a:pt x="6608828" y="1008417"/>
                </a:cubicBezTo>
                <a:close/>
                <a:moveTo>
                  <a:pt x="6587024" y="1248638"/>
                </a:moveTo>
                <a:cubicBezTo>
                  <a:pt x="6587024" y="1211876"/>
                  <a:pt x="6557235" y="1254849"/>
                  <a:pt x="6587024" y="1248638"/>
                </a:cubicBezTo>
                <a:close/>
                <a:moveTo>
                  <a:pt x="6592475" y="1199580"/>
                </a:moveTo>
                <a:cubicBezTo>
                  <a:pt x="6600842" y="1183100"/>
                  <a:pt x="6564207" y="1185128"/>
                  <a:pt x="6565221" y="1194128"/>
                </a:cubicBezTo>
                <a:cubicBezTo>
                  <a:pt x="6573182" y="1199592"/>
                  <a:pt x="6583031" y="1201557"/>
                  <a:pt x="6592475" y="1199580"/>
                </a:cubicBezTo>
                <a:close/>
                <a:moveTo>
                  <a:pt x="6570672" y="1161550"/>
                </a:moveTo>
                <a:cubicBezTo>
                  <a:pt x="6570672" y="1142028"/>
                  <a:pt x="6604645" y="1155592"/>
                  <a:pt x="6597927" y="1128844"/>
                </a:cubicBezTo>
                <a:cubicBezTo>
                  <a:pt x="6584363" y="1132014"/>
                  <a:pt x="6553812" y="1146085"/>
                  <a:pt x="6570672" y="1161550"/>
                </a:cubicBezTo>
                <a:close/>
                <a:moveTo>
                  <a:pt x="6592475" y="1085491"/>
                </a:moveTo>
                <a:cubicBezTo>
                  <a:pt x="6598053" y="1076237"/>
                  <a:pt x="6630504" y="1065335"/>
                  <a:pt x="6614279" y="1052785"/>
                </a:cubicBezTo>
                <a:cubicBezTo>
                  <a:pt x="6609969" y="1064828"/>
                  <a:pt x="6588926" y="1059884"/>
                  <a:pt x="6587024" y="1074589"/>
                </a:cubicBezTo>
                <a:cubicBezTo>
                  <a:pt x="6597292" y="1075857"/>
                  <a:pt x="6583855" y="1083589"/>
                  <a:pt x="6592475" y="1085491"/>
                </a:cubicBezTo>
                <a:close/>
                <a:moveTo>
                  <a:pt x="6597927" y="916259"/>
                </a:moveTo>
                <a:cubicBezTo>
                  <a:pt x="6608321" y="913851"/>
                  <a:pt x="6630885" y="923611"/>
                  <a:pt x="6625180" y="905357"/>
                </a:cubicBezTo>
                <a:cubicBezTo>
                  <a:pt x="6614735" y="903164"/>
                  <a:pt x="6603985" y="907462"/>
                  <a:pt x="6597927" y="916259"/>
                </a:cubicBezTo>
                <a:close/>
                <a:moveTo>
                  <a:pt x="6625180" y="1052785"/>
                </a:moveTo>
                <a:cubicBezTo>
                  <a:pt x="6636463" y="1057476"/>
                  <a:pt x="6649773" y="1038588"/>
                  <a:pt x="6636209" y="1036306"/>
                </a:cubicBezTo>
                <a:cubicBezTo>
                  <a:pt x="6636209" y="1044926"/>
                  <a:pt x="6622265" y="1040616"/>
                  <a:pt x="6625180" y="1052785"/>
                </a:cubicBezTo>
                <a:close/>
                <a:moveTo>
                  <a:pt x="6658013" y="1232919"/>
                </a:moveTo>
                <a:lnTo>
                  <a:pt x="6641660" y="1232919"/>
                </a:lnTo>
                <a:cubicBezTo>
                  <a:pt x="6642420" y="1239384"/>
                  <a:pt x="6640646" y="1248384"/>
                  <a:pt x="6647111" y="1249271"/>
                </a:cubicBezTo>
                <a:cubicBezTo>
                  <a:pt x="6648379" y="1241539"/>
                  <a:pt x="6656111" y="1240144"/>
                  <a:pt x="6658013" y="1232919"/>
                </a:cubicBezTo>
                <a:close/>
                <a:moveTo>
                  <a:pt x="6652562" y="1456786"/>
                </a:moveTo>
                <a:cubicBezTo>
                  <a:pt x="6655857" y="1456786"/>
                  <a:pt x="6659026" y="1456026"/>
                  <a:pt x="6658013" y="1451335"/>
                </a:cubicBezTo>
                <a:cubicBezTo>
                  <a:pt x="6650787" y="1451335"/>
                  <a:pt x="6653069" y="1441828"/>
                  <a:pt x="6647111" y="1440434"/>
                </a:cubicBezTo>
                <a:cubicBezTo>
                  <a:pt x="6647263" y="1446353"/>
                  <a:pt x="6645336" y="1452134"/>
                  <a:pt x="6641660" y="1456786"/>
                </a:cubicBezTo>
                <a:close/>
                <a:moveTo>
                  <a:pt x="6668914" y="1407728"/>
                </a:moveTo>
                <a:cubicBezTo>
                  <a:pt x="6672971" y="1395051"/>
                  <a:pt x="6648758" y="1385164"/>
                  <a:pt x="6647111" y="1396826"/>
                </a:cubicBezTo>
                <a:cubicBezTo>
                  <a:pt x="6655604" y="1399108"/>
                  <a:pt x="6651801" y="1413939"/>
                  <a:pt x="6668914" y="1407728"/>
                </a:cubicBezTo>
                <a:close/>
                <a:moveTo>
                  <a:pt x="6701620" y="1336739"/>
                </a:moveTo>
                <a:cubicBezTo>
                  <a:pt x="6691479" y="1349416"/>
                  <a:pt x="6675379" y="1400122"/>
                  <a:pt x="6701620" y="1402277"/>
                </a:cubicBezTo>
                <a:cubicBezTo>
                  <a:pt x="6703014" y="1393657"/>
                  <a:pt x="6714296" y="1354740"/>
                  <a:pt x="6701620" y="1336739"/>
                </a:cubicBezTo>
                <a:close/>
                <a:moveTo>
                  <a:pt x="6701620" y="1571509"/>
                </a:moveTo>
                <a:cubicBezTo>
                  <a:pt x="6718099" y="1577087"/>
                  <a:pt x="6711380" y="1558832"/>
                  <a:pt x="6712648" y="1549705"/>
                </a:cubicBezTo>
                <a:cubicBezTo>
                  <a:pt x="6706183" y="1550466"/>
                  <a:pt x="6697183" y="1548691"/>
                  <a:pt x="6696295" y="1555156"/>
                </a:cubicBezTo>
                <a:cubicBezTo>
                  <a:pt x="6707577" y="1558198"/>
                  <a:pt x="6707831" y="1563649"/>
                  <a:pt x="6701620" y="1571509"/>
                </a:cubicBezTo>
                <a:close/>
                <a:moveTo>
                  <a:pt x="6707198" y="1331289"/>
                </a:moveTo>
                <a:cubicBezTo>
                  <a:pt x="6710240" y="1327866"/>
                  <a:pt x="6719874" y="1305302"/>
                  <a:pt x="6707198" y="1303907"/>
                </a:cubicBezTo>
                <a:cubicBezTo>
                  <a:pt x="6704028" y="1307203"/>
                  <a:pt x="6694521" y="1329894"/>
                  <a:pt x="6707198" y="1331289"/>
                </a:cubicBezTo>
                <a:close/>
                <a:moveTo>
                  <a:pt x="6707198" y="1293259"/>
                </a:moveTo>
                <a:cubicBezTo>
                  <a:pt x="6713536" y="1314809"/>
                  <a:pt x="6713536" y="1271709"/>
                  <a:pt x="6707198" y="1293259"/>
                </a:cubicBezTo>
                <a:close/>
                <a:moveTo>
                  <a:pt x="6701620" y="1276906"/>
                </a:moveTo>
                <a:cubicBezTo>
                  <a:pt x="6720127" y="1293512"/>
                  <a:pt x="6718226" y="1256624"/>
                  <a:pt x="6701620" y="1276906"/>
                </a:cubicBezTo>
                <a:close/>
                <a:moveTo>
                  <a:pt x="6739649" y="1604594"/>
                </a:moveTo>
                <a:cubicBezTo>
                  <a:pt x="6739649" y="1601172"/>
                  <a:pt x="6740537" y="1598130"/>
                  <a:pt x="6745100" y="1599144"/>
                </a:cubicBezTo>
                <a:cubicBezTo>
                  <a:pt x="6745100" y="1592425"/>
                  <a:pt x="6743452" y="1586467"/>
                  <a:pt x="6734198" y="1588115"/>
                </a:cubicBezTo>
                <a:cubicBezTo>
                  <a:pt x="6735085" y="1594580"/>
                  <a:pt x="6733311" y="1603707"/>
                  <a:pt x="6739649" y="1604594"/>
                </a:cubicBezTo>
                <a:close/>
                <a:moveTo>
                  <a:pt x="6712395" y="1014756"/>
                </a:moveTo>
                <a:cubicBezTo>
                  <a:pt x="6726846" y="1014756"/>
                  <a:pt x="6744466" y="1017798"/>
                  <a:pt x="6745100" y="1003854"/>
                </a:cubicBezTo>
                <a:cubicBezTo>
                  <a:pt x="6734832" y="993459"/>
                  <a:pt x="6716705" y="1003220"/>
                  <a:pt x="6712395" y="1014756"/>
                </a:cubicBezTo>
                <a:close/>
                <a:moveTo>
                  <a:pt x="6783383" y="1675583"/>
                </a:moveTo>
                <a:cubicBezTo>
                  <a:pt x="6778566" y="1686738"/>
                  <a:pt x="6797454" y="1700049"/>
                  <a:pt x="6799736" y="1686485"/>
                </a:cubicBezTo>
                <a:cubicBezTo>
                  <a:pt x="6791116" y="1686485"/>
                  <a:pt x="6795425" y="1672541"/>
                  <a:pt x="6783383" y="1675583"/>
                </a:cubicBezTo>
                <a:close/>
                <a:moveTo>
                  <a:pt x="6777932" y="1544508"/>
                </a:moveTo>
                <a:cubicBezTo>
                  <a:pt x="6805313" y="1654920"/>
                  <a:pt x="6942726" y="1752403"/>
                  <a:pt x="7040082" y="1713740"/>
                </a:cubicBezTo>
                <a:cubicBezTo>
                  <a:pt x="7025123" y="1616764"/>
                  <a:pt x="6883273" y="1544508"/>
                  <a:pt x="6777932" y="1544508"/>
                </a:cubicBezTo>
                <a:close/>
                <a:moveTo>
                  <a:pt x="7078237" y="1713740"/>
                </a:moveTo>
                <a:cubicBezTo>
                  <a:pt x="7105619" y="1724134"/>
                  <a:pt x="7108661" y="1675710"/>
                  <a:pt x="7083688" y="1681034"/>
                </a:cubicBezTo>
                <a:cubicBezTo>
                  <a:pt x="7087618" y="1697640"/>
                  <a:pt x="7078111" y="1700936"/>
                  <a:pt x="7078237" y="1713740"/>
                </a:cubicBezTo>
                <a:close/>
                <a:moveTo>
                  <a:pt x="3854486" y="2456711"/>
                </a:moveTo>
                <a:cubicBezTo>
                  <a:pt x="4024605" y="2837006"/>
                  <a:pt x="3623648" y="3053902"/>
                  <a:pt x="3235368" y="3044014"/>
                </a:cubicBezTo>
                <a:cubicBezTo>
                  <a:pt x="2687238" y="3029943"/>
                  <a:pt x="2295662" y="2555968"/>
                  <a:pt x="1933242" y="2210786"/>
                </a:cubicBezTo>
                <a:cubicBezTo>
                  <a:pt x="1891574" y="2169385"/>
                  <a:pt x="1837547" y="2142688"/>
                  <a:pt x="1779350" y="2134727"/>
                </a:cubicBezTo>
                <a:cubicBezTo>
                  <a:pt x="1877846" y="2097458"/>
                  <a:pt x="2011963" y="1980327"/>
                  <a:pt x="2020202" y="1865604"/>
                </a:cubicBezTo>
                <a:cubicBezTo>
                  <a:pt x="2031485" y="1708415"/>
                  <a:pt x="1856676" y="1693204"/>
                  <a:pt x="1850338" y="1757854"/>
                </a:cubicBezTo>
                <a:cubicBezTo>
                  <a:pt x="1858704" y="1800447"/>
                  <a:pt x="1903706" y="1806405"/>
                  <a:pt x="1937679" y="1823391"/>
                </a:cubicBezTo>
                <a:cubicBezTo>
                  <a:pt x="1954412" y="1909085"/>
                  <a:pt x="1854395" y="1943058"/>
                  <a:pt x="1812055" y="1905282"/>
                </a:cubicBezTo>
                <a:cubicBezTo>
                  <a:pt x="1703291" y="1762924"/>
                  <a:pt x="1920058" y="1581016"/>
                  <a:pt x="2025020" y="1741501"/>
                </a:cubicBezTo>
                <a:cubicBezTo>
                  <a:pt x="2035795" y="1595087"/>
                  <a:pt x="1745503" y="1520676"/>
                  <a:pt x="1689220" y="1655301"/>
                </a:cubicBezTo>
                <a:cubicBezTo>
                  <a:pt x="1673501" y="1702077"/>
                  <a:pt x="1678318" y="2270492"/>
                  <a:pt x="1675529" y="2407779"/>
                </a:cubicBezTo>
                <a:cubicBezTo>
                  <a:pt x="1713559" y="2399539"/>
                  <a:pt x="1728771" y="2408920"/>
                  <a:pt x="1763124" y="2439977"/>
                </a:cubicBezTo>
                <a:cubicBezTo>
                  <a:pt x="1656642" y="2495247"/>
                  <a:pt x="1460410" y="2570672"/>
                  <a:pt x="1340618" y="2644323"/>
                </a:cubicBezTo>
                <a:lnTo>
                  <a:pt x="1331491" y="2590194"/>
                </a:lnTo>
                <a:cubicBezTo>
                  <a:pt x="1495524" y="2419695"/>
                  <a:pt x="1384985" y="1994398"/>
                  <a:pt x="1435311" y="1714246"/>
                </a:cubicBezTo>
                <a:cubicBezTo>
                  <a:pt x="1412873" y="1700049"/>
                  <a:pt x="1391323" y="1726923"/>
                  <a:pt x="1359252" y="1719697"/>
                </a:cubicBezTo>
                <a:cubicBezTo>
                  <a:pt x="1461678" y="1622722"/>
                  <a:pt x="1751335" y="1442715"/>
                  <a:pt x="1976342" y="1539437"/>
                </a:cubicBezTo>
                <a:cubicBezTo>
                  <a:pt x="2196786" y="1634257"/>
                  <a:pt x="2158376" y="2040413"/>
                  <a:pt x="1927157" y="2118248"/>
                </a:cubicBezTo>
                <a:cubicBezTo>
                  <a:pt x="2159517" y="2265675"/>
                  <a:pt x="2455259" y="2847148"/>
                  <a:pt x="3136238" y="2845626"/>
                </a:cubicBezTo>
                <a:cubicBezTo>
                  <a:pt x="3430205" y="2844993"/>
                  <a:pt x="3735455" y="2740538"/>
                  <a:pt x="3729243" y="2484219"/>
                </a:cubicBezTo>
                <a:cubicBezTo>
                  <a:pt x="3727215" y="2400300"/>
                  <a:pt x="3609197" y="2332100"/>
                  <a:pt x="3500053" y="2332861"/>
                </a:cubicBezTo>
                <a:cubicBezTo>
                  <a:pt x="3438952" y="2332861"/>
                  <a:pt x="3374049" y="2351369"/>
                  <a:pt x="3346921" y="2407779"/>
                </a:cubicBezTo>
                <a:cubicBezTo>
                  <a:pt x="3262749" y="2582969"/>
                  <a:pt x="3462530" y="2619604"/>
                  <a:pt x="3614521" y="2582462"/>
                </a:cubicBezTo>
                <a:cubicBezTo>
                  <a:pt x="3562548" y="2681465"/>
                  <a:pt x="3372274" y="2649647"/>
                  <a:pt x="3314215" y="2587913"/>
                </a:cubicBezTo>
                <a:cubicBezTo>
                  <a:pt x="3197719" y="2464063"/>
                  <a:pt x="3310413" y="2283676"/>
                  <a:pt x="3484587" y="2272394"/>
                </a:cubicBezTo>
                <a:cubicBezTo>
                  <a:pt x="3618071" y="2264154"/>
                  <a:pt x="3797950" y="2329692"/>
                  <a:pt x="3854867" y="2456837"/>
                </a:cubicBezTo>
                <a:close/>
                <a:moveTo>
                  <a:pt x="3406627" y="2336664"/>
                </a:moveTo>
                <a:lnTo>
                  <a:pt x="3406627" y="2325255"/>
                </a:lnTo>
                <a:lnTo>
                  <a:pt x="3395725" y="2325255"/>
                </a:lnTo>
                <a:lnTo>
                  <a:pt x="3395725" y="2336284"/>
                </a:lnTo>
                <a:close/>
                <a:moveTo>
                  <a:pt x="3674227" y="2353017"/>
                </a:moveTo>
                <a:cubicBezTo>
                  <a:pt x="3679424" y="2365693"/>
                  <a:pt x="3691594" y="2388638"/>
                  <a:pt x="3707059" y="2374820"/>
                </a:cubicBezTo>
                <a:cubicBezTo>
                  <a:pt x="3708580" y="2355045"/>
                  <a:pt x="3683101" y="2362144"/>
                  <a:pt x="3674227" y="2353017"/>
                </a:cubicBezTo>
                <a:close/>
                <a:moveTo>
                  <a:pt x="1635852" y="1705626"/>
                </a:moveTo>
                <a:cubicBezTo>
                  <a:pt x="1628753" y="1716135"/>
                  <a:pt x="1625445" y="1728736"/>
                  <a:pt x="1626472" y="1741374"/>
                </a:cubicBezTo>
                <a:cubicBezTo>
                  <a:pt x="1635218" y="1739980"/>
                  <a:pt x="1637373" y="1731994"/>
                  <a:pt x="1639148" y="1723500"/>
                </a:cubicBezTo>
                <a:lnTo>
                  <a:pt x="1635852" y="1705626"/>
                </a:lnTo>
                <a:close/>
                <a:moveTo>
                  <a:pt x="1577287" y="1866999"/>
                </a:moveTo>
                <a:cubicBezTo>
                  <a:pt x="1574118" y="1870294"/>
                  <a:pt x="1564610" y="1892352"/>
                  <a:pt x="1577287" y="1894253"/>
                </a:cubicBezTo>
                <a:cubicBezTo>
                  <a:pt x="1580456" y="1890957"/>
                  <a:pt x="1589963" y="1868900"/>
                  <a:pt x="1577287" y="1866999"/>
                </a:cubicBezTo>
                <a:close/>
                <a:moveTo>
                  <a:pt x="1533553" y="1976143"/>
                </a:moveTo>
                <a:cubicBezTo>
                  <a:pt x="1536596" y="1984130"/>
                  <a:pt x="1527215" y="2004412"/>
                  <a:pt x="1539004" y="2003525"/>
                </a:cubicBezTo>
                <a:cubicBezTo>
                  <a:pt x="1533046" y="1989580"/>
                  <a:pt x="1557639" y="1975383"/>
                  <a:pt x="1533553" y="1976143"/>
                </a:cubicBezTo>
                <a:close/>
                <a:moveTo>
                  <a:pt x="1511750" y="1768629"/>
                </a:moveTo>
                <a:cubicBezTo>
                  <a:pt x="1506806" y="1778389"/>
                  <a:pt x="1499073" y="1784601"/>
                  <a:pt x="1495397" y="1796010"/>
                </a:cubicBezTo>
                <a:cubicBezTo>
                  <a:pt x="1509468" y="1798672"/>
                  <a:pt x="1526328" y="1776615"/>
                  <a:pt x="1511750" y="1768629"/>
                </a:cubicBezTo>
                <a:close/>
                <a:moveTo>
                  <a:pt x="1500848" y="1927085"/>
                </a:moveTo>
                <a:cubicBezTo>
                  <a:pt x="1499454" y="1934818"/>
                  <a:pt x="1491848" y="1936212"/>
                  <a:pt x="1489946" y="1943438"/>
                </a:cubicBezTo>
                <a:cubicBezTo>
                  <a:pt x="1501101" y="1948255"/>
                  <a:pt x="1514412" y="1929240"/>
                  <a:pt x="1500848" y="1927085"/>
                </a:cubicBezTo>
                <a:close/>
                <a:moveTo>
                  <a:pt x="1451663" y="2161854"/>
                </a:moveTo>
                <a:lnTo>
                  <a:pt x="1451663" y="2150953"/>
                </a:lnTo>
                <a:lnTo>
                  <a:pt x="1440762" y="2150953"/>
                </a:lnTo>
                <a:lnTo>
                  <a:pt x="1440762" y="2161854"/>
                </a:lnTo>
                <a:close/>
                <a:moveTo>
                  <a:pt x="1457114" y="1937987"/>
                </a:moveTo>
                <a:cubicBezTo>
                  <a:pt x="1458889" y="1925311"/>
                  <a:pt x="1465734" y="1917451"/>
                  <a:pt x="1462565" y="1899958"/>
                </a:cubicBezTo>
                <a:cubicBezTo>
                  <a:pt x="1434423" y="1901225"/>
                  <a:pt x="1460537" y="1926578"/>
                  <a:pt x="1457114" y="1937987"/>
                </a:cubicBezTo>
                <a:close/>
                <a:moveTo>
                  <a:pt x="1478917" y="2129022"/>
                </a:moveTo>
                <a:cubicBezTo>
                  <a:pt x="1491594" y="2130670"/>
                  <a:pt x="1499454" y="2127755"/>
                  <a:pt x="1500848" y="2118121"/>
                </a:cubicBezTo>
                <a:cubicBezTo>
                  <a:pt x="1491087" y="2119388"/>
                  <a:pt x="1473467" y="2112670"/>
                  <a:pt x="1478917" y="2129022"/>
                </a:cubicBezTo>
                <a:close/>
                <a:moveTo>
                  <a:pt x="1506299" y="2145502"/>
                </a:moveTo>
                <a:cubicBezTo>
                  <a:pt x="1508454" y="2158178"/>
                  <a:pt x="1480946" y="2142459"/>
                  <a:pt x="1489946" y="2161854"/>
                </a:cubicBezTo>
                <a:lnTo>
                  <a:pt x="1511750" y="2161854"/>
                </a:lnTo>
                <a:cubicBezTo>
                  <a:pt x="1510862" y="2155390"/>
                  <a:pt x="1512637" y="2146389"/>
                  <a:pt x="1506299" y="2145502"/>
                </a:cubicBezTo>
                <a:close/>
                <a:moveTo>
                  <a:pt x="1517201" y="2227392"/>
                </a:moveTo>
                <a:cubicBezTo>
                  <a:pt x="1514158" y="2219406"/>
                  <a:pt x="1523539" y="2199123"/>
                  <a:pt x="1511750" y="2200138"/>
                </a:cubicBezTo>
                <a:cubicBezTo>
                  <a:pt x="1510735" y="2215476"/>
                  <a:pt x="1493876" y="2214969"/>
                  <a:pt x="1489946" y="2227392"/>
                </a:cubicBezTo>
                <a:cubicBezTo>
                  <a:pt x="1500341" y="2237660"/>
                  <a:pt x="1499834" y="2224096"/>
                  <a:pt x="1517201" y="2227392"/>
                </a:cubicBezTo>
                <a:close/>
                <a:moveTo>
                  <a:pt x="1549906" y="2036230"/>
                </a:moveTo>
                <a:cubicBezTo>
                  <a:pt x="1531525" y="2029258"/>
                  <a:pt x="1527342" y="2063992"/>
                  <a:pt x="1539004" y="2069062"/>
                </a:cubicBezTo>
                <a:cubicBezTo>
                  <a:pt x="1539004" y="2061837"/>
                  <a:pt x="1548638" y="2063992"/>
                  <a:pt x="1549906" y="2058034"/>
                </a:cubicBezTo>
                <a:cubicBezTo>
                  <a:pt x="1535835" y="2056766"/>
                  <a:pt x="1557512" y="2048653"/>
                  <a:pt x="1549906" y="2036230"/>
                </a:cubicBezTo>
                <a:close/>
                <a:moveTo>
                  <a:pt x="1555483" y="2172756"/>
                </a:moveTo>
                <a:lnTo>
                  <a:pt x="1555483" y="2161854"/>
                </a:lnTo>
                <a:lnTo>
                  <a:pt x="1539004" y="2161854"/>
                </a:lnTo>
                <a:lnTo>
                  <a:pt x="1539004" y="2173137"/>
                </a:lnTo>
                <a:close/>
                <a:moveTo>
                  <a:pt x="1582738" y="1931902"/>
                </a:moveTo>
                <a:cubicBezTo>
                  <a:pt x="1572977" y="1938114"/>
                  <a:pt x="1558779" y="1967777"/>
                  <a:pt x="1577287" y="1969932"/>
                </a:cubicBezTo>
                <a:cubicBezTo>
                  <a:pt x="1583245" y="1964481"/>
                  <a:pt x="1597696" y="1940142"/>
                  <a:pt x="1582738" y="1931902"/>
                </a:cubicBezTo>
                <a:close/>
                <a:moveTo>
                  <a:pt x="1582738" y="2051949"/>
                </a:moveTo>
                <a:cubicBezTo>
                  <a:pt x="1593893" y="2043202"/>
                  <a:pt x="1582738" y="2011764"/>
                  <a:pt x="1593640" y="2002891"/>
                </a:cubicBezTo>
                <a:lnTo>
                  <a:pt x="1571836" y="2002891"/>
                </a:lnTo>
                <a:cubicBezTo>
                  <a:pt x="1579442" y="2026469"/>
                  <a:pt x="1562836" y="2040921"/>
                  <a:pt x="1582738" y="2051949"/>
                </a:cubicBezTo>
                <a:close/>
                <a:moveTo>
                  <a:pt x="1631922" y="1767995"/>
                </a:moveTo>
                <a:cubicBezTo>
                  <a:pt x="1626079" y="1765637"/>
                  <a:pt x="1619436" y="1768477"/>
                  <a:pt x="1617078" y="1774321"/>
                </a:cubicBezTo>
                <a:cubicBezTo>
                  <a:pt x="1614721" y="1780164"/>
                  <a:pt x="1617560" y="1786807"/>
                  <a:pt x="1623404" y="1789165"/>
                </a:cubicBezTo>
                <a:cubicBezTo>
                  <a:pt x="1624380" y="1789558"/>
                  <a:pt x="1625419" y="1789811"/>
                  <a:pt x="1626472" y="1789925"/>
                </a:cubicBezTo>
                <a:cubicBezTo>
                  <a:pt x="1628120" y="1782446"/>
                  <a:pt x="1634204" y="1779404"/>
                  <a:pt x="1631922" y="1767995"/>
                </a:cubicBezTo>
                <a:close/>
                <a:moveTo>
                  <a:pt x="1642824" y="2215857"/>
                </a:moveTo>
                <a:lnTo>
                  <a:pt x="1642824" y="2204955"/>
                </a:lnTo>
                <a:lnTo>
                  <a:pt x="1631922" y="2204955"/>
                </a:lnTo>
                <a:lnTo>
                  <a:pt x="1631922" y="2215857"/>
                </a:lnTo>
                <a:close/>
                <a:moveTo>
                  <a:pt x="2008667" y="1997440"/>
                </a:moveTo>
                <a:cubicBezTo>
                  <a:pt x="2007399" y="2005173"/>
                  <a:pt x="1999667" y="2006567"/>
                  <a:pt x="1997765" y="2013793"/>
                </a:cubicBezTo>
                <a:cubicBezTo>
                  <a:pt x="2009047" y="2018610"/>
                  <a:pt x="2022231" y="1999595"/>
                  <a:pt x="2008667" y="1997440"/>
                </a:cubicBezTo>
                <a:close/>
                <a:moveTo>
                  <a:pt x="2625757" y="2767412"/>
                </a:moveTo>
                <a:cubicBezTo>
                  <a:pt x="2634377" y="2771976"/>
                  <a:pt x="2656181" y="2790990"/>
                  <a:pt x="2663786" y="2778314"/>
                </a:cubicBezTo>
                <a:cubicBezTo>
                  <a:pt x="2653899" y="2774891"/>
                  <a:pt x="2630194" y="2757778"/>
                  <a:pt x="2625757" y="2767412"/>
                </a:cubicBezTo>
                <a:close/>
                <a:moveTo>
                  <a:pt x="2701816" y="2800118"/>
                </a:moveTo>
                <a:cubicBezTo>
                  <a:pt x="2718802" y="2802146"/>
                  <a:pt x="2744029" y="2832696"/>
                  <a:pt x="2751000" y="2811020"/>
                </a:cubicBezTo>
                <a:cubicBezTo>
                  <a:pt x="2735282" y="2810005"/>
                  <a:pt x="2711070" y="2789596"/>
                  <a:pt x="2701816" y="2800118"/>
                </a:cubicBezTo>
                <a:close/>
                <a:moveTo>
                  <a:pt x="3341343" y="2964659"/>
                </a:moveTo>
                <a:cubicBezTo>
                  <a:pt x="3331836" y="2967828"/>
                  <a:pt x="3309271" y="2958067"/>
                  <a:pt x="3308638" y="2970110"/>
                </a:cubicBezTo>
                <a:cubicBezTo>
                  <a:pt x="3317132" y="2979110"/>
                  <a:pt x="3333991" y="2972391"/>
                  <a:pt x="3341343" y="2964659"/>
                </a:cubicBezTo>
                <a:close/>
                <a:moveTo>
                  <a:pt x="3188211" y="2883022"/>
                </a:moveTo>
                <a:cubicBezTo>
                  <a:pt x="3179465" y="2898234"/>
                  <a:pt x="3211790" y="2898234"/>
                  <a:pt x="3210142" y="2888600"/>
                </a:cubicBezTo>
                <a:cubicBezTo>
                  <a:pt x="3199747" y="2889741"/>
                  <a:pt x="3197466" y="2882388"/>
                  <a:pt x="3188211" y="2883022"/>
                </a:cubicBezTo>
                <a:close/>
                <a:moveTo>
                  <a:pt x="3139154" y="2894051"/>
                </a:moveTo>
                <a:cubicBezTo>
                  <a:pt x="3191507" y="2900769"/>
                  <a:pt x="3168056" y="2877318"/>
                  <a:pt x="3139154" y="2894051"/>
                </a:cubicBezTo>
                <a:close/>
                <a:moveTo>
                  <a:pt x="3122674" y="2926756"/>
                </a:moveTo>
                <a:cubicBezTo>
                  <a:pt x="3113928" y="2941968"/>
                  <a:pt x="3146252" y="2941841"/>
                  <a:pt x="3144604" y="2932207"/>
                </a:cubicBezTo>
                <a:cubicBezTo>
                  <a:pt x="3137126" y="2930559"/>
                  <a:pt x="3134083" y="2924474"/>
                  <a:pt x="3122674" y="2926756"/>
                </a:cubicBezTo>
                <a:close/>
                <a:moveTo>
                  <a:pt x="3008586" y="2959588"/>
                </a:moveTo>
                <a:cubicBezTo>
                  <a:pt x="3011375" y="2986843"/>
                  <a:pt x="3066264" y="2963391"/>
                  <a:pt x="3084645" y="2986843"/>
                </a:cubicBezTo>
                <a:cubicBezTo>
                  <a:pt x="3081095" y="2955659"/>
                  <a:pt x="3033939" y="2967701"/>
                  <a:pt x="3008586" y="2959588"/>
                </a:cubicBezTo>
                <a:close/>
                <a:moveTo>
                  <a:pt x="3117730" y="2986843"/>
                </a:moveTo>
                <a:cubicBezTo>
                  <a:pt x="3135351" y="2989251"/>
                  <a:pt x="3147267" y="2997364"/>
                  <a:pt x="3166915" y="2997744"/>
                </a:cubicBezTo>
                <a:cubicBezTo>
                  <a:pt x="3165394" y="2982533"/>
                  <a:pt x="3125590" y="2977589"/>
                  <a:pt x="3117730" y="2986843"/>
                </a:cubicBezTo>
                <a:close/>
                <a:moveTo>
                  <a:pt x="3150563" y="2926756"/>
                </a:moveTo>
                <a:cubicBezTo>
                  <a:pt x="3159056" y="2951475"/>
                  <a:pt x="3201269" y="2947799"/>
                  <a:pt x="3226621" y="2937658"/>
                </a:cubicBezTo>
                <a:cubicBezTo>
                  <a:pt x="3192141" y="2931193"/>
                  <a:pt x="3184915" y="2931320"/>
                  <a:pt x="3150563" y="2926756"/>
                </a:cubicBezTo>
                <a:close/>
                <a:moveTo>
                  <a:pt x="3232452" y="2943109"/>
                </a:moveTo>
                <a:cubicBezTo>
                  <a:pt x="3244115" y="2949447"/>
                  <a:pt x="3295834" y="2958828"/>
                  <a:pt x="3292539" y="2932207"/>
                </a:cubicBezTo>
                <a:cubicBezTo>
                  <a:pt x="3267186" y="2942602"/>
                  <a:pt x="3241833" y="2924601"/>
                  <a:pt x="3232452" y="2943109"/>
                </a:cubicBezTo>
                <a:close/>
                <a:moveTo>
                  <a:pt x="3270482" y="2992294"/>
                </a:moveTo>
                <a:cubicBezTo>
                  <a:pt x="3288989" y="3019422"/>
                  <a:pt x="3360992" y="3020309"/>
                  <a:pt x="3379753" y="3003196"/>
                </a:cubicBezTo>
                <a:cubicBezTo>
                  <a:pt x="3331709" y="3000027"/>
                  <a:pt x="3311300" y="2994956"/>
                  <a:pt x="3270482" y="2992294"/>
                </a:cubicBezTo>
                <a:close/>
                <a:moveTo>
                  <a:pt x="3423360" y="3003196"/>
                </a:moveTo>
                <a:lnTo>
                  <a:pt x="3423360" y="2992294"/>
                </a:lnTo>
                <a:lnTo>
                  <a:pt x="3407007" y="2992294"/>
                </a:lnTo>
                <a:lnTo>
                  <a:pt x="3407007" y="3003196"/>
                </a:lnTo>
                <a:close/>
                <a:moveTo>
                  <a:pt x="3483447" y="2915854"/>
                </a:moveTo>
                <a:cubicBezTo>
                  <a:pt x="3505377" y="2921432"/>
                  <a:pt x="3550632" y="2907741"/>
                  <a:pt x="3565463" y="2888600"/>
                </a:cubicBezTo>
                <a:cubicBezTo>
                  <a:pt x="3536687" y="2896332"/>
                  <a:pt x="3506010" y="2901276"/>
                  <a:pt x="3483447" y="2915854"/>
                </a:cubicBezTo>
                <a:close/>
                <a:moveTo>
                  <a:pt x="3641902" y="2872120"/>
                </a:moveTo>
                <a:cubicBezTo>
                  <a:pt x="3656100" y="2873642"/>
                  <a:pt x="3665354" y="2870219"/>
                  <a:pt x="3663706" y="2855768"/>
                </a:cubicBezTo>
                <a:cubicBezTo>
                  <a:pt x="3649381" y="2854247"/>
                  <a:pt x="3640254" y="2857796"/>
                  <a:pt x="3641902" y="2872120"/>
                </a:cubicBezTo>
                <a:close/>
                <a:moveTo>
                  <a:pt x="3674607" y="2904953"/>
                </a:moveTo>
                <a:cubicBezTo>
                  <a:pt x="3666114" y="2881881"/>
                  <a:pt x="3704904" y="2906093"/>
                  <a:pt x="3696411" y="2883022"/>
                </a:cubicBezTo>
                <a:cubicBezTo>
                  <a:pt x="3679805" y="2881501"/>
                  <a:pt x="3675242" y="2900643"/>
                  <a:pt x="3663706" y="2888600"/>
                </a:cubicBezTo>
                <a:lnTo>
                  <a:pt x="3663706" y="2899501"/>
                </a:lnTo>
                <a:cubicBezTo>
                  <a:pt x="3669156" y="2899501"/>
                  <a:pt x="3670171" y="2903938"/>
                  <a:pt x="3674607" y="2904953"/>
                </a:cubicBezTo>
                <a:close/>
                <a:moveTo>
                  <a:pt x="3718341" y="2648253"/>
                </a:moveTo>
                <a:cubicBezTo>
                  <a:pt x="3719989" y="2662577"/>
                  <a:pt x="3697172" y="2652563"/>
                  <a:pt x="3701862" y="2670057"/>
                </a:cubicBezTo>
                <a:cubicBezTo>
                  <a:pt x="3714538" y="2672465"/>
                  <a:pt x="3732032" y="2653704"/>
                  <a:pt x="3718341" y="2648253"/>
                </a:cubicBezTo>
                <a:close/>
                <a:moveTo>
                  <a:pt x="3729243" y="2812033"/>
                </a:moveTo>
                <a:cubicBezTo>
                  <a:pt x="3717834" y="2800625"/>
                  <a:pt x="3708707" y="2819259"/>
                  <a:pt x="3701862" y="2828513"/>
                </a:cubicBezTo>
                <a:cubicBezTo>
                  <a:pt x="3714538" y="2826611"/>
                  <a:pt x="3725440" y="2822809"/>
                  <a:pt x="3729243" y="2812033"/>
                </a:cubicBezTo>
                <a:close/>
                <a:moveTo>
                  <a:pt x="3723792" y="2861218"/>
                </a:moveTo>
                <a:cubicBezTo>
                  <a:pt x="3741919" y="2867937"/>
                  <a:pt x="3754849" y="2842077"/>
                  <a:pt x="3745596" y="2839415"/>
                </a:cubicBezTo>
                <a:cubicBezTo>
                  <a:pt x="3745596" y="2853486"/>
                  <a:pt x="3724299" y="2847148"/>
                  <a:pt x="3723792" y="2861218"/>
                </a:cubicBezTo>
                <a:close/>
                <a:moveTo>
                  <a:pt x="3767399" y="2560912"/>
                </a:moveTo>
                <a:cubicBezTo>
                  <a:pt x="3768667" y="2554827"/>
                  <a:pt x="3773484" y="2552419"/>
                  <a:pt x="3778427" y="2550010"/>
                </a:cubicBezTo>
                <a:cubicBezTo>
                  <a:pt x="3773357" y="2540503"/>
                  <a:pt x="3778427" y="2520600"/>
                  <a:pt x="3761948" y="2522629"/>
                </a:cubicBezTo>
                <a:cubicBezTo>
                  <a:pt x="3771202" y="2542024"/>
                  <a:pt x="3757258" y="2546587"/>
                  <a:pt x="3767399" y="2560658"/>
                </a:cubicBezTo>
                <a:close/>
                <a:moveTo>
                  <a:pt x="3822034" y="2566362"/>
                </a:moveTo>
                <a:cubicBezTo>
                  <a:pt x="3820386" y="2551911"/>
                  <a:pt x="3852712" y="2571433"/>
                  <a:pt x="3843965" y="2550010"/>
                </a:cubicBezTo>
                <a:cubicBezTo>
                  <a:pt x="3835725" y="2551531"/>
                  <a:pt x="3804415" y="2556982"/>
                  <a:pt x="3822034" y="2566362"/>
                </a:cubicBezTo>
                <a:close/>
                <a:moveTo>
                  <a:pt x="3854867" y="2681085"/>
                </a:moveTo>
                <a:lnTo>
                  <a:pt x="3854867" y="2659155"/>
                </a:lnTo>
                <a:lnTo>
                  <a:pt x="3843965" y="2659155"/>
                </a:lnTo>
                <a:lnTo>
                  <a:pt x="3843965" y="2680198"/>
                </a:lnTo>
                <a:close/>
                <a:moveTo>
                  <a:pt x="3854867" y="2637351"/>
                </a:moveTo>
                <a:cubicBezTo>
                  <a:pt x="3863741" y="2638238"/>
                  <a:pt x="3863741" y="2603631"/>
                  <a:pt x="3854867" y="2604519"/>
                </a:cubicBezTo>
                <a:cubicBezTo>
                  <a:pt x="3854867" y="2613393"/>
                  <a:pt x="3831542" y="2638872"/>
                  <a:pt x="3854867" y="2637351"/>
                </a:cubicBezTo>
                <a:close/>
                <a:moveTo>
                  <a:pt x="4228189" y="722181"/>
                </a:moveTo>
                <a:cubicBezTo>
                  <a:pt x="4286500" y="704434"/>
                  <a:pt x="4336065" y="684152"/>
                  <a:pt x="4390827" y="680476"/>
                </a:cubicBezTo>
                <a:cubicBezTo>
                  <a:pt x="4399447" y="718505"/>
                  <a:pt x="4389306" y="741830"/>
                  <a:pt x="4401856" y="773395"/>
                </a:cubicBezTo>
                <a:cubicBezTo>
                  <a:pt x="4422899" y="780747"/>
                  <a:pt x="4454590" y="768831"/>
                  <a:pt x="4477915" y="762493"/>
                </a:cubicBezTo>
                <a:cubicBezTo>
                  <a:pt x="4497310" y="700124"/>
                  <a:pt x="4496169" y="635728"/>
                  <a:pt x="4499718" y="571331"/>
                </a:cubicBezTo>
                <a:cubicBezTo>
                  <a:pt x="4218935" y="622037"/>
                  <a:pt x="3906840" y="692392"/>
                  <a:pt x="3658762" y="795198"/>
                </a:cubicBezTo>
                <a:cubicBezTo>
                  <a:pt x="3662184" y="851229"/>
                  <a:pt x="3639621" y="961388"/>
                  <a:pt x="3669664" y="1029968"/>
                </a:cubicBezTo>
                <a:cubicBezTo>
                  <a:pt x="3700595" y="1033644"/>
                  <a:pt x="3712003" y="1017291"/>
                  <a:pt x="3735201" y="1013615"/>
                </a:cubicBezTo>
                <a:cubicBezTo>
                  <a:pt x="3731905" y="959740"/>
                  <a:pt x="3745596" y="913090"/>
                  <a:pt x="3735201" y="849834"/>
                </a:cubicBezTo>
                <a:cubicBezTo>
                  <a:pt x="3809358" y="825622"/>
                  <a:pt x="3871600" y="789621"/>
                  <a:pt x="3959067" y="778846"/>
                </a:cubicBezTo>
                <a:cubicBezTo>
                  <a:pt x="3940560" y="872525"/>
                  <a:pt x="3915207" y="1452983"/>
                  <a:pt x="3913939" y="1552114"/>
                </a:cubicBezTo>
                <a:cubicBezTo>
                  <a:pt x="3896927" y="1564068"/>
                  <a:pt x="3875808" y="1568631"/>
                  <a:pt x="3855374" y="1564790"/>
                </a:cubicBezTo>
                <a:cubicBezTo>
                  <a:pt x="3848782" y="1594961"/>
                  <a:pt x="3862980" y="1604468"/>
                  <a:pt x="3871727" y="1619426"/>
                </a:cubicBezTo>
                <a:cubicBezTo>
                  <a:pt x="4004830" y="1568720"/>
                  <a:pt x="4202328" y="1518014"/>
                  <a:pt x="4292205" y="1498365"/>
                </a:cubicBezTo>
                <a:cubicBezTo>
                  <a:pt x="4296514" y="1444110"/>
                  <a:pt x="4212216" y="1487844"/>
                  <a:pt x="4188511" y="1482900"/>
                </a:cubicBezTo>
                <a:cubicBezTo>
                  <a:pt x="4213864" y="1248131"/>
                  <a:pt x="4225907" y="959486"/>
                  <a:pt x="4227808" y="722308"/>
                </a:cubicBezTo>
                <a:close/>
                <a:moveTo>
                  <a:pt x="4085071" y="838932"/>
                </a:moveTo>
                <a:cubicBezTo>
                  <a:pt x="4082789" y="849327"/>
                  <a:pt x="4069479" y="848820"/>
                  <a:pt x="4074169" y="866187"/>
                </a:cubicBezTo>
                <a:cubicBezTo>
                  <a:pt x="4091663" y="868342"/>
                  <a:pt x="4105354" y="842989"/>
                  <a:pt x="4085071" y="838932"/>
                </a:cubicBezTo>
                <a:close/>
                <a:moveTo>
                  <a:pt x="4095973" y="887990"/>
                </a:moveTo>
                <a:cubicBezTo>
                  <a:pt x="4078860" y="885455"/>
                  <a:pt x="4073663" y="894836"/>
                  <a:pt x="4068719" y="904470"/>
                </a:cubicBezTo>
                <a:cubicBezTo>
                  <a:pt x="4085832" y="907005"/>
                  <a:pt x="4091029" y="897625"/>
                  <a:pt x="4095973" y="887990"/>
                </a:cubicBezTo>
                <a:close/>
                <a:moveTo>
                  <a:pt x="4052366" y="1019066"/>
                </a:moveTo>
                <a:cubicBezTo>
                  <a:pt x="4038042" y="1017545"/>
                  <a:pt x="4028788" y="1021094"/>
                  <a:pt x="4030436" y="1035545"/>
                </a:cubicBezTo>
                <a:cubicBezTo>
                  <a:pt x="4044760" y="1037067"/>
                  <a:pt x="4054014" y="1033517"/>
                  <a:pt x="4052366" y="1019066"/>
                </a:cubicBezTo>
                <a:close/>
                <a:moveTo>
                  <a:pt x="4074169" y="1084604"/>
                </a:moveTo>
                <a:cubicBezTo>
                  <a:pt x="4050135" y="1085630"/>
                  <a:pt x="4028839" y="1100449"/>
                  <a:pt x="4019534" y="1122633"/>
                </a:cubicBezTo>
                <a:cubicBezTo>
                  <a:pt x="4052746" y="1124788"/>
                  <a:pt x="4062887" y="1103999"/>
                  <a:pt x="4074169" y="1084604"/>
                </a:cubicBezTo>
                <a:close/>
                <a:moveTo>
                  <a:pt x="4041337" y="1259413"/>
                </a:moveTo>
                <a:cubicBezTo>
                  <a:pt x="4028661" y="1256751"/>
                  <a:pt x="4008632" y="1273103"/>
                  <a:pt x="4024985" y="1281217"/>
                </a:cubicBezTo>
                <a:cubicBezTo>
                  <a:pt x="4026633" y="1270061"/>
                  <a:pt x="4039816" y="1270441"/>
                  <a:pt x="4041337" y="1259413"/>
                </a:cubicBezTo>
                <a:close/>
                <a:moveTo>
                  <a:pt x="3975166" y="1171691"/>
                </a:moveTo>
                <a:cubicBezTo>
                  <a:pt x="3976434" y="1181325"/>
                  <a:pt x="3969716" y="1198946"/>
                  <a:pt x="3986195" y="1193495"/>
                </a:cubicBezTo>
                <a:cubicBezTo>
                  <a:pt x="3987716" y="1180818"/>
                  <a:pt x="3984801" y="1172959"/>
                  <a:pt x="3975166" y="1171691"/>
                </a:cubicBezTo>
                <a:close/>
                <a:moveTo>
                  <a:pt x="3975166" y="1302640"/>
                </a:moveTo>
                <a:cubicBezTo>
                  <a:pt x="3994435" y="1307457"/>
                  <a:pt x="4004069" y="1289329"/>
                  <a:pt x="3986195" y="1286287"/>
                </a:cubicBezTo>
                <a:cubicBezTo>
                  <a:pt x="3984801" y="1294146"/>
                  <a:pt x="3977194" y="1295541"/>
                  <a:pt x="3975166" y="1302640"/>
                </a:cubicBezTo>
                <a:close/>
                <a:moveTo>
                  <a:pt x="3986195" y="833608"/>
                </a:moveTo>
                <a:cubicBezTo>
                  <a:pt x="4001863" y="824329"/>
                  <a:pt x="4014945" y="811247"/>
                  <a:pt x="4024224" y="795579"/>
                </a:cubicBezTo>
                <a:cubicBezTo>
                  <a:pt x="3994815" y="791649"/>
                  <a:pt x="3992153" y="814467"/>
                  <a:pt x="3986195" y="833608"/>
                </a:cubicBezTo>
                <a:close/>
                <a:moveTo>
                  <a:pt x="4018900" y="1429405"/>
                </a:moveTo>
                <a:cubicBezTo>
                  <a:pt x="4031577" y="1442081"/>
                  <a:pt x="4070494" y="1410390"/>
                  <a:pt x="4051732" y="1391375"/>
                </a:cubicBezTo>
                <a:cubicBezTo>
                  <a:pt x="4041591" y="1404813"/>
                  <a:pt x="4021816" y="1408742"/>
                  <a:pt x="4018900" y="1429405"/>
                </a:cubicBezTo>
                <a:close/>
                <a:moveTo>
                  <a:pt x="4018900" y="1353346"/>
                </a:moveTo>
                <a:cubicBezTo>
                  <a:pt x="4038624" y="1348212"/>
                  <a:pt x="4054813" y="1334141"/>
                  <a:pt x="4062634" y="1315316"/>
                </a:cubicBezTo>
                <a:cubicBezTo>
                  <a:pt x="4041591" y="1318232"/>
                  <a:pt x="4010787" y="1339782"/>
                  <a:pt x="4018900" y="1353346"/>
                </a:cubicBezTo>
                <a:close/>
                <a:moveTo>
                  <a:pt x="4089888" y="1391375"/>
                </a:moveTo>
                <a:cubicBezTo>
                  <a:pt x="4096480" y="1378699"/>
                  <a:pt x="4105734" y="1367290"/>
                  <a:pt x="4089888" y="1358543"/>
                </a:cubicBezTo>
                <a:cubicBezTo>
                  <a:pt x="4086719" y="1370206"/>
                  <a:pt x="4071127" y="1388333"/>
                  <a:pt x="4089888" y="1391375"/>
                </a:cubicBezTo>
                <a:close/>
                <a:moveTo>
                  <a:pt x="4090649" y="1200213"/>
                </a:moveTo>
                <a:cubicBezTo>
                  <a:pt x="4112959" y="1200213"/>
                  <a:pt x="4091917" y="1220749"/>
                  <a:pt x="4090649" y="1200213"/>
                </a:cubicBezTo>
                <a:cubicBezTo>
                  <a:pt x="4105037" y="1191986"/>
                  <a:pt x="4114988" y="1177763"/>
                  <a:pt x="4117777" y="1161423"/>
                </a:cubicBezTo>
                <a:cubicBezTo>
                  <a:pt x="4089635" y="1189692"/>
                  <a:pt x="4052366" y="1208833"/>
                  <a:pt x="4024985" y="1237482"/>
                </a:cubicBezTo>
                <a:cubicBezTo>
                  <a:pt x="4047726" y="1226340"/>
                  <a:pt x="4069670" y="1213638"/>
                  <a:pt x="4090649" y="1199453"/>
                </a:cubicBezTo>
                <a:cubicBezTo>
                  <a:pt x="4090649" y="1199453"/>
                  <a:pt x="4090649" y="1199453"/>
                  <a:pt x="4090649" y="1199453"/>
                </a:cubicBezTo>
                <a:close/>
                <a:moveTo>
                  <a:pt x="4182680" y="735999"/>
                </a:moveTo>
                <a:cubicBezTo>
                  <a:pt x="4159482" y="738281"/>
                  <a:pt x="4139454" y="743605"/>
                  <a:pt x="4128171" y="757929"/>
                </a:cubicBezTo>
                <a:cubicBezTo>
                  <a:pt x="4140848" y="767817"/>
                  <a:pt x="4160496" y="750197"/>
                  <a:pt x="4171778" y="768831"/>
                </a:cubicBezTo>
                <a:cubicBezTo>
                  <a:pt x="4176722" y="759070"/>
                  <a:pt x="4187116" y="754887"/>
                  <a:pt x="4182680" y="735999"/>
                </a:cubicBezTo>
                <a:close/>
                <a:moveTo>
                  <a:pt x="4149974" y="981797"/>
                </a:moveTo>
                <a:lnTo>
                  <a:pt x="4160877" y="981797"/>
                </a:lnTo>
                <a:lnTo>
                  <a:pt x="4160877" y="959866"/>
                </a:lnTo>
                <a:lnTo>
                  <a:pt x="4149974" y="959866"/>
                </a:lnTo>
                <a:lnTo>
                  <a:pt x="4149974" y="981797"/>
                </a:lnTo>
                <a:close/>
                <a:moveTo>
                  <a:pt x="4155425" y="998149"/>
                </a:moveTo>
                <a:cubicBezTo>
                  <a:pt x="4155425" y="991431"/>
                  <a:pt x="4153778" y="985473"/>
                  <a:pt x="4144524" y="987248"/>
                </a:cubicBezTo>
                <a:cubicBezTo>
                  <a:pt x="4145411" y="993586"/>
                  <a:pt x="4143636" y="1002713"/>
                  <a:pt x="4149974" y="1003600"/>
                </a:cubicBezTo>
                <a:cubicBezTo>
                  <a:pt x="4149974" y="1000305"/>
                  <a:pt x="4150735" y="997136"/>
                  <a:pt x="4155425" y="998149"/>
                </a:cubicBezTo>
                <a:close/>
                <a:moveTo>
                  <a:pt x="4149974" y="861623"/>
                </a:moveTo>
                <a:cubicBezTo>
                  <a:pt x="4164680" y="865426"/>
                  <a:pt x="4160496" y="850341"/>
                  <a:pt x="4166328" y="845271"/>
                </a:cubicBezTo>
                <a:cubicBezTo>
                  <a:pt x="4151622" y="841468"/>
                  <a:pt x="4155806" y="856553"/>
                  <a:pt x="4149974" y="861623"/>
                </a:cubicBezTo>
                <a:close/>
                <a:moveTo>
                  <a:pt x="4144524" y="1500520"/>
                </a:moveTo>
                <a:lnTo>
                  <a:pt x="4144524" y="1488604"/>
                </a:lnTo>
                <a:lnTo>
                  <a:pt x="4133622" y="1488604"/>
                </a:lnTo>
                <a:lnTo>
                  <a:pt x="4133622" y="1499506"/>
                </a:lnTo>
                <a:close/>
                <a:moveTo>
                  <a:pt x="4171778" y="1200213"/>
                </a:moveTo>
                <a:lnTo>
                  <a:pt x="4171778" y="1189312"/>
                </a:lnTo>
                <a:lnTo>
                  <a:pt x="4155425" y="1189312"/>
                </a:lnTo>
                <a:lnTo>
                  <a:pt x="4155425" y="1200213"/>
                </a:lnTo>
                <a:close/>
                <a:moveTo>
                  <a:pt x="4133749" y="1162184"/>
                </a:moveTo>
                <a:cubicBezTo>
                  <a:pt x="4159736" y="1160916"/>
                  <a:pt x="4169877" y="1143803"/>
                  <a:pt x="4177356" y="1124154"/>
                </a:cubicBezTo>
                <a:cubicBezTo>
                  <a:pt x="4159102" y="1133154"/>
                  <a:pt x="4139327" y="1140253"/>
                  <a:pt x="4133749" y="1162184"/>
                </a:cubicBezTo>
                <a:close/>
                <a:moveTo>
                  <a:pt x="4182807" y="1063941"/>
                </a:moveTo>
                <a:cubicBezTo>
                  <a:pt x="4182807" y="1058490"/>
                  <a:pt x="4187243" y="1057476"/>
                  <a:pt x="4188384" y="1053039"/>
                </a:cubicBezTo>
                <a:cubicBezTo>
                  <a:pt x="4181413" y="1053039"/>
                  <a:pt x="4180778" y="1046067"/>
                  <a:pt x="4171905" y="1047588"/>
                </a:cubicBezTo>
                <a:lnTo>
                  <a:pt x="4171905" y="1063941"/>
                </a:lnTo>
                <a:close/>
                <a:moveTo>
                  <a:pt x="4188384" y="1042137"/>
                </a:moveTo>
                <a:cubicBezTo>
                  <a:pt x="4189145" y="1028573"/>
                  <a:pt x="4189399" y="1015643"/>
                  <a:pt x="4177356" y="1014756"/>
                </a:cubicBezTo>
                <a:cubicBezTo>
                  <a:pt x="4169116" y="1022615"/>
                  <a:pt x="4172032" y="1043278"/>
                  <a:pt x="4188384" y="1042137"/>
                </a:cubicBezTo>
                <a:close/>
                <a:moveTo>
                  <a:pt x="961971" y="1178917"/>
                </a:moveTo>
                <a:cubicBezTo>
                  <a:pt x="1487284" y="634840"/>
                  <a:pt x="2646927" y="525695"/>
                  <a:pt x="3326512" y="0"/>
                </a:cubicBezTo>
                <a:cubicBezTo>
                  <a:pt x="3485601" y="107370"/>
                  <a:pt x="3743187" y="176330"/>
                  <a:pt x="3943602" y="191162"/>
                </a:cubicBezTo>
                <a:cubicBezTo>
                  <a:pt x="3075391" y="620136"/>
                  <a:pt x="1931848" y="736252"/>
                  <a:pt x="1133611" y="1226454"/>
                </a:cubicBezTo>
                <a:cubicBezTo>
                  <a:pt x="1339223" y="1348275"/>
                  <a:pt x="1125751" y="1611820"/>
                  <a:pt x="1023199" y="1632103"/>
                </a:cubicBezTo>
                <a:cubicBezTo>
                  <a:pt x="836855" y="1605228"/>
                  <a:pt x="813910" y="1422686"/>
                  <a:pt x="901885" y="1283752"/>
                </a:cubicBezTo>
                <a:cubicBezTo>
                  <a:pt x="475956" y="1372487"/>
                  <a:pt x="387348" y="1832645"/>
                  <a:pt x="378854" y="2289761"/>
                </a:cubicBezTo>
                <a:cubicBezTo>
                  <a:pt x="374924" y="2497022"/>
                  <a:pt x="313824" y="2938418"/>
                  <a:pt x="607030" y="2937911"/>
                </a:cubicBezTo>
                <a:cubicBezTo>
                  <a:pt x="688287" y="2937911"/>
                  <a:pt x="774994" y="2897347"/>
                  <a:pt x="836474" y="2812794"/>
                </a:cubicBezTo>
                <a:cubicBezTo>
                  <a:pt x="820122" y="2594124"/>
                  <a:pt x="811122" y="2416146"/>
                  <a:pt x="847503" y="2223082"/>
                </a:cubicBezTo>
                <a:cubicBezTo>
                  <a:pt x="773092" y="2230561"/>
                  <a:pt x="718964" y="2258450"/>
                  <a:pt x="645440" y="2266690"/>
                </a:cubicBezTo>
                <a:cubicBezTo>
                  <a:pt x="649370" y="2241336"/>
                  <a:pt x="639229" y="2228660"/>
                  <a:pt x="639989" y="2206729"/>
                </a:cubicBezTo>
                <a:cubicBezTo>
                  <a:pt x="934717" y="2175672"/>
                  <a:pt x="1104201" y="2019243"/>
                  <a:pt x="1317039" y="1906296"/>
                </a:cubicBezTo>
                <a:cubicBezTo>
                  <a:pt x="1321223" y="1923409"/>
                  <a:pt x="1318307" y="1939001"/>
                  <a:pt x="1318814" y="1981087"/>
                </a:cubicBezTo>
                <a:cubicBezTo>
                  <a:pt x="1291864" y="1992610"/>
                  <a:pt x="1265738" y="2005946"/>
                  <a:pt x="1240600" y="2021018"/>
                </a:cubicBezTo>
                <a:cubicBezTo>
                  <a:pt x="1180007" y="2256168"/>
                  <a:pt x="1146667" y="2614153"/>
                  <a:pt x="1213346" y="2900262"/>
                </a:cubicBezTo>
                <a:cubicBezTo>
                  <a:pt x="1488552" y="2725326"/>
                  <a:pt x="1950862" y="2877571"/>
                  <a:pt x="1981413" y="3041225"/>
                </a:cubicBezTo>
                <a:cubicBezTo>
                  <a:pt x="2000047" y="3141116"/>
                  <a:pt x="1863014" y="3194358"/>
                  <a:pt x="1786702" y="3216922"/>
                </a:cubicBezTo>
                <a:cubicBezTo>
                  <a:pt x="1751968" y="2973279"/>
                  <a:pt x="1479298" y="2900769"/>
                  <a:pt x="1240600" y="2982153"/>
                </a:cubicBezTo>
                <a:cubicBezTo>
                  <a:pt x="1334279" y="3365998"/>
                  <a:pt x="1022058" y="3775576"/>
                  <a:pt x="644806" y="3604697"/>
                </a:cubicBezTo>
                <a:cubicBezTo>
                  <a:pt x="523366" y="3389196"/>
                  <a:pt x="752810" y="3166850"/>
                  <a:pt x="896180" y="3047690"/>
                </a:cubicBezTo>
                <a:cubicBezTo>
                  <a:pt x="885786" y="3005161"/>
                  <a:pt x="873084" y="2963226"/>
                  <a:pt x="858151" y="2922066"/>
                </a:cubicBezTo>
                <a:cubicBezTo>
                  <a:pt x="760162" y="3050606"/>
                  <a:pt x="559113" y="3150243"/>
                  <a:pt x="376446" y="3151004"/>
                </a:cubicBezTo>
                <a:cubicBezTo>
                  <a:pt x="-40736" y="3152905"/>
                  <a:pt x="-8158" y="2667014"/>
                  <a:pt x="8195" y="2365059"/>
                </a:cubicBezTo>
                <a:cubicBezTo>
                  <a:pt x="40646" y="1768502"/>
                  <a:pt x="303176" y="1217073"/>
                  <a:pt x="961845" y="1179551"/>
                </a:cubicBezTo>
                <a:close/>
                <a:moveTo>
                  <a:pt x="1453438" y="1020587"/>
                </a:moveTo>
                <a:cubicBezTo>
                  <a:pt x="1273432" y="1062293"/>
                  <a:pt x="1323124" y="1112111"/>
                  <a:pt x="1453438" y="1020587"/>
                </a:cubicBezTo>
                <a:close/>
                <a:moveTo>
                  <a:pt x="1622795" y="955049"/>
                </a:moveTo>
                <a:cubicBezTo>
                  <a:pt x="1640796" y="955049"/>
                  <a:pt x="1661459" y="957204"/>
                  <a:pt x="1660825" y="938570"/>
                </a:cubicBezTo>
                <a:cubicBezTo>
                  <a:pt x="1641430" y="942373"/>
                  <a:pt x="1636993" y="939457"/>
                  <a:pt x="1622795" y="955049"/>
                </a:cubicBezTo>
                <a:close/>
                <a:moveTo>
                  <a:pt x="1688333" y="933119"/>
                </a:moveTo>
                <a:cubicBezTo>
                  <a:pt x="1784674" y="898005"/>
                  <a:pt x="1877339" y="892934"/>
                  <a:pt x="1961384" y="845778"/>
                </a:cubicBezTo>
                <a:cubicBezTo>
                  <a:pt x="1936031" y="839059"/>
                  <a:pt x="1890522" y="857187"/>
                  <a:pt x="1885325" y="873032"/>
                </a:cubicBezTo>
                <a:cubicBezTo>
                  <a:pt x="1850338" y="867835"/>
                  <a:pt x="1815224" y="882540"/>
                  <a:pt x="1781505" y="889512"/>
                </a:cubicBezTo>
                <a:cubicBezTo>
                  <a:pt x="1779983" y="847806"/>
                  <a:pt x="1649669" y="907259"/>
                  <a:pt x="1612274" y="933119"/>
                </a:cubicBezTo>
                <a:cubicBezTo>
                  <a:pt x="1662346" y="930837"/>
                  <a:pt x="1723954" y="866694"/>
                  <a:pt x="1770603" y="900414"/>
                </a:cubicBezTo>
                <a:cubicBezTo>
                  <a:pt x="1760842" y="900414"/>
                  <a:pt x="1739039" y="914992"/>
                  <a:pt x="1732574" y="900414"/>
                </a:cubicBezTo>
                <a:cubicBezTo>
                  <a:pt x="1717235" y="910555"/>
                  <a:pt x="1707981" y="926654"/>
                  <a:pt x="1688840" y="932992"/>
                </a:cubicBezTo>
                <a:close/>
                <a:moveTo>
                  <a:pt x="1994089" y="834876"/>
                </a:moveTo>
                <a:cubicBezTo>
                  <a:pt x="2022662" y="842406"/>
                  <a:pt x="2052933" y="831517"/>
                  <a:pt x="2070148" y="807495"/>
                </a:cubicBezTo>
                <a:cubicBezTo>
                  <a:pt x="2043083" y="810905"/>
                  <a:pt x="2017110" y="820247"/>
                  <a:pt x="1994089" y="834876"/>
                </a:cubicBezTo>
                <a:close/>
                <a:moveTo>
                  <a:pt x="2092458" y="813072"/>
                </a:moveTo>
                <a:lnTo>
                  <a:pt x="2092458" y="802044"/>
                </a:lnTo>
                <a:lnTo>
                  <a:pt x="2081430" y="802044"/>
                </a:lnTo>
                <a:lnTo>
                  <a:pt x="2081430" y="813072"/>
                </a:lnTo>
                <a:close/>
                <a:moveTo>
                  <a:pt x="2179799" y="785691"/>
                </a:moveTo>
                <a:cubicBezTo>
                  <a:pt x="2173207" y="767690"/>
                  <a:pt x="2216688" y="772381"/>
                  <a:pt x="2196152" y="758436"/>
                </a:cubicBezTo>
                <a:cubicBezTo>
                  <a:pt x="2197039" y="770226"/>
                  <a:pt x="2176757" y="760845"/>
                  <a:pt x="2168898" y="763887"/>
                </a:cubicBezTo>
                <a:cubicBezTo>
                  <a:pt x="2168910" y="769782"/>
                  <a:pt x="2166996" y="775524"/>
                  <a:pt x="2163446" y="780240"/>
                </a:cubicBezTo>
                <a:lnTo>
                  <a:pt x="2174348" y="780240"/>
                </a:lnTo>
                <a:cubicBezTo>
                  <a:pt x="2174348" y="783536"/>
                  <a:pt x="2175109" y="786705"/>
                  <a:pt x="2179799" y="785691"/>
                </a:cubicBezTo>
                <a:close/>
                <a:moveTo>
                  <a:pt x="2250787" y="741957"/>
                </a:moveTo>
                <a:cubicBezTo>
                  <a:pt x="2249773" y="754634"/>
                  <a:pt x="2255224" y="759450"/>
                  <a:pt x="2267140" y="758436"/>
                </a:cubicBezTo>
                <a:cubicBezTo>
                  <a:pt x="2268154" y="746521"/>
                  <a:pt x="2262703" y="741070"/>
                  <a:pt x="2250787" y="741957"/>
                </a:cubicBezTo>
                <a:close/>
                <a:moveTo>
                  <a:pt x="2201603" y="720153"/>
                </a:moveTo>
                <a:cubicBezTo>
                  <a:pt x="2229478" y="720927"/>
                  <a:pt x="2256618" y="711204"/>
                  <a:pt x="2277661" y="692899"/>
                </a:cubicBezTo>
                <a:cubicBezTo>
                  <a:pt x="2260548" y="678828"/>
                  <a:pt x="2251041" y="683011"/>
                  <a:pt x="2228477" y="687448"/>
                </a:cubicBezTo>
                <a:cubicBezTo>
                  <a:pt x="2249393" y="717365"/>
                  <a:pt x="2203124" y="698096"/>
                  <a:pt x="2201222" y="720153"/>
                </a:cubicBezTo>
                <a:close/>
                <a:moveTo>
                  <a:pt x="2212505" y="671095"/>
                </a:moveTo>
                <a:cubicBezTo>
                  <a:pt x="2254970" y="663236"/>
                  <a:pt x="2326593" y="645742"/>
                  <a:pt x="2365383" y="616459"/>
                </a:cubicBezTo>
                <a:cubicBezTo>
                  <a:pt x="2308465" y="636362"/>
                  <a:pt x="2236210" y="632685"/>
                  <a:pt x="2212505" y="671095"/>
                </a:cubicBezTo>
                <a:close/>
                <a:moveTo>
                  <a:pt x="2294394" y="709125"/>
                </a:moveTo>
                <a:cubicBezTo>
                  <a:pt x="2301836" y="710101"/>
                  <a:pt x="2308858" y="705449"/>
                  <a:pt x="2310874" y="698223"/>
                </a:cubicBezTo>
                <a:cubicBezTo>
                  <a:pt x="2302254" y="698223"/>
                  <a:pt x="2291859" y="697462"/>
                  <a:pt x="2294394" y="709125"/>
                </a:cubicBezTo>
                <a:close/>
                <a:moveTo>
                  <a:pt x="2283492" y="687321"/>
                </a:moveTo>
                <a:cubicBezTo>
                  <a:pt x="2296169" y="698223"/>
                  <a:pt x="2328114" y="681236"/>
                  <a:pt x="2332677" y="665391"/>
                </a:cubicBezTo>
                <a:cubicBezTo>
                  <a:pt x="2318353" y="680856"/>
                  <a:pt x="2288436" y="675532"/>
                  <a:pt x="2283492" y="687321"/>
                </a:cubicBezTo>
                <a:close/>
                <a:moveTo>
                  <a:pt x="2332677" y="698223"/>
                </a:moveTo>
                <a:cubicBezTo>
                  <a:pt x="2343833" y="683899"/>
                  <a:pt x="2380341" y="694927"/>
                  <a:pt x="2381862" y="670968"/>
                </a:cubicBezTo>
                <a:cubicBezTo>
                  <a:pt x="2365002" y="676166"/>
                  <a:pt x="2326593" y="688208"/>
                  <a:pt x="2332677" y="698223"/>
                </a:cubicBezTo>
                <a:close/>
                <a:moveTo>
                  <a:pt x="2507359" y="670968"/>
                </a:moveTo>
                <a:cubicBezTo>
                  <a:pt x="2521937" y="670968"/>
                  <a:pt x="2539557" y="673884"/>
                  <a:pt x="2540191" y="659940"/>
                </a:cubicBezTo>
                <a:cubicBezTo>
                  <a:pt x="2524472" y="658799"/>
                  <a:pt x="2512429" y="661334"/>
                  <a:pt x="2507359" y="670968"/>
                </a:cubicBezTo>
                <a:close/>
                <a:moveTo>
                  <a:pt x="2567446" y="654489"/>
                </a:moveTo>
                <a:cubicBezTo>
                  <a:pt x="2586333" y="626220"/>
                  <a:pt x="2671899" y="608220"/>
                  <a:pt x="2720450" y="578430"/>
                </a:cubicBezTo>
                <a:cubicBezTo>
                  <a:pt x="2639575" y="596050"/>
                  <a:pt x="2506472" y="637376"/>
                  <a:pt x="2447399" y="676800"/>
                </a:cubicBezTo>
                <a:cubicBezTo>
                  <a:pt x="2482716" y="668370"/>
                  <a:pt x="2517361" y="657404"/>
                  <a:pt x="2551093" y="643967"/>
                </a:cubicBezTo>
                <a:cubicBezTo>
                  <a:pt x="2535881" y="652080"/>
                  <a:pt x="2564530" y="667546"/>
                  <a:pt x="2567446" y="654869"/>
                </a:cubicBezTo>
                <a:close/>
                <a:moveTo>
                  <a:pt x="2523838" y="621783"/>
                </a:moveTo>
                <a:cubicBezTo>
                  <a:pt x="2534284" y="623938"/>
                  <a:pt x="2545008" y="619654"/>
                  <a:pt x="2551093" y="610882"/>
                </a:cubicBezTo>
                <a:cubicBezTo>
                  <a:pt x="2537529" y="609994"/>
                  <a:pt x="2524599" y="609867"/>
                  <a:pt x="2523838" y="621783"/>
                </a:cubicBezTo>
                <a:close/>
                <a:moveTo>
                  <a:pt x="2611179" y="588571"/>
                </a:moveTo>
                <a:cubicBezTo>
                  <a:pt x="2649208" y="586796"/>
                  <a:pt x="2741113" y="553837"/>
                  <a:pt x="2671266" y="555866"/>
                </a:cubicBezTo>
                <a:cubicBezTo>
                  <a:pt x="2664167" y="579697"/>
                  <a:pt x="2620560" y="566641"/>
                  <a:pt x="2611179" y="588571"/>
                </a:cubicBezTo>
                <a:close/>
                <a:moveTo>
                  <a:pt x="2709422" y="555866"/>
                </a:moveTo>
                <a:cubicBezTo>
                  <a:pt x="2731986" y="554725"/>
                  <a:pt x="2757339" y="555866"/>
                  <a:pt x="2758606" y="534062"/>
                </a:cubicBezTo>
                <a:cubicBezTo>
                  <a:pt x="2739085" y="550288"/>
                  <a:pt x="2718168" y="532287"/>
                  <a:pt x="2709422" y="555866"/>
                </a:cubicBezTo>
                <a:close/>
                <a:moveTo>
                  <a:pt x="2747451" y="566767"/>
                </a:moveTo>
                <a:cubicBezTo>
                  <a:pt x="2770522" y="568035"/>
                  <a:pt x="2782565" y="558147"/>
                  <a:pt x="2796636" y="550415"/>
                </a:cubicBezTo>
                <a:cubicBezTo>
                  <a:pt x="2778698" y="548932"/>
                  <a:pt x="2760939" y="554839"/>
                  <a:pt x="2747451" y="566767"/>
                </a:cubicBezTo>
                <a:close/>
                <a:moveTo>
                  <a:pt x="2758353" y="441143"/>
                </a:moveTo>
                <a:cubicBezTo>
                  <a:pt x="2782413" y="435413"/>
                  <a:pt x="2804837" y="424220"/>
                  <a:pt x="2823890" y="408437"/>
                </a:cubicBezTo>
                <a:cubicBezTo>
                  <a:pt x="2796002" y="413255"/>
                  <a:pt x="2765959" y="415917"/>
                  <a:pt x="2758353" y="441143"/>
                </a:cubicBezTo>
                <a:close/>
                <a:moveTo>
                  <a:pt x="2867624" y="457496"/>
                </a:moveTo>
                <a:cubicBezTo>
                  <a:pt x="2860905" y="471186"/>
                  <a:pt x="2813242" y="472074"/>
                  <a:pt x="2823890" y="484877"/>
                </a:cubicBezTo>
                <a:cubicBezTo>
                  <a:pt x="2833905" y="474609"/>
                  <a:pt x="2886385" y="478539"/>
                  <a:pt x="2867624" y="457496"/>
                </a:cubicBezTo>
                <a:close/>
                <a:moveTo>
                  <a:pt x="2840243" y="544964"/>
                </a:moveTo>
                <a:cubicBezTo>
                  <a:pt x="2856596" y="531020"/>
                  <a:pt x="2876751" y="562457"/>
                  <a:pt x="2883977" y="539513"/>
                </a:cubicBezTo>
                <a:cubicBezTo>
                  <a:pt x="2865849" y="543189"/>
                  <a:pt x="2875230" y="528231"/>
                  <a:pt x="2878526" y="523033"/>
                </a:cubicBezTo>
                <a:cubicBezTo>
                  <a:pt x="2862173" y="526836"/>
                  <a:pt x="2845060" y="529752"/>
                  <a:pt x="2840496" y="544964"/>
                </a:cubicBezTo>
                <a:close/>
                <a:moveTo>
                  <a:pt x="2873075" y="435692"/>
                </a:moveTo>
                <a:cubicBezTo>
                  <a:pt x="2888540" y="429354"/>
                  <a:pt x="2909202" y="428086"/>
                  <a:pt x="2916682" y="413888"/>
                </a:cubicBezTo>
                <a:cubicBezTo>
                  <a:pt x="2892977" y="411987"/>
                  <a:pt x="2877131" y="417945"/>
                  <a:pt x="2873075" y="435692"/>
                </a:cubicBezTo>
                <a:close/>
                <a:moveTo>
                  <a:pt x="2960416" y="501230"/>
                </a:moveTo>
                <a:cubicBezTo>
                  <a:pt x="2970874" y="503461"/>
                  <a:pt x="2981636" y="499151"/>
                  <a:pt x="2987670" y="490328"/>
                </a:cubicBezTo>
                <a:cubicBezTo>
                  <a:pt x="2979937" y="481961"/>
                  <a:pt x="2959275" y="485004"/>
                  <a:pt x="2960416" y="501230"/>
                </a:cubicBezTo>
                <a:close/>
                <a:moveTo>
                  <a:pt x="2965867" y="375605"/>
                </a:moveTo>
                <a:cubicBezTo>
                  <a:pt x="2986022" y="375605"/>
                  <a:pt x="2991219" y="360267"/>
                  <a:pt x="3003896" y="353802"/>
                </a:cubicBezTo>
                <a:cubicBezTo>
                  <a:pt x="2988050" y="357985"/>
                  <a:pt x="2972459" y="362422"/>
                  <a:pt x="2965867" y="375605"/>
                </a:cubicBezTo>
                <a:close/>
                <a:moveTo>
                  <a:pt x="3091490" y="489694"/>
                </a:moveTo>
                <a:cubicBezTo>
                  <a:pt x="3093265" y="477018"/>
                  <a:pt x="3116843" y="486398"/>
                  <a:pt x="3113294" y="467890"/>
                </a:cubicBezTo>
                <a:cubicBezTo>
                  <a:pt x="3100617" y="466876"/>
                  <a:pt x="3081476" y="486271"/>
                  <a:pt x="3091490" y="489694"/>
                </a:cubicBezTo>
                <a:close/>
                <a:moveTo>
                  <a:pt x="3004150" y="424156"/>
                </a:moveTo>
                <a:cubicBezTo>
                  <a:pt x="3039644" y="405015"/>
                  <a:pt x="3096307" y="407043"/>
                  <a:pt x="3124195" y="380422"/>
                </a:cubicBezTo>
                <a:cubicBezTo>
                  <a:pt x="3093519" y="379662"/>
                  <a:pt x="3014798" y="405776"/>
                  <a:pt x="3004150" y="424156"/>
                </a:cubicBezTo>
                <a:close/>
                <a:moveTo>
                  <a:pt x="3025953" y="386127"/>
                </a:moveTo>
                <a:cubicBezTo>
                  <a:pt x="2995910" y="372056"/>
                  <a:pt x="2998318" y="405522"/>
                  <a:pt x="3025953" y="386127"/>
                </a:cubicBezTo>
                <a:close/>
                <a:moveTo>
                  <a:pt x="3124195" y="348097"/>
                </a:moveTo>
                <a:cubicBezTo>
                  <a:pt x="3117603" y="346956"/>
                  <a:pt x="3120899" y="342013"/>
                  <a:pt x="3124195" y="337195"/>
                </a:cubicBezTo>
                <a:cubicBezTo>
                  <a:pt x="3082997" y="343787"/>
                  <a:pt x="3060813" y="349872"/>
                  <a:pt x="3031404" y="375225"/>
                </a:cubicBezTo>
                <a:cubicBezTo>
                  <a:pt x="3046489" y="392845"/>
                  <a:pt x="3082110" y="344675"/>
                  <a:pt x="3075138" y="375225"/>
                </a:cubicBezTo>
                <a:lnTo>
                  <a:pt x="3096941" y="375225"/>
                </a:lnTo>
                <a:cubicBezTo>
                  <a:pt x="3096941" y="352027"/>
                  <a:pt x="3102518" y="352281"/>
                  <a:pt x="3124195" y="347971"/>
                </a:cubicBezTo>
                <a:close/>
                <a:moveTo>
                  <a:pt x="3113294" y="255305"/>
                </a:moveTo>
                <a:cubicBezTo>
                  <a:pt x="3125970" y="256826"/>
                  <a:pt x="3133830" y="253911"/>
                  <a:pt x="3135224" y="244277"/>
                </a:cubicBezTo>
                <a:cubicBezTo>
                  <a:pt x="3125463" y="245544"/>
                  <a:pt x="3107843" y="238826"/>
                  <a:pt x="3113294" y="255305"/>
                </a:cubicBezTo>
                <a:close/>
                <a:moveTo>
                  <a:pt x="3200761" y="391831"/>
                </a:moveTo>
                <a:cubicBezTo>
                  <a:pt x="3220663" y="384352"/>
                  <a:pt x="3267186" y="374718"/>
                  <a:pt x="3260721" y="358999"/>
                </a:cubicBezTo>
                <a:cubicBezTo>
                  <a:pt x="3246397" y="375605"/>
                  <a:pt x="3203170" y="363309"/>
                  <a:pt x="3200761" y="391831"/>
                </a:cubicBezTo>
                <a:close/>
                <a:moveTo>
                  <a:pt x="3828753" y="217022"/>
                </a:moveTo>
                <a:cubicBezTo>
                  <a:pt x="3811387" y="188880"/>
                  <a:pt x="3755483" y="199148"/>
                  <a:pt x="3724933" y="184190"/>
                </a:cubicBezTo>
                <a:cubicBezTo>
                  <a:pt x="3744708" y="216135"/>
                  <a:pt x="3805936" y="216768"/>
                  <a:pt x="3828753" y="217022"/>
                </a:cubicBezTo>
                <a:close/>
                <a:moveTo>
                  <a:pt x="3703129" y="178992"/>
                </a:moveTo>
                <a:cubicBezTo>
                  <a:pt x="3685383" y="174683"/>
                  <a:pt x="3662184" y="147428"/>
                  <a:pt x="3643043" y="162640"/>
                </a:cubicBezTo>
                <a:cubicBezTo>
                  <a:pt x="3665100" y="163400"/>
                  <a:pt x="3683988" y="209796"/>
                  <a:pt x="3703129" y="178992"/>
                </a:cubicBezTo>
                <a:close/>
                <a:moveTo>
                  <a:pt x="3627070" y="195472"/>
                </a:moveTo>
                <a:cubicBezTo>
                  <a:pt x="3622127" y="213092"/>
                  <a:pt x="3644818" y="203078"/>
                  <a:pt x="3648874" y="211825"/>
                </a:cubicBezTo>
                <a:cubicBezTo>
                  <a:pt x="3653311" y="192303"/>
                  <a:pt x="3637212" y="184697"/>
                  <a:pt x="3627070" y="195472"/>
                </a:cubicBezTo>
                <a:close/>
                <a:moveTo>
                  <a:pt x="3643424" y="249981"/>
                </a:moveTo>
                <a:cubicBezTo>
                  <a:pt x="3627705" y="249347"/>
                  <a:pt x="3604634" y="246051"/>
                  <a:pt x="3594239" y="266460"/>
                </a:cubicBezTo>
                <a:cubicBezTo>
                  <a:pt x="3606915" y="256953"/>
                  <a:pt x="3640001" y="268489"/>
                  <a:pt x="3643424" y="249981"/>
                </a:cubicBezTo>
                <a:close/>
                <a:moveTo>
                  <a:pt x="3550632" y="162640"/>
                </a:moveTo>
                <a:cubicBezTo>
                  <a:pt x="3537068" y="161879"/>
                  <a:pt x="3524138" y="161626"/>
                  <a:pt x="3523250" y="173541"/>
                </a:cubicBezTo>
                <a:cubicBezTo>
                  <a:pt x="3533645" y="171133"/>
                  <a:pt x="3556209" y="181021"/>
                  <a:pt x="3550632" y="162640"/>
                </a:cubicBezTo>
                <a:close/>
                <a:moveTo>
                  <a:pt x="3621620" y="277362"/>
                </a:moveTo>
                <a:cubicBezTo>
                  <a:pt x="3581815" y="286743"/>
                  <a:pt x="3512476" y="295616"/>
                  <a:pt x="3512349" y="326547"/>
                </a:cubicBezTo>
                <a:cubicBezTo>
                  <a:pt x="3545054" y="306392"/>
                  <a:pt x="3598675" y="307152"/>
                  <a:pt x="3621620" y="277362"/>
                </a:cubicBezTo>
                <a:close/>
                <a:moveTo>
                  <a:pt x="3506898" y="129934"/>
                </a:moveTo>
                <a:cubicBezTo>
                  <a:pt x="3498278" y="129934"/>
                  <a:pt x="3488010" y="129174"/>
                  <a:pt x="3490545" y="140836"/>
                </a:cubicBezTo>
                <a:cubicBezTo>
                  <a:pt x="3497936" y="141736"/>
                  <a:pt x="3504882" y="137109"/>
                  <a:pt x="3506898" y="129934"/>
                </a:cubicBezTo>
                <a:close/>
                <a:moveTo>
                  <a:pt x="3479643" y="326547"/>
                </a:moveTo>
                <a:cubicBezTo>
                  <a:pt x="3465319" y="324899"/>
                  <a:pt x="3456065" y="328449"/>
                  <a:pt x="3457713" y="342900"/>
                </a:cubicBezTo>
                <a:cubicBezTo>
                  <a:pt x="3468235" y="340618"/>
                  <a:pt x="3481291" y="340872"/>
                  <a:pt x="3479643" y="326547"/>
                </a:cubicBezTo>
                <a:close/>
                <a:moveTo>
                  <a:pt x="3392176" y="97102"/>
                </a:moveTo>
                <a:cubicBezTo>
                  <a:pt x="3381781" y="99384"/>
                  <a:pt x="3368724" y="99130"/>
                  <a:pt x="3370372" y="113455"/>
                </a:cubicBezTo>
                <a:cubicBezTo>
                  <a:pt x="3380767" y="111173"/>
                  <a:pt x="3393824" y="111553"/>
                  <a:pt x="3392176" y="97102"/>
                </a:cubicBezTo>
                <a:close/>
                <a:moveTo>
                  <a:pt x="3370372" y="320970"/>
                </a:moveTo>
                <a:cubicBezTo>
                  <a:pt x="3370372" y="326547"/>
                  <a:pt x="3365936" y="327561"/>
                  <a:pt x="3364921" y="331998"/>
                </a:cubicBezTo>
                <a:cubicBezTo>
                  <a:pt x="3373541" y="331998"/>
                  <a:pt x="3383809" y="331998"/>
                  <a:pt x="3381274" y="320970"/>
                </a:cubicBezTo>
                <a:close/>
                <a:moveTo>
                  <a:pt x="3425008" y="348351"/>
                </a:moveTo>
                <a:cubicBezTo>
                  <a:pt x="3215466" y="390183"/>
                  <a:pt x="3216480" y="438861"/>
                  <a:pt x="3425008" y="348351"/>
                </a:cubicBezTo>
                <a:close/>
                <a:moveTo>
                  <a:pt x="3299384" y="151738"/>
                </a:moveTo>
                <a:cubicBezTo>
                  <a:pt x="3281891" y="150851"/>
                  <a:pt x="3256158" y="169992"/>
                  <a:pt x="3266679" y="178992"/>
                </a:cubicBezTo>
                <a:cubicBezTo>
                  <a:pt x="3276694" y="169105"/>
                  <a:pt x="3292032" y="164161"/>
                  <a:pt x="3299384" y="151738"/>
                </a:cubicBezTo>
                <a:close/>
                <a:moveTo>
                  <a:pt x="3293933" y="211825"/>
                </a:moveTo>
                <a:cubicBezTo>
                  <a:pt x="3286962" y="175189"/>
                  <a:pt x="3222692" y="217402"/>
                  <a:pt x="3239298" y="239079"/>
                </a:cubicBezTo>
                <a:cubicBezTo>
                  <a:pt x="3259834" y="232361"/>
                  <a:pt x="3270735" y="216008"/>
                  <a:pt x="3293933" y="211825"/>
                </a:cubicBezTo>
                <a:close/>
                <a:moveTo>
                  <a:pt x="3212043" y="310068"/>
                </a:moveTo>
                <a:cubicBezTo>
                  <a:pt x="3199367" y="308547"/>
                  <a:pt x="3191507" y="311462"/>
                  <a:pt x="3190113" y="320970"/>
                </a:cubicBezTo>
                <a:cubicBezTo>
                  <a:pt x="3202790" y="322491"/>
                  <a:pt x="3210649" y="319702"/>
                  <a:pt x="3212043" y="310068"/>
                </a:cubicBezTo>
                <a:close/>
                <a:moveTo>
                  <a:pt x="3184662" y="331998"/>
                </a:moveTo>
                <a:lnTo>
                  <a:pt x="3184662" y="342900"/>
                </a:lnTo>
                <a:lnTo>
                  <a:pt x="3195691" y="342900"/>
                </a:lnTo>
                <a:lnTo>
                  <a:pt x="3195691" y="331998"/>
                </a:lnTo>
                <a:close/>
                <a:moveTo>
                  <a:pt x="3217494" y="413888"/>
                </a:moveTo>
                <a:cubicBezTo>
                  <a:pt x="3196705" y="411226"/>
                  <a:pt x="3183394" y="416170"/>
                  <a:pt x="3179465" y="430241"/>
                </a:cubicBezTo>
                <a:cubicBezTo>
                  <a:pt x="3207353" y="433030"/>
                  <a:pt x="3170972" y="440636"/>
                  <a:pt x="3168563" y="446594"/>
                </a:cubicBezTo>
                <a:cubicBezTo>
                  <a:pt x="3179085" y="453186"/>
                  <a:pt x="3210015" y="443678"/>
                  <a:pt x="3217748" y="430241"/>
                </a:cubicBezTo>
                <a:cubicBezTo>
                  <a:pt x="3213437" y="428974"/>
                  <a:pt x="3206973" y="430241"/>
                  <a:pt x="3206846" y="424790"/>
                </a:cubicBezTo>
                <a:cubicBezTo>
                  <a:pt x="3212931" y="423649"/>
                  <a:pt x="3215339" y="418706"/>
                  <a:pt x="3217748" y="413888"/>
                </a:cubicBezTo>
                <a:close/>
                <a:moveTo>
                  <a:pt x="3135605" y="408437"/>
                </a:moveTo>
                <a:cubicBezTo>
                  <a:pt x="3152084" y="406409"/>
                  <a:pt x="3188338" y="395761"/>
                  <a:pt x="3179212" y="386507"/>
                </a:cubicBezTo>
                <a:cubicBezTo>
                  <a:pt x="3169704" y="399184"/>
                  <a:pt x="3139154" y="390183"/>
                  <a:pt x="3135605" y="408437"/>
                </a:cubicBezTo>
                <a:close/>
                <a:moveTo>
                  <a:pt x="3141055" y="239079"/>
                </a:moveTo>
                <a:cubicBezTo>
                  <a:pt x="3154619" y="239967"/>
                  <a:pt x="3167549" y="240093"/>
                  <a:pt x="3168309" y="228177"/>
                </a:cubicBezTo>
                <a:cubicBezTo>
                  <a:pt x="3154746" y="227417"/>
                  <a:pt x="3141816" y="227163"/>
                  <a:pt x="3141055" y="239079"/>
                </a:cubicBezTo>
                <a:close/>
                <a:moveTo>
                  <a:pt x="3162858" y="163020"/>
                </a:moveTo>
                <a:cubicBezTo>
                  <a:pt x="3114054" y="174302"/>
                  <a:pt x="3085659" y="205994"/>
                  <a:pt x="3031784" y="212205"/>
                </a:cubicBezTo>
                <a:cubicBezTo>
                  <a:pt x="3066518" y="247065"/>
                  <a:pt x="3127871" y="180894"/>
                  <a:pt x="3162858" y="163020"/>
                </a:cubicBezTo>
                <a:close/>
                <a:moveTo>
                  <a:pt x="3031784" y="277743"/>
                </a:moveTo>
                <a:cubicBezTo>
                  <a:pt x="3036854" y="295997"/>
                  <a:pt x="2986656" y="286616"/>
                  <a:pt x="3009980" y="304997"/>
                </a:cubicBezTo>
                <a:cubicBezTo>
                  <a:pt x="3017840" y="295997"/>
                  <a:pt x="3057898" y="287884"/>
                  <a:pt x="3031784" y="277743"/>
                </a:cubicBezTo>
                <a:close/>
                <a:moveTo>
                  <a:pt x="3086420" y="304997"/>
                </a:moveTo>
                <a:cubicBezTo>
                  <a:pt x="3052573" y="320970"/>
                  <a:pt x="3018347" y="317674"/>
                  <a:pt x="2999079" y="337829"/>
                </a:cubicBezTo>
                <a:cubicBezTo>
                  <a:pt x="3036221" y="347844"/>
                  <a:pt x="3062461" y="314885"/>
                  <a:pt x="3086420" y="304997"/>
                </a:cubicBezTo>
                <a:close/>
                <a:moveTo>
                  <a:pt x="2972332" y="348731"/>
                </a:moveTo>
                <a:cubicBezTo>
                  <a:pt x="2982092" y="347463"/>
                  <a:pt x="2999713" y="354182"/>
                  <a:pt x="2994262" y="337829"/>
                </a:cubicBezTo>
                <a:cubicBezTo>
                  <a:pt x="2985515" y="337195"/>
                  <a:pt x="2977111" y="341379"/>
                  <a:pt x="2972332" y="348731"/>
                </a:cubicBezTo>
                <a:close/>
                <a:moveTo>
                  <a:pt x="2966881" y="244910"/>
                </a:moveTo>
                <a:cubicBezTo>
                  <a:pt x="2965740" y="249220"/>
                  <a:pt x="2962317" y="251249"/>
                  <a:pt x="2955979" y="250361"/>
                </a:cubicBezTo>
                <a:cubicBezTo>
                  <a:pt x="2957753" y="263038"/>
                  <a:pt x="2961556" y="273940"/>
                  <a:pt x="2972332" y="277743"/>
                </a:cubicBezTo>
                <a:cubicBezTo>
                  <a:pt x="2973599" y="273433"/>
                  <a:pt x="2976895" y="271404"/>
                  <a:pt x="2983233" y="272292"/>
                </a:cubicBezTo>
                <a:cubicBezTo>
                  <a:pt x="2981458" y="259615"/>
                  <a:pt x="2977656" y="248713"/>
                  <a:pt x="2966881" y="244910"/>
                </a:cubicBezTo>
                <a:close/>
                <a:moveTo>
                  <a:pt x="2923020" y="408945"/>
                </a:moveTo>
                <a:cubicBezTo>
                  <a:pt x="2926316" y="410466"/>
                  <a:pt x="2943937" y="422508"/>
                  <a:pt x="2944823" y="408945"/>
                </a:cubicBezTo>
                <a:cubicBezTo>
                  <a:pt x="2941401" y="407297"/>
                  <a:pt x="2923781" y="395381"/>
                  <a:pt x="2923020" y="408945"/>
                </a:cubicBezTo>
                <a:close/>
                <a:moveTo>
                  <a:pt x="2917442" y="392592"/>
                </a:moveTo>
                <a:cubicBezTo>
                  <a:pt x="2930119" y="394113"/>
                  <a:pt x="2937978" y="391197"/>
                  <a:pt x="2939372" y="381563"/>
                </a:cubicBezTo>
                <a:cubicBezTo>
                  <a:pt x="2930613" y="381018"/>
                  <a:pt x="2922222" y="385227"/>
                  <a:pt x="2917442" y="392592"/>
                </a:cubicBezTo>
                <a:close/>
                <a:moveTo>
                  <a:pt x="2933922" y="261517"/>
                </a:moveTo>
                <a:cubicBezTo>
                  <a:pt x="2917823" y="261517"/>
                  <a:pt x="2913640" y="274193"/>
                  <a:pt x="2906541" y="283320"/>
                </a:cubicBezTo>
                <a:cubicBezTo>
                  <a:pt x="2919217" y="285602"/>
                  <a:pt x="2918457" y="273306"/>
                  <a:pt x="2933922" y="277869"/>
                </a:cubicBezTo>
                <a:lnTo>
                  <a:pt x="2933922" y="261517"/>
                </a:lnTo>
                <a:close/>
                <a:moveTo>
                  <a:pt x="2928471" y="359760"/>
                </a:moveTo>
                <a:cubicBezTo>
                  <a:pt x="2915794" y="363182"/>
                  <a:pt x="2882329" y="375098"/>
                  <a:pt x="2890441" y="381563"/>
                </a:cubicBezTo>
                <a:cubicBezTo>
                  <a:pt x="2902230" y="373450"/>
                  <a:pt x="2924414" y="375479"/>
                  <a:pt x="2928471" y="359760"/>
                </a:cubicBezTo>
                <a:close/>
                <a:moveTo>
                  <a:pt x="2862934" y="392592"/>
                </a:moveTo>
                <a:cubicBezTo>
                  <a:pt x="2871427" y="392592"/>
                  <a:pt x="2881822" y="393226"/>
                  <a:pt x="2879286" y="381563"/>
                </a:cubicBezTo>
                <a:lnTo>
                  <a:pt x="2868385" y="381563"/>
                </a:lnTo>
                <a:cubicBezTo>
                  <a:pt x="2868385" y="387141"/>
                  <a:pt x="2863948" y="388155"/>
                  <a:pt x="2862934" y="392592"/>
                </a:cubicBezTo>
                <a:close/>
                <a:moveTo>
                  <a:pt x="2868385" y="294222"/>
                </a:moveTo>
                <a:cubicBezTo>
                  <a:pt x="2873075" y="305504"/>
                  <a:pt x="2840496" y="305124"/>
                  <a:pt x="2857483" y="310575"/>
                </a:cubicBezTo>
                <a:cubicBezTo>
                  <a:pt x="2862300" y="309054"/>
                  <a:pt x="2885118" y="299673"/>
                  <a:pt x="2868385" y="294222"/>
                </a:cubicBezTo>
                <a:close/>
                <a:moveTo>
                  <a:pt x="2846454" y="305124"/>
                </a:moveTo>
                <a:cubicBezTo>
                  <a:pt x="2811974" y="310702"/>
                  <a:pt x="2791058" y="329716"/>
                  <a:pt x="2770395" y="348858"/>
                </a:cubicBezTo>
                <a:cubicBezTo>
                  <a:pt x="2796509" y="334787"/>
                  <a:pt x="2842144" y="340491"/>
                  <a:pt x="2846454" y="305124"/>
                </a:cubicBezTo>
                <a:close/>
                <a:moveTo>
                  <a:pt x="2791946" y="370661"/>
                </a:moveTo>
                <a:cubicBezTo>
                  <a:pt x="2778508" y="370661"/>
                  <a:pt x="2746310" y="379028"/>
                  <a:pt x="2759114" y="387014"/>
                </a:cubicBezTo>
                <a:cubicBezTo>
                  <a:pt x="2764057" y="375605"/>
                  <a:pt x="2789917" y="385113"/>
                  <a:pt x="2791946" y="370661"/>
                </a:cubicBezTo>
                <a:close/>
                <a:moveTo>
                  <a:pt x="2753916" y="348858"/>
                </a:moveTo>
                <a:cubicBezTo>
                  <a:pt x="2572516" y="408311"/>
                  <a:pt x="2700802" y="395127"/>
                  <a:pt x="2753916" y="348858"/>
                </a:cubicBezTo>
                <a:close/>
                <a:moveTo>
                  <a:pt x="2704731" y="408945"/>
                </a:moveTo>
                <a:cubicBezTo>
                  <a:pt x="2681026" y="401466"/>
                  <a:pt x="2651490" y="420987"/>
                  <a:pt x="2633743" y="436199"/>
                </a:cubicBezTo>
                <a:cubicBezTo>
                  <a:pt x="2642617" y="433917"/>
                  <a:pt x="2691421" y="424790"/>
                  <a:pt x="2704731" y="408945"/>
                </a:cubicBezTo>
                <a:close/>
                <a:moveTo>
                  <a:pt x="2616630" y="436453"/>
                </a:moveTo>
                <a:cubicBezTo>
                  <a:pt x="2604968" y="450270"/>
                  <a:pt x="2573530" y="444312"/>
                  <a:pt x="2572896" y="469285"/>
                </a:cubicBezTo>
                <a:cubicBezTo>
                  <a:pt x="2592545" y="466750"/>
                  <a:pt x="2622461" y="446214"/>
                  <a:pt x="2616630" y="436453"/>
                </a:cubicBezTo>
                <a:close/>
                <a:moveTo>
                  <a:pt x="2512936" y="441903"/>
                </a:moveTo>
                <a:lnTo>
                  <a:pt x="2512936" y="452805"/>
                </a:lnTo>
                <a:lnTo>
                  <a:pt x="2523838" y="452805"/>
                </a:lnTo>
                <a:lnTo>
                  <a:pt x="2523838" y="441903"/>
                </a:lnTo>
                <a:close/>
                <a:moveTo>
                  <a:pt x="2622081" y="529245"/>
                </a:moveTo>
                <a:cubicBezTo>
                  <a:pt x="2593052" y="526963"/>
                  <a:pt x="2537022" y="541921"/>
                  <a:pt x="2512936" y="562077"/>
                </a:cubicBezTo>
                <a:cubicBezTo>
                  <a:pt x="2551689" y="561659"/>
                  <a:pt x="2589528" y="550275"/>
                  <a:pt x="2622081" y="529245"/>
                </a:cubicBezTo>
                <a:close/>
                <a:moveTo>
                  <a:pt x="2518387" y="622164"/>
                </a:moveTo>
                <a:cubicBezTo>
                  <a:pt x="2504824" y="621276"/>
                  <a:pt x="2491894" y="621150"/>
                  <a:pt x="2491006" y="633066"/>
                </a:cubicBezTo>
                <a:cubicBezTo>
                  <a:pt x="2500767" y="630023"/>
                  <a:pt x="2513697" y="630277"/>
                  <a:pt x="2518387" y="622164"/>
                </a:cubicBezTo>
                <a:close/>
                <a:moveTo>
                  <a:pt x="2469203" y="638517"/>
                </a:moveTo>
                <a:cubicBezTo>
                  <a:pt x="2455639" y="637756"/>
                  <a:pt x="2442709" y="637502"/>
                  <a:pt x="2441948" y="649418"/>
                </a:cubicBezTo>
                <a:cubicBezTo>
                  <a:pt x="2451582" y="646376"/>
                  <a:pt x="2464639" y="646629"/>
                  <a:pt x="2469203" y="638517"/>
                </a:cubicBezTo>
                <a:close/>
                <a:moveTo>
                  <a:pt x="2310874" y="545724"/>
                </a:moveTo>
                <a:cubicBezTo>
                  <a:pt x="2265746" y="551556"/>
                  <a:pt x="2224927" y="561697"/>
                  <a:pt x="2201603" y="589332"/>
                </a:cubicBezTo>
                <a:cubicBezTo>
                  <a:pt x="2243308" y="580078"/>
                  <a:pt x="2274619" y="560429"/>
                  <a:pt x="2310874" y="545724"/>
                </a:cubicBezTo>
                <a:close/>
                <a:moveTo>
                  <a:pt x="2196786" y="589332"/>
                </a:moveTo>
                <a:cubicBezTo>
                  <a:pt x="2181206" y="589712"/>
                  <a:pt x="2166882" y="597964"/>
                  <a:pt x="2158756" y="611262"/>
                </a:cubicBezTo>
                <a:cubicBezTo>
                  <a:pt x="2172700" y="605051"/>
                  <a:pt x="2189814" y="602135"/>
                  <a:pt x="2196786" y="589332"/>
                </a:cubicBezTo>
                <a:close/>
                <a:moveTo>
                  <a:pt x="2431554" y="523794"/>
                </a:moveTo>
                <a:cubicBezTo>
                  <a:pt x="2333818" y="564486"/>
                  <a:pt x="2225815" y="594783"/>
                  <a:pt x="2136699" y="643967"/>
                </a:cubicBezTo>
                <a:cubicBezTo>
                  <a:pt x="2203884" y="636615"/>
                  <a:pt x="2245337" y="595290"/>
                  <a:pt x="2311508" y="594783"/>
                </a:cubicBezTo>
                <a:cubicBezTo>
                  <a:pt x="2290591" y="595797"/>
                  <a:pt x="2309479" y="590346"/>
                  <a:pt x="2306057" y="578430"/>
                </a:cubicBezTo>
                <a:cubicBezTo>
                  <a:pt x="2344973" y="584641"/>
                  <a:pt x="2434343" y="541414"/>
                  <a:pt x="2431554" y="523794"/>
                </a:cubicBezTo>
                <a:close/>
                <a:moveTo>
                  <a:pt x="2120346" y="627615"/>
                </a:moveTo>
                <a:cubicBezTo>
                  <a:pt x="2102219" y="620009"/>
                  <a:pt x="2081049" y="633319"/>
                  <a:pt x="2065711" y="643967"/>
                </a:cubicBezTo>
                <a:cubicBezTo>
                  <a:pt x="2087641" y="642193"/>
                  <a:pt x="2109191" y="640165"/>
                  <a:pt x="2120346" y="627615"/>
                </a:cubicBezTo>
                <a:close/>
                <a:moveTo>
                  <a:pt x="2000174" y="671349"/>
                </a:moveTo>
                <a:cubicBezTo>
                  <a:pt x="1964172" y="673504"/>
                  <a:pt x="1947693" y="695181"/>
                  <a:pt x="1912833" y="698603"/>
                </a:cubicBezTo>
                <a:cubicBezTo>
                  <a:pt x="1923988" y="713815"/>
                  <a:pt x="1982173" y="685927"/>
                  <a:pt x="2000174" y="671349"/>
                </a:cubicBezTo>
                <a:close/>
                <a:moveTo>
                  <a:pt x="1874550" y="802297"/>
                </a:moveTo>
                <a:cubicBezTo>
                  <a:pt x="1878353" y="793043"/>
                  <a:pt x="1919171" y="792917"/>
                  <a:pt x="1907382" y="785945"/>
                </a:cubicBezTo>
                <a:cubicBezTo>
                  <a:pt x="1892931" y="784677"/>
                  <a:pt x="1865043" y="797734"/>
                  <a:pt x="1874550" y="802297"/>
                </a:cubicBezTo>
                <a:close/>
                <a:moveTo>
                  <a:pt x="1896480" y="709505"/>
                </a:moveTo>
                <a:cubicBezTo>
                  <a:pt x="1878480" y="716984"/>
                  <a:pt x="1849704" y="713815"/>
                  <a:pt x="1841845" y="731309"/>
                </a:cubicBezTo>
                <a:cubicBezTo>
                  <a:pt x="1862431" y="732805"/>
                  <a:pt x="1882574" y="724768"/>
                  <a:pt x="1896480" y="709505"/>
                </a:cubicBezTo>
                <a:close/>
                <a:moveTo>
                  <a:pt x="1863648" y="807748"/>
                </a:moveTo>
                <a:cubicBezTo>
                  <a:pt x="1850084" y="806987"/>
                  <a:pt x="1837154" y="806861"/>
                  <a:pt x="1836394" y="818777"/>
                </a:cubicBezTo>
                <a:cubicBezTo>
                  <a:pt x="1846155" y="815734"/>
                  <a:pt x="1859085" y="815988"/>
                  <a:pt x="1863648" y="807748"/>
                </a:cubicBezTo>
                <a:close/>
                <a:moveTo>
                  <a:pt x="1793421" y="748802"/>
                </a:moveTo>
                <a:cubicBezTo>
                  <a:pt x="1770311" y="764889"/>
                  <a:pt x="1743970" y="775702"/>
                  <a:pt x="1716221" y="780494"/>
                </a:cubicBezTo>
                <a:cubicBezTo>
                  <a:pt x="1744743" y="819791"/>
                  <a:pt x="1795449" y="759450"/>
                  <a:pt x="1820041" y="742464"/>
                </a:cubicBezTo>
                <a:cubicBezTo>
                  <a:pt x="1806478" y="736760"/>
                  <a:pt x="1801153" y="764014"/>
                  <a:pt x="1793421" y="749056"/>
                </a:cubicBezTo>
                <a:close/>
                <a:moveTo>
                  <a:pt x="1749053" y="851482"/>
                </a:moveTo>
                <a:cubicBezTo>
                  <a:pt x="1723700" y="848566"/>
                  <a:pt x="1684276" y="852496"/>
                  <a:pt x="1699868" y="873286"/>
                </a:cubicBezTo>
                <a:cubicBezTo>
                  <a:pt x="1717108" y="866948"/>
                  <a:pt x="1737137" y="863398"/>
                  <a:pt x="1749053" y="851482"/>
                </a:cubicBezTo>
                <a:close/>
                <a:moveTo>
                  <a:pt x="1623429" y="856933"/>
                </a:moveTo>
                <a:cubicBezTo>
                  <a:pt x="1622669" y="888117"/>
                  <a:pt x="1599344" y="864666"/>
                  <a:pt x="1590597" y="889765"/>
                </a:cubicBezTo>
                <a:cubicBezTo>
                  <a:pt x="1623176" y="887610"/>
                  <a:pt x="1638134" y="868088"/>
                  <a:pt x="1661585" y="856933"/>
                </a:cubicBezTo>
                <a:close/>
                <a:moveTo>
                  <a:pt x="1508707" y="955303"/>
                </a:moveTo>
                <a:cubicBezTo>
                  <a:pt x="1529370" y="954035"/>
                  <a:pt x="1558019" y="960754"/>
                  <a:pt x="1557892" y="938823"/>
                </a:cubicBezTo>
                <a:cubicBezTo>
                  <a:pt x="1541666" y="944528"/>
                  <a:pt x="1514158" y="938823"/>
                  <a:pt x="1508707" y="955303"/>
                </a:cubicBezTo>
                <a:close/>
                <a:moveTo>
                  <a:pt x="1476002" y="884314"/>
                </a:moveTo>
                <a:cubicBezTo>
                  <a:pt x="1700249" y="792410"/>
                  <a:pt x="1353294" y="903709"/>
                  <a:pt x="1295743" y="960373"/>
                </a:cubicBezTo>
                <a:cubicBezTo>
                  <a:pt x="1360900" y="940852"/>
                  <a:pt x="1401591" y="908780"/>
                  <a:pt x="1481453" y="894836"/>
                </a:cubicBezTo>
                <a:cubicBezTo>
                  <a:pt x="1475495" y="893441"/>
                  <a:pt x="1468776" y="885835"/>
                  <a:pt x="1476002" y="883934"/>
                </a:cubicBezTo>
                <a:close/>
                <a:moveTo>
                  <a:pt x="1235149" y="998403"/>
                </a:moveTo>
                <a:cubicBezTo>
                  <a:pt x="1219684" y="993966"/>
                  <a:pt x="1221078" y="1006136"/>
                  <a:pt x="1207895" y="1003854"/>
                </a:cubicBezTo>
                <a:cubicBezTo>
                  <a:pt x="1207616" y="1017037"/>
                  <a:pt x="1216781" y="1028548"/>
                  <a:pt x="1229699" y="1031235"/>
                </a:cubicBezTo>
                <a:cubicBezTo>
                  <a:pt x="1235542" y="1021348"/>
                  <a:pt x="1237482" y="1009647"/>
                  <a:pt x="1235149" y="998403"/>
                </a:cubicBezTo>
                <a:close/>
                <a:moveTo>
                  <a:pt x="1142358" y="1162311"/>
                </a:moveTo>
                <a:cubicBezTo>
                  <a:pt x="1126259" y="1162311"/>
                  <a:pt x="1122075" y="1174987"/>
                  <a:pt x="1114976" y="1184114"/>
                </a:cubicBezTo>
                <a:cubicBezTo>
                  <a:pt x="1128287" y="1181072"/>
                  <a:pt x="1143118" y="1179424"/>
                  <a:pt x="1142358" y="1162311"/>
                </a:cubicBezTo>
                <a:close/>
                <a:moveTo>
                  <a:pt x="1104328" y="1211369"/>
                </a:moveTo>
                <a:cubicBezTo>
                  <a:pt x="1090638" y="1210481"/>
                  <a:pt x="1087215" y="1219735"/>
                  <a:pt x="1082525" y="1227848"/>
                </a:cubicBezTo>
                <a:cubicBezTo>
                  <a:pt x="1096215" y="1228736"/>
                  <a:pt x="1099638" y="1219355"/>
                  <a:pt x="1104328" y="1211369"/>
                </a:cubicBezTo>
                <a:close/>
                <a:moveTo>
                  <a:pt x="1017241" y="1554903"/>
                </a:moveTo>
                <a:cubicBezTo>
                  <a:pt x="1170753" y="1487337"/>
                  <a:pt x="1112314" y="1307710"/>
                  <a:pt x="1029917" y="1286794"/>
                </a:cubicBezTo>
                <a:cubicBezTo>
                  <a:pt x="961465" y="1330908"/>
                  <a:pt x="928506" y="1495830"/>
                  <a:pt x="1017241" y="1554903"/>
                </a:cubicBezTo>
                <a:close/>
                <a:moveTo>
                  <a:pt x="896815" y="1489872"/>
                </a:moveTo>
                <a:cubicBezTo>
                  <a:pt x="899476" y="1481252"/>
                  <a:pt x="912407" y="1444744"/>
                  <a:pt x="880462" y="1446265"/>
                </a:cubicBezTo>
                <a:cubicBezTo>
                  <a:pt x="889082" y="1468702"/>
                  <a:pt x="883885" y="1479984"/>
                  <a:pt x="896815" y="1489872"/>
                </a:cubicBezTo>
                <a:close/>
                <a:moveTo>
                  <a:pt x="896815" y="1391629"/>
                </a:moveTo>
                <a:cubicBezTo>
                  <a:pt x="898463" y="1385164"/>
                  <a:pt x="918871" y="1370966"/>
                  <a:pt x="902265" y="1364248"/>
                </a:cubicBezTo>
                <a:cubicBezTo>
                  <a:pt x="902265" y="1374642"/>
                  <a:pt x="884265" y="1368050"/>
                  <a:pt x="885913" y="1380727"/>
                </a:cubicBezTo>
                <a:cubicBezTo>
                  <a:pt x="893138" y="1380727"/>
                  <a:pt x="890857" y="1390234"/>
                  <a:pt x="896815" y="1391629"/>
                </a:cubicBezTo>
                <a:close/>
                <a:moveTo>
                  <a:pt x="891364" y="1216820"/>
                </a:moveTo>
                <a:cubicBezTo>
                  <a:pt x="814671" y="1206679"/>
                  <a:pt x="899476" y="1247623"/>
                  <a:pt x="891364" y="1216820"/>
                </a:cubicBezTo>
                <a:close/>
                <a:moveTo>
                  <a:pt x="749387" y="1233299"/>
                </a:moveTo>
                <a:cubicBezTo>
                  <a:pt x="740260" y="1240525"/>
                  <a:pt x="714654" y="1231271"/>
                  <a:pt x="716682" y="1249652"/>
                </a:cubicBezTo>
                <a:cubicBezTo>
                  <a:pt x="725682" y="1242300"/>
                  <a:pt x="751416" y="1251680"/>
                  <a:pt x="749387" y="1233299"/>
                </a:cubicBezTo>
                <a:close/>
                <a:moveTo>
                  <a:pt x="459984" y="1620947"/>
                </a:moveTo>
                <a:cubicBezTo>
                  <a:pt x="472660" y="1624497"/>
                  <a:pt x="480393" y="1595594"/>
                  <a:pt x="470885" y="1593693"/>
                </a:cubicBezTo>
                <a:cubicBezTo>
                  <a:pt x="468604" y="1604087"/>
                  <a:pt x="455293" y="1603580"/>
                  <a:pt x="459984" y="1620947"/>
                </a:cubicBezTo>
                <a:close/>
                <a:moveTo>
                  <a:pt x="563677" y="1402531"/>
                </a:moveTo>
                <a:cubicBezTo>
                  <a:pt x="563677" y="1409503"/>
                  <a:pt x="556705" y="1410137"/>
                  <a:pt x="558226" y="1418883"/>
                </a:cubicBezTo>
                <a:lnTo>
                  <a:pt x="569128" y="1418883"/>
                </a:lnTo>
                <a:cubicBezTo>
                  <a:pt x="569128" y="1411911"/>
                  <a:pt x="576227" y="1411404"/>
                  <a:pt x="574706" y="1402531"/>
                </a:cubicBezTo>
                <a:close/>
                <a:moveTo>
                  <a:pt x="514492" y="1386432"/>
                </a:moveTo>
                <a:cubicBezTo>
                  <a:pt x="503844" y="1383770"/>
                  <a:pt x="486478" y="1401136"/>
                  <a:pt x="498013" y="1402784"/>
                </a:cubicBezTo>
                <a:cubicBezTo>
                  <a:pt x="498647" y="1392516"/>
                  <a:pt x="516140" y="1398981"/>
                  <a:pt x="514492" y="1386432"/>
                </a:cubicBezTo>
                <a:close/>
                <a:moveTo>
                  <a:pt x="487111" y="1484675"/>
                </a:moveTo>
                <a:cubicBezTo>
                  <a:pt x="469871" y="1485689"/>
                  <a:pt x="454533" y="1488477"/>
                  <a:pt x="454406" y="1506605"/>
                </a:cubicBezTo>
                <a:cubicBezTo>
                  <a:pt x="468413" y="1510307"/>
                  <a:pt x="482776" y="1501940"/>
                  <a:pt x="486465" y="1487920"/>
                </a:cubicBezTo>
                <a:cubicBezTo>
                  <a:pt x="486756" y="1486855"/>
                  <a:pt x="486972" y="1485765"/>
                  <a:pt x="487111" y="1484675"/>
                </a:cubicBezTo>
                <a:close/>
                <a:moveTo>
                  <a:pt x="459857" y="1648582"/>
                </a:moveTo>
                <a:cubicBezTo>
                  <a:pt x="449209" y="1645920"/>
                  <a:pt x="431969" y="1663287"/>
                  <a:pt x="443504" y="1664935"/>
                </a:cubicBezTo>
                <a:cubicBezTo>
                  <a:pt x="443504" y="1654540"/>
                  <a:pt x="461505" y="1661132"/>
                  <a:pt x="459857" y="1648582"/>
                </a:cubicBezTo>
                <a:close/>
                <a:moveTo>
                  <a:pt x="432603" y="1686612"/>
                </a:moveTo>
                <a:lnTo>
                  <a:pt x="432603" y="1703091"/>
                </a:lnTo>
                <a:cubicBezTo>
                  <a:pt x="448448" y="1711077"/>
                  <a:pt x="448448" y="1678625"/>
                  <a:pt x="432603" y="1686612"/>
                </a:cubicBezTo>
                <a:close/>
                <a:moveTo>
                  <a:pt x="427025" y="1741247"/>
                </a:moveTo>
                <a:cubicBezTo>
                  <a:pt x="397869" y="1752530"/>
                  <a:pt x="403446" y="1771925"/>
                  <a:pt x="399771" y="1801334"/>
                </a:cubicBezTo>
                <a:cubicBezTo>
                  <a:pt x="423982" y="1796390"/>
                  <a:pt x="414095" y="1757347"/>
                  <a:pt x="427025" y="1741247"/>
                </a:cubicBezTo>
                <a:close/>
                <a:moveTo>
                  <a:pt x="405221" y="1659357"/>
                </a:moveTo>
                <a:cubicBezTo>
                  <a:pt x="391404" y="1653526"/>
                  <a:pt x="381009" y="1677738"/>
                  <a:pt x="394319" y="1681161"/>
                </a:cubicBezTo>
                <a:cubicBezTo>
                  <a:pt x="397108" y="1673048"/>
                  <a:pt x="402433" y="1667343"/>
                  <a:pt x="405221" y="1659357"/>
                </a:cubicBezTo>
                <a:close/>
                <a:moveTo>
                  <a:pt x="569001" y="2986336"/>
                </a:moveTo>
                <a:cubicBezTo>
                  <a:pt x="559367" y="2987603"/>
                  <a:pt x="541747" y="2980885"/>
                  <a:pt x="547198" y="2997238"/>
                </a:cubicBezTo>
                <a:cubicBezTo>
                  <a:pt x="555906" y="2997846"/>
                  <a:pt x="564260" y="2993676"/>
                  <a:pt x="569001" y="2986336"/>
                </a:cubicBezTo>
                <a:close/>
                <a:moveTo>
                  <a:pt x="356037" y="2926249"/>
                </a:moveTo>
                <a:cubicBezTo>
                  <a:pt x="355403" y="2919657"/>
                  <a:pt x="354516" y="2913573"/>
                  <a:pt x="345135" y="2915347"/>
                </a:cubicBezTo>
                <a:cubicBezTo>
                  <a:pt x="346022" y="2921812"/>
                  <a:pt x="344248" y="2930812"/>
                  <a:pt x="350586" y="2931700"/>
                </a:cubicBezTo>
                <a:cubicBezTo>
                  <a:pt x="350586" y="2928404"/>
                  <a:pt x="351473" y="2925235"/>
                  <a:pt x="356037" y="2926249"/>
                </a:cubicBezTo>
                <a:close/>
                <a:moveTo>
                  <a:pt x="350586" y="2691480"/>
                </a:moveTo>
                <a:lnTo>
                  <a:pt x="350586" y="2675000"/>
                </a:lnTo>
                <a:lnTo>
                  <a:pt x="334233" y="2675000"/>
                </a:lnTo>
                <a:cubicBezTo>
                  <a:pt x="333219" y="2686916"/>
                  <a:pt x="338670" y="2692494"/>
                  <a:pt x="350586" y="2691480"/>
                </a:cubicBezTo>
                <a:close/>
                <a:moveTo>
                  <a:pt x="328782" y="2232717"/>
                </a:moveTo>
                <a:cubicBezTo>
                  <a:pt x="331825" y="2240702"/>
                  <a:pt x="322444" y="2260985"/>
                  <a:pt x="334233" y="2259971"/>
                </a:cubicBezTo>
                <a:cubicBezTo>
                  <a:pt x="333346" y="2246407"/>
                  <a:pt x="342853" y="2243111"/>
                  <a:pt x="345135" y="2232717"/>
                </a:cubicBezTo>
                <a:close/>
                <a:moveTo>
                  <a:pt x="328782" y="2118628"/>
                </a:moveTo>
                <a:cubicBezTo>
                  <a:pt x="331951" y="2107346"/>
                  <a:pt x="340318" y="2101007"/>
                  <a:pt x="345135" y="2091373"/>
                </a:cubicBezTo>
                <a:cubicBezTo>
                  <a:pt x="334867" y="2090106"/>
                  <a:pt x="333092" y="2097585"/>
                  <a:pt x="323332" y="2096824"/>
                </a:cubicBezTo>
                <a:cubicBezTo>
                  <a:pt x="324219" y="2105064"/>
                  <a:pt x="321430" y="2116980"/>
                  <a:pt x="328782" y="2118628"/>
                </a:cubicBezTo>
                <a:close/>
                <a:moveTo>
                  <a:pt x="339684" y="1747332"/>
                </a:moveTo>
                <a:cubicBezTo>
                  <a:pt x="332712" y="1760009"/>
                  <a:pt x="319782" y="1767488"/>
                  <a:pt x="323332" y="1791066"/>
                </a:cubicBezTo>
                <a:cubicBezTo>
                  <a:pt x="342219" y="1793221"/>
                  <a:pt x="351093" y="1757347"/>
                  <a:pt x="339684" y="1747332"/>
                </a:cubicBezTo>
                <a:close/>
                <a:moveTo>
                  <a:pt x="290499" y="1556170"/>
                </a:moveTo>
                <a:cubicBezTo>
                  <a:pt x="276936" y="1555283"/>
                  <a:pt x="273513" y="1564537"/>
                  <a:pt x="268696" y="1572650"/>
                </a:cubicBezTo>
                <a:cubicBezTo>
                  <a:pt x="286189" y="1577340"/>
                  <a:pt x="285809" y="1564156"/>
                  <a:pt x="290499" y="1556170"/>
                </a:cubicBezTo>
                <a:close/>
                <a:moveTo>
                  <a:pt x="273640" y="1763178"/>
                </a:moveTo>
                <a:cubicBezTo>
                  <a:pt x="256273" y="1773319"/>
                  <a:pt x="226610" y="1799686"/>
                  <a:pt x="240935" y="1823264"/>
                </a:cubicBezTo>
                <a:cubicBezTo>
                  <a:pt x="247526" y="1800954"/>
                  <a:pt x="264005" y="1793348"/>
                  <a:pt x="273640" y="1763178"/>
                </a:cubicBezTo>
                <a:close/>
                <a:moveTo>
                  <a:pt x="262738" y="1845068"/>
                </a:moveTo>
                <a:cubicBezTo>
                  <a:pt x="280612" y="1846336"/>
                  <a:pt x="284288" y="1819715"/>
                  <a:pt x="262738" y="1823264"/>
                </a:cubicBezTo>
                <a:lnTo>
                  <a:pt x="262738" y="1845068"/>
                </a:lnTo>
                <a:close/>
                <a:moveTo>
                  <a:pt x="289992" y="1725021"/>
                </a:moveTo>
                <a:cubicBezTo>
                  <a:pt x="277950" y="1720965"/>
                  <a:pt x="267555" y="1745051"/>
                  <a:pt x="279090" y="1746825"/>
                </a:cubicBezTo>
                <a:cubicBezTo>
                  <a:pt x="282006" y="1738712"/>
                  <a:pt x="287204" y="1733008"/>
                  <a:pt x="289992" y="1725021"/>
                </a:cubicBezTo>
                <a:close/>
                <a:moveTo>
                  <a:pt x="235610" y="2331086"/>
                </a:moveTo>
                <a:cubicBezTo>
                  <a:pt x="231047" y="2315748"/>
                  <a:pt x="243216" y="2317015"/>
                  <a:pt x="241061" y="2303832"/>
                </a:cubicBezTo>
                <a:cubicBezTo>
                  <a:pt x="225850" y="2305480"/>
                  <a:pt x="208356" y="2332734"/>
                  <a:pt x="235610" y="2331086"/>
                </a:cubicBezTo>
                <a:close/>
                <a:moveTo>
                  <a:pt x="224582" y="1916057"/>
                </a:moveTo>
                <a:cubicBezTo>
                  <a:pt x="239160" y="1912507"/>
                  <a:pt x="244610" y="1899704"/>
                  <a:pt x="251963" y="1888802"/>
                </a:cubicBezTo>
                <a:cubicBezTo>
                  <a:pt x="232568" y="1884365"/>
                  <a:pt x="221793" y="1916437"/>
                  <a:pt x="224582" y="1916057"/>
                </a:cubicBezTo>
                <a:close/>
                <a:moveTo>
                  <a:pt x="241061" y="2030145"/>
                </a:moveTo>
                <a:cubicBezTo>
                  <a:pt x="251583" y="2025709"/>
                  <a:pt x="260583" y="1992116"/>
                  <a:pt x="251963" y="1986411"/>
                </a:cubicBezTo>
                <a:cubicBezTo>
                  <a:pt x="251963" y="2001623"/>
                  <a:pt x="229906" y="2022159"/>
                  <a:pt x="241061" y="2030145"/>
                </a:cubicBezTo>
                <a:close/>
                <a:moveTo>
                  <a:pt x="230159" y="2275943"/>
                </a:moveTo>
                <a:cubicBezTo>
                  <a:pt x="243761" y="2265498"/>
                  <a:pt x="251811" y="2249361"/>
                  <a:pt x="251963" y="2232209"/>
                </a:cubicBezTo>
                <a:cubicBezTo>
                  <a:pt x="232061" y="2230815"/>
                  <a:pt x="218877" y="2264281"/>
                  <a:pt x="230159" y="2275943"/>
                </a:cubicBezTo>
                <a:close/>
                <a:moveTo>
                  <a:pt x="241061" y="2177574"/>
                </a:moveTo>
                <a:cubicBezTo>
                  <a:pt x="259822" y="2176306"/>
                  <a:pt x="264766" y="2161348"/>
                  <a:pt x="268315" y="2144868"/>
                </a:cubicBezTo>
                <a:cubicBezTo>
                  <a:pt x="250062" y="2146516"/>
                  <a:pt x="246512" y="2163122"/>
                  <a:pt x="241061" y="2177574"/>
                </a:cubicBezTo>
                <a:close/>
                <a:moveTo>
                  <a:pt x="191876" y="1729839"/>
                </a:moveTo>
                <a:cubicBezTo>
                  <a:pt x="189087" y="1745431"/>
                  <a:pt x="162340" y="1765333"/>
                  <a:pt x="180975" y="1784474"/>
                </a:cubicBezTo>
                <a:cubicBezTo>
                  <a:pt x="177933" y="1754051"/>
                  <a:pt x="210638" y="1759121"/>
                  <a:pt x="208229" y="1729839"/>
                </a:cubicBezTo>
                <a:close/>
                <a:moveTo>
                  <a:pt x="191876" y="2663591"/>
                </a:moveTo>
                <a:cubicBezTo>
                  <a:pt x="196845" y="2673974"/>
                  <a:pt x="196845" y="2686042"/>
                  <a:pt x="191876" y="2696424"/>
                </a:cubicBezTo>
                <a:cubicBezTo>
                  <a:pt x="208863" y="2704283"/>
                  <a:pt x="208863" y="2655859"/>
                  <a:pt x="191876" y="2663591"/>
                </a:cubicBezTo>
                <a:close/>
                <a:moveTo>
                  <a:pt x="186426" y="2625562"/>
                </a:moveTo>
                <a:cubicBezTo>
                  <a:pt x="201637" y="2634309"/>
                  <a:pt x="201511" y="2601983"/>
                  <a:pt x="191876" y="2603631"/>
                </a:cubicBezTo>
                <a:cubicBezTo>
                  <a:pt x="193144" y="2614026"/>
                  <a:pt x="185665" y="2615674"/>
                  <a:pt x="186426" y="2625562"/>
                </a:cubicBezTo>
                <a:close/>
                <a:moveTo>
                  <a:pt x="186426" y="2150446"/>
                </a:moveTo>
                <a:cubicBezTo>
                  <a:pt x="189595" y="2147150"/>
                  <a:pt x="199102" y="2124459"/>
                  <a:pt x="186426" y="2123064"/>
                </a:cubicBezTo>
                <a:cubicBezTo>
                  <a:pt x="183256" y="2126487"/>
                  <a:pt x="173749" y="2149051"/>
                  <a:pt x="186426" y="2150446"/>
                </a:cubicBezTo>
                <a:close/>
                <a:moveTo>
                  <a:pt x="164622" y="1790052"/>
                </a:moveTo>
                <a:cubicBezTo>
                  <a:pt x="163228" y="1826180"/>
                  <a:pt x="150932" y="1829983"/>
                  <a:pt x="142692" y="1850139"/>
                </a:cubicBezTo>
                <a:cubicBezTo>
                  <a:pt x="163228" y="1848744"/>
                  <a:pt x="183510" y="1794996"/>
                  <a:pt x="164622" y="1790052"/>
                </a:cubicBezTo>
                <a:close/>
                <a:moveTo>
                  <a:pt x="137241" y="2357960"/>
                </a:moveTo>
                <a:cubicBezTo>
                  <a:pt x="159425" y="2361129"/>
                  <a:pt x="154607" y="2335523"/>
                  <a:pt x="142692" y="2330579"/>
                </a:cubicBezTo>
                <a:cubicBezTo>
                  <a:pt x="144974" y="2343256"/>
                  <a:pt x="132804" y="2342495"/>
                  <a:pt x="137241" y="2357960"/>
                </a:cubicBezTo>
                <a:close/>
                <a:moveTo>
                  <a:pt x="99211" y="2183151"/>
                </a:moveTo>
                <a:cubicBezTo>
                  <a:pt x="137241" y="2172503"/>
                  <a:pt x="149917" y="2136248"/>
                  <a:pt x="137241" y="2112163"/>
                </a:cubicBezTo>
                <a:cubicBezTo>
                  <a:pt x="127987" y="2139290"/>
                  <a:pt x="100226" y="2147911"/>
                  <a:pt x="99211" y="2183151"/>
                </a:cubicBezTo>
                <a:close/>
                <a:moveTo>
                  <a:pt x="121522" y="1943438"/>
                </a:moveTo>
                <a:lnTo>
                  <a:pt x="121522" y="1959791"/>
                </a:lnTo>
                <a:cubicBezTo>
                  <a:pt x="137495" y="1967777"/>
                  <a:pt x="137495" y="1935452"/>
                  <a:pt x="121522" y="1943438"/>
                </a:cubicBezTo>
                <a:close/>
                <a:moveTo>
                  <a:pt x="121522" y="1987045"/>
                </a:moveTo>
                <a:cubicBezTo>
                  <a:pt x="149030" y="1965115"/>
                  <a:pt x="102507" y="1961692"/>
                  <a:pt x="121522" y="1987045"/>
                </a:cubicBezTo>
                <a:close/>
                <a:moveTo>
                  <a:pt x="105169" y="2008975"/>
                </a:moveTo>
                <a:cubicBezTo>
                  <a:pt x="106437" y="2018610"/>
                  <a:pt x="99592" y="2036230"/>
                  <a:pt x="116071" y="2030779"/>
                </a:cubicBezTo>
                <a:cubicBezTo>
                  <a:pt x="117592" y="2018103"/>
                  <a:pt x="114804" y="2010243"/>
                  <a:pt x="105169" y="2008975"/>
                </a:cubicBezTo>
                <a:close/>
                <a:moveTo>
                  <a:pt x="99719" y="2052583"/>
                </a:moveTo>
                <a:cubicBezTo>
                  <a:pt x="104916" y="2062851"/>
                  <a:pt x="83366" y="2070837"/>
                  <a:pt x="99719" y="2074513"/>
                </a:cubicBezTo>
                <a:cubicBezTo>
                  <a:pt x="101240" y="2071091"/>
                  <a:pt x="113282" y="2053470"/>
                  <a:pt x="99719" y="2052583"/>
                </a:cubicBezTo>
                <a:close/>
                <a:moveTo>
                  <a:pt x="105169" y="2227392"/>
                </a:moveTo>
                <a:cubicBezTo>
                  <a:pt x="91859" y="2230434"/>
                  <a:pt x="77028" y="2232082"/>
                  <a:pt x="77788" y="2249196"/>
                </a:cubicBezTo>
                <a:cubicBezTo>
                  <a:pt x="100834" y="2236938"/>
                  <a:pt x="121256" y="2220268"/>
                  <a:pt x="137875" y="2200138"/>
                </a:cubicBezTo>
                <a:cubicBezTo>
                  <a:pt x="122536" y="2191644"/>
                  <a:pt x="82605" y="2210913"/>
                  <a:pt x="105169" y="2227392"/>
                </a:cubicBezTo>
                <a:close/>
                <a:moveTo>
                  <a:pt x="121522" y="2778948"/>
                </a:moveTo>
                <a:cubicBezTo>
                  <a:pt x="121522" y="2772229"/>
                  <a:pt x="119874" y="2766271"/>
                  <a:pt x="110621" y="2768046"/>
                </a:cubicBezTo>
                <a:cubicBezTo>
                  <a:pt x="111508" y="2774511"/>
                  <a:pt x="109606" y="2783511"/>
                  <a:pt x="116071" y="2784399"/>
                </a:cubicBezTo>
                <a:cubicBezTo>
                  <a:pt x="116071" y="2781103"/>
                  <a:pt x="116832" y="2777934"/>
                  <a:pt x="121522" y="2778948"/>
                </a:cubicBezTo>
                <a:close/>
                <a:moveTo>
                  <a:pt x="88817" y="2298381"/>
                </a:moveTo>
                <a:cubicBezTo>
                  <a:pt x="109479" y="2298381"/>
                  <a:pt x="129255" y="2265549"/>
                  <a:pt x="110621" y="2254647"/>
                </a:cubicBezTo>
                <a:cubicBezTo>
                  <a:pt x="109479" y="2275436"/>
                  <a:pt x="87676" y="2275436"/>
                  <a:pt x="88817" y="2298381"/>
                </a:cubicBezTo>
                <a:close/>
                <a:moveTo>
                  <a:pt x="61436" y="2456711"/>
                </a:moveTo>
                <a:cubicBezTo>
                  <a:pt x="62323" y="2446696"/>
                  <a:pt x="79943" y="2453414"/>
                  <a:pt x="83239" y="2445809"/>
                </a:cubicBezTo>
                <a:cubicBezTo>
                  <a:pt x="82225" y="2438089"/>
                  <a:pt x="84228" y="2430293"/>
                  <a:pt x="88817" y="2424005"/>
                </a:cubicBezTo>
                <a:cubicBezTo>
                  <a:pt x="71450" y="2423371"/>
                  <a:pt x="55604" y="2452401"/>
                  <a:pt x="61436" y="2456711"/>
                </a:cubicBezTo>
                <a:close/>
                <a:moveTo>
                  <a:pt x="72337" y="2658774"/>
                </a:moveTo>
                <a:cubicBezTo>
                  <a:pt x="98451" y="2683240"/>
                  <a:pt x="97690" y="2606801"/>
                  <a:pt x="77788" y="2626069"/>
                </a:cubicBezTo>
                <a:cubicBezTo>
                  <a:pt x="85483" y="2635602"/>
                  <a:pt x="83987" y="2649571"/>
                  <a:pt x="74454" y="2657266"/>
                </a:cubicBezTo>
                <a:cubicBezTo>
                  <a:pt x="73783" y="2657811"/>
                  <a:pt x="73073" y="2658318"/>
                  <a:pt x="72337" y="2658774"/>
                </a:cubicBezTo>
                <a:close/>
                <a:moveTo>
                  <a:pt x="99719" y="2953757"/>
                </a:moveTo>
                <a:cubicBezTo>
                  <a:pt x="112433" y="2985740"/>
                  <a:pt x="135504" y="3012513"/>
                  <a:pt x="165256" y="3029816"/>
                </a:cubicBezTo>
                <a:cubicBezTo>
                  <a:pt x="150488" y="2999139"/>
                  <a:pt x="127873" y="2972899"/>
                  <a:pt x="99719" y="2953757"/>
                </a:cubicBezTo>
                <a:close/>
                <a:moveTo>
                  <a:pt x="165256" y="2751693"/>
                </a:moveTo>
                <a:cubicBezTo>
                  <a:pt x="166397" y="2735974"/>
                  <a:pt x="163861" y="2723932"/>
                  <a:pt x="154227" y="2718861"/>
                </a:cubicBezTo>
                <a:cubicBezTo>
                  <a:pt x="149157" y="2731537"/>
                  <a:pt x="128874" y="2763356"/>
                  <a:pt x="148776" y="2768046"/>
                </a:cubicBezTo>
                <a:cubicBezTo>
                  <a:pt x="154607" y="2762975"/>
                  <a:pt x="150551" y="2747890"/>
                  <a:pt x="165256" y="2751693"/>
                </a:cubicBezTo>
                <a:close/>
                <a:moveTo>
                  <a:pt x="154227" y="2047132"/>
                </a:moveTo>
                <a:cubicBezTo>
                  <a:pt x="155749" y="2035977"/>
                  <a:pt x="174637" y="2042061"/>
                  <a:pt x="176158" y="2030779"/>
                </a:cubicBezTo>
                <a:cubicBezTo>
                  <a:pt x="163481" y="2033061"/>
                  <a:pt x="164242" y="2020765"/>
                  <a:pt x="148776" y="2025328"/>
                </a:cubicBezTo>
                <a:cubicBezTo>
                  <a:pt x="149791" y="2033568"/>
                  <a:pt x="146875" y="2045484"/>
                  <a:pt x="154227" y="2047132"/>
                </a:cubicBezTo>
                <a:close/>
                <a:moveTo>
                  <a:pt x="187060" y="2511346"/>
                </a:moveTo>
                <a:cubicBezTo>
                  <a:pt x="177806" y="2516544"/>
                  <a:pt x="169946" y="2529474"/>
                  <a:pt x="187060" y="2533150"/>
                </a:cubicBezTo>
                <a:cubicBezTo>
                  <a:pt x="192130" y="2528587"/>
                  <a:pt x="198722" y="2498416"/>
                  <a:pt x="187060" y="2495120"/>
                </a:cubicBezTo>
                <a:cubicBezTo>
                  <a:pt x="184904" y="2502853"/>
                  <a:pt x="180468" y="2504374"/>
                  <a:pt x="187060" y="2511473"/>
                </a:cubicBezTo>
                <a:close/>
                <a:moveTo>
                  <a:pt x="181608" y="3046549"/>
                </a:moveTo>
                <a:cubicBezTo>
                  <a:pt x="186806" y="3049338"/>
                  <a:pt x="199736" y="3071015"/>
                  <a:pt x="203412" y="3057451"/>
                </a:cubicBezTo>
                <a:cubicBezTo>
                  <a:pt x="198722" y="3054155"/>
                  <a:pt x="191496" y="3026774"/>
                  <a:pt x="181608" y="3046549"/>
                </a:cubicBezTo>
                <a:close/>
                <a:moveTo>
                  <a:pt x="187060" y="2932460"/>
                </a:moveTo>
                <a:cubicBezTo>
                  <a:pt x="180252" y="2941879"/>
                  <a:pt x="182357" y="2955037"/>
                  <a:pt x="191775" y="2961845"/>
                </a:cubicBezTo>
                <a:cubicBezTo>
                  <a:pt x="196706" y="2965407"/>
                  <a:pt x="202943" y="2966662"/>
                  <a:pt x="208863" y="2965293"/>
                </a:cubicBezTo>
                <a:cubicBezTo>
                  <a:pt x="211018" y="2944884"/>
                  <a:pt x="204553" y="2933221"/>
                  <a:pt x="187060" y="2932460"/>
                </a:cubicBezTo>
                <a:close/>
                <a:moveTo>
                  <a:pt x="208863" y="2779582"/>
                </a:moveTo>
                <a:cubicBezTo>
                  <a:pt x="204933" y="2766905"/>
                  <a:pt x="218751" y="2736989"/>
                  <a:pt x="197961" y="2741552"/>
                </a:cubicBezTo>
                <a:cubicBezTo>
                  <a:pt x="196148" y="2755192"/>
                  <a:pt x="200091" y="2768971"/>
                  <a:pt x="208863" y="2779582"/>
                </a:cubicBezTo>
                <a:close/>
                <a:moveTo>
                  <a:pt x="219765" y="1851279"/>
                </a:moveTo>
                <a:cubicBezTo>
                  <a:pt x="219765" y="1859393"/>
                  <a:pt x="199482" y="1873590"/>
                  <a:pt x="214314" y="1878534"/>
                </a:cubicBezTo>
                <a:cubicBezTo>
                  <a:pt x="219131" y="1862689"/>
                  <a:pt x="222554" y="1872449"/>
                  <a:pt x="236244" y="1873083"/>
                </a:cubicBezTo>
                <a:cubicBezTo>
                  <a:pt x="237131" y="1859393"/>
                  <a:pt x="223567" y="1860407"/>
                  <a:pt x="219765" y="1851279"/>
                </a:cubicBezTo>
                <a:close/>
                <a:moveTo>
                  <a:pt x="214314" y="2894304"/>
                </a:moveTo>
                <a:cubicBezTo>
                  <a:pt x="213553" y="2911544"/>
                  <a:pt x="214314" y="2927263"/>
                  <a:pt x="225215" y="2932334"/>
                </a:cubicBezTo>
                <a:cubicBezTo>
                  <a:pt x="234469" y="2922573"/>
                  <a:pt x="226737" y="2898868"/>
                  <a:pt x="214314" y="2894304"/>
                </a:cubicBezTo>
                <a:close/>
                <a:moveTo>
                  <a:pt x="225215" y="3008393"/>
                </a:moveTo>
                <a:lnTo>
                  <a:pt x="241695" y="3008393"/>
                </a:lnTo>
                <a:cubicBezTo>
                  <a:pt x="241061" y="2994449"/>
                  <a:pt x="240681" y="2980378"/>
                  <a:pt x="225215" y="2981138"/>
                </a:cubicBezTo>
                <a:cubicBezTo>
                  <a:pt x="228511" y="2998505"/>
                  <a:pt x="215074" y="2997998"/>
                  <a:pt x="225215" y="3008393"/>
                </a:cubicBezTo>
                <a:close/>
                <a:moveTo>
                  <a:pt x="236244" y="2877318"/>
                </a:moveTo>
                <a:cubicBezTo>
                  <a:pt x="230996" y="2881945"/>
                  <a:pt x="230489" y="2889956"/>
                  <a:pt x="235129" y="2895204"/>
                </a:cubicBezTo>
                <a:cubicBezTo>
                  <a:pt x="238120" y="2898602"/>
                  <a:pt x="242709" y="2900148"/>
                  <a:pt x="247146" y="2899248"/>
                </a:cubicBezTo>
                <a:cubicBezTo>
                  <a:pt x="247665" y="2890514"/>
                  <a:pt x="243520" y="2882173"/>
                  <a:pt x="236244" y="2877318"/>
                </a:cubicBezTo>
                <a:close/>
                <a:moveTo>
                  <a:pt x="241695" y="2609716"/>
                </a:moveTo>
                <a:cubicBezTo>
                  <a:pt x="228385" y="2642802"/>
                  <a:pt x="260836" y="2644577"/>
                  <a:pt x="241695" y="2609716"/>
                </a:cubicBezTo>
                <a:close/>
                <a:moveTo>
                  <a:pt x="258047" y="2391300"/>
                </a:moveTo>
                <a:cubicBezTo>
                  <a:pt x="266161" y="2381285"/>
                  <a:pt x="272752" y="2372792"/>
                  <a:pt x="258047" y="2364045"/>
                </a:cubicBezTo>
                <a:cubicBezTo>
                  <a:pt x="251709" y="2372285"/>
                  <a:pt x="238906" y="2386990"/>
                  <a:pt x="258047" y="2391300"/>
                </a:cubicBezTo>
                <a:close/>
                <a:moveTo>
                  <a:pt x="273640" y="2680198"/>
                </a:moveTo>
                <a:cubicBezTo>
                  <a:pt x="280738" y="2672845"/>
                  <a:pt x="280865" y="2659789"/>
                  <a:pt x="268189" y="2658267"/>
                </a:cubicBezTo>
                <a:cubicBezTo>
                  <a:pt x="269076" y="2666507"/>
                  <a:pt x="266287" y="2678423"/>
                  <a:pt x="273640" y="2680198"/>
                </a:cubicBezTo>
                <a:close/>
                <a:moveTo>
                  <a:pt x="262738" y="2292423"/>
                </a:moveTo>
                <a:cubicBezTo>
                  <a:pt x="274654" y="2293437"/>
                  <a:pt x="280105" y="2287986"/>
                  <a:pt x="279090" y="2276070"/>
                </a:cubicBezTo>
                <a:cubicBezTo>
                  <a:pt x="264386" y="2272267"/>
                  <a:pt x="268569" y="2287352"/>
                  <a:pt x="262738" y="2292423"/>
                </a:cubicBezTo>
                <a:close/>
                <a:moveTo>
                  <a:pt x="279090" y="2232336"/>
                </a:moveTo>
                <a:cubicBezTo>
                  <a:pt x="285416" y="2222347"/>
                  <a:pt x="285416" y="2209620"/>
                  <a:pt x="279090" y="2199631"/>
                </a:cubicBezTo>
                <a:cubicBezTo>
                  <a:pt x="271484" y="2206729"/>
                  <a:pt x="259442" y="2228533"/>
                  <a:pt x="279090" y="2232336"/>
                </a:cubicBezTo>
                <a:close/>
                <a:moveTo>
                  <a:pt x="279090" y="2177700"/>
                </a:moveTo>
                <a:cubicBezTo>
                  <a:pt x="301908" y="2186320"/>
                  <a:pt x="285048" y="2144361"/>
                  <a:pt x="279090" y="2166798"/>
                </a:cubicBezTo>
                <a:cubicBezTo>
                  <a:pt x="282513" y="2166798"/>
                  <a:pt x="285556" y="2167686"/>
                  <a:pt x="284541" y="2172249"/>
                </a:cubicBezTo>
                <a:cubicBezTo>
                  <a:pt x="281246" y="2172249"/>
                  <a:pt x="278076" y="2173137"/>
                  <a:pt x="279090" y="2177700"/>
                </a:cubicBezTo>
                <a:close/>
                <a:moveTo>
                  <a:pt x="273640" y="1708669"/>
                </a:moveTo>
                <a:cubicBezTo>
                  <a:pt x="277062" y="1710317"/>
                  <a:pt x="294683" y="1722359"/>
                  <a:pt x="295570" y="1708669"/>
                </a:cubicBezTo>
                <a:cubicBezTo>
                  <a:pt x="292147" y="1707147"/>
                  <a:pt x="274527" y="1695105"/>
                  <a:pt x="273640" y="1708669"/>
                </a:cubicBezTo>
                <a:close/>
                <a:moveTo>
                  <a:pt x="311669" y="2151080"/>
                </a:moveTo>
                <a:cubicBezTo>
                  <a:pt x="311669" y="2160967"/>
                  <a:pt x="298359" y="2193292"/>
                  <a:pt x="311669" y="2211166"/>
                </a:cubicBezTo>
                <a:cubicBezTo>
                  <a:pt x="318134" y="2192532"/>
                  <a:pt x="313063" y="2174785"/>
                  <a:pt x="328022" y="2167432"/>
                </a:cubicBezTo>
                <a:cubicBezTo>
                  <a:pt x="329036" y="2155516"/>
                  <a:pt x="323585" y="2150065"/>
                  <a:pt x="311669" y="2151080"/>
                </a:cubicBezTo>
                <a:close/>
                <a:moveTo>
                  <a:pt x="328022" y="2353144"/>
                </a:moveTo>
                <a:cubicBezTo>
                  <a:pt x="306218" y="2384328"/>
                  <a:pt x="330684" y="2420329"/>
                  <a:pt x="322571" y="2451387"/>
                </a:cubicBezTo>
                <a:cubicBezTo>
                  <a:pt x="347924" y="2421216"/>
                  <a:pt x="332205" y="2359608"/>
                  <a:pt x="328022" y="2353144"/>
                </a:cubicBezTo>
                <a:close/>
                <a:moveTo>
                  <a:pt x="328022" y="3117665"/>
                </a:moveTo>
                <a:cubicBezTo>
                  <a:pt x="321303" y="3135792"/>
                  <a:pt x="364910" y="3130975"/>
                  <a:pt x="366051" y="3123116"/>
                </a:cubicBezTo>
                <a:cubicBezTo>
                  <a:pt x="358952" y="3115636"/>
                  <a:pt x="342219" y="3117665"/>
                  <a:pt x="328022" y="3117665"/>
                </a:cubicBezTo>
                <a:close/>
                <a:moveTo>
                  <a:pt x="360854" y="2003652"/>
                </a:moveTo>
                <a:cubicBezTo>
                  <a:pt x="366305" y="2003652"/>
                  <a:pt x="367319" y="2008088"/>
                  <a:pt x="371755" y="2009102"/>
                </a:cubicBezTo>
                <a:cubicBezTo>
                  <a:pt x="371755" y="2003652"/>
                  <a:pt x="376192" y="2002637"/>
                  <a:pt x="377207" y="1998201"/>
                </a:cubicBezTo>
                <a:cubicBezTo>
                  <a:pt x="371755" y="1998201"/>
                  <a:pt x="370614" y="1993764"/>
                  <a:pt x="366305" y="1992750"/>
                </a:cubicBezTo>
                <a:cubicBezTo>
                  <a:pt x="366305" y="1998201"/>
                  <a:pt x="361868" y="1999215"/>
                  <a:pt x="360854" y="2003652"/>
                </a:cubicBezTo>
                <a:close/>
                <a:moveTo>
                  <a:pt x="377207" y="2964786"/>
                </a:moveTo>
                <a:cubicBezTo>
                  <a:pt x="368586" y="2979871"/>
                  <a:pt x="391404" y="2989251"/>
                  <a:pt x="393559" y="2975687"/>
                </a:cubicBezTo>
                <a:cubicBezTo>
                  <a:pt x="384939" y="2975687"/>
                  <a:pt x="389249" y="2961743"/>
                  <a:pt x="377207" y="2964786"/>
                </a:cubicBezTo>
                <a:close/>
                <a:moveTo>
                  <a:pt x="382657" y="2893797"/>
                </a:moveTo>
                <a:cubicBezTo>
                  <a:pt x="408010" y="2902924"/>
                  <a:pt x="412700" y="2862359"/>
                  <a:pt x="388108" y="2866416"/>
                </a:cubicBezTo>
                <a:cubicBezTo>
                  <a:pt x="392545" y="2881881"/>
                  <a:pt x="380376" y="2880614"/>
                  <a:pt x="382657" y="2893797"/>
                </a:cubicBezTo>
                <a:close/>
                <a:moveTo>
                  <a:pt x="415362" y="2953884"/>
                </a:moveTo>
                <a:cubicBezTo>
                  <a:pt x="435772" y="2952363"/>
                  <a:pt x="440715" y="2935376"/>
                  <a:pt x="448194" y="2921052"/>
                </a:cubicBezTo>
                <a:cubicBezTo>
                  <a:pt x="437926" y="2910403"/>
                  <a:pt x="428166" y="2919404"/>
                  <a:pt x="415362" y="2921052"/>
                </a:cubicBezTo>
                <a:cubicBezTo>
                  <a:pt x="415362" y="2941461"/>
                  <a:pt x="421574" y="2936644"/>
                  <a:pt x="415362" y="2953884"/>
                </a:cubicBezTo>
                <a:close/>
                <a:moveTo>
                  <a:pt x="453392" y="3029943"/>
                </a:moveTo>
                <a:cubicBezTo>
                  <a:pt x="467716" y="3031591"/>
                  <a:pt x="471266" y="3022337"/>
                  <a:pt x="469745" y="3008012"/>
                </a:cubicBezTo>
                <a:cubicBezTo>
                  <a:pt x="462050" y="3007036"/>
                  <a:pt x="454266" y="3008976"/>
                  <a:pt x="447941" y="3013464"/>
                </a:cubicBezTo>
                <a:cubicBezTo>
                  <a:pt x="447763" y="3019422"/>
                  <a:pt x="449690" y="3025265"/>
                  <a:pt x="453392" y="3029943"/>
                </a:cubicBezTo>
                <a:close/>
                <a:moveTo>
                  <a:pt x="458843" y="2958954"/>
                </a:moveTo>
                <a:cubicBezTo>
                  <a:pt x="472533" y="2959842"/>
                  <a:pt x="475956" y="2950461"/>
                  <a:pt x="480646" y="2942475"/>
                </a:cubicBezTo>
                <a:cubicBezTo>
                  <a:pt x="466956" y="2941588"/>
                  <a:pt x="463533" y="2950968"/>
                  <a:pt x="458843" y="2958954"/>
                </a:cubicBezTo>
                <a:close/>
                <a:moveTo>
                  <a:pt x="491548" y="3057197"/>
                </a:moveTo>
                <a:lnTo>
                  <a:pt x="508027" y="3057197"/>
                </a:lnTo>
                <a:cubicBezTo>
                  <a:pt x="507140" y="3050733"/>
                  <a:pt x="508915" y="3041732"/>
                  <a:pt x="502576" y="3040845"/>
                </a:cubicBezTo>
                <a:cubicBezTo>
                  <a:pt x="502576" y="3049465"/>
                  <a:pt x="488632" y="3045028"/>
                  <a:pt x="491548" y="3057197"/>
                </a:cubicBezTo>
                <a:close/>
                <a:moveTo>
                  <a:pt x="480646" y="2997111"/>
                </a:moveTo>
                <a:cubicBezTo>
                  <a:pt x="508661" y="2999646"/>
                  <a:pt x="511196" y="2976702"/>
                  <a:pt x="529831" y="2969856"/>
                </a:cubicBezTo>
                <a:cubicBezTo>
                  <a:pt x="508534" y="2955278"/>
                  <a:pt x="489773" y="2982533"/>
                  <a:pt x="480646" y="2997111"/>
                </a:cubicBezTo>
                <a:close/>
                <a:moveTo>
                  <a:pt x="529831" y="3079001"/>
                </a:moveTo>
                <a:cubicBezTo>
                  <a:pt x="548465" y="3091678"/>
                  <a:pt x="573818" y="3065057"/>
                  <a:pt x="584466" y="3051747"/>
                </a:cubicBezTo>
                <a:cubicBezTo>
                  <a:pt x="566846" y="3061381"/>
                  <a:pt x="539338" y="3061254"/>
                  <a:pt x="529831" y="3079001"/>
                </a:cubicBezTo>
                <a:close/>
                <a:moveTo>
                  <a:pt x="802882" y="2898868"/>
                </a:moveTo>
                <a:cubicBezTo>
                  <a:pt x="818727" y="2895230"/>
                  <a:pt x="832431" y="2885354"/>
                  <a:pt x="840911" y="2871486"/>
                </a:cubicBezTo>
                <a:cubicBezTo>
                  <a:pt x="817587" y="2869965"/>
                  <a:pt x="813150" y="2887332"/>
                  <a:pt x="802882" y="2898868"/>
                </a:cubicBezTo>
                <a:close/>
                <a:moveTo>
                  <a:pt x="1157823" y="2248942"/>
                </a:moveTo>
                <a:cubicBezTo>
                  <a:pt x="1157823" y="2271507"/>
                  <a:pt x="1135386" y="2316255"/>
                  <a:pt x="1141470" y="2341861"/>
                </a:cubicBezTo>
                <a:cubicBezTo>
                  <a:pt x="1164034" y="2322339"/>
                  <a:pt x="1177598" y="2269732"/>
                  <a:pt x="1157823" y="2248942"/>
                </a:cubicBezTo>
                <a:close/>
                <a:moveTo>
                  <a:pt x="1125118" y="2762342"/>
                </a:moveTo>
                <a:cubicBezTo>
                  <a:pt x="1129808" y="2751059"/>
                  <a:pt x="1110920" y="2737749"/>
                  <a:pt x="1108638" y="2751440"/>
                </a:cubicBezTo>
                <a:cubicBezTo>
                  <a:pt x="1117258" y="2751440"/>
                  <a:pt x="1112948" y="2765257"/>
                  <a:pt x="1125118" y="2762342"/>
                </a:cubicBezTo>
                <a:close/>
                <a:moveTo>
                  <a:pt x="1125118" y="3073550"/>
                </a:moveTo>
                <a:cubicBezTo>
                  <a:pt x="1123723" y="3055043"/>
                  <a:pt x="1132090" y="3031591"/>
                  <a:pt x="1114089" y="3018914"/>
                </a:cubicBezTo>
                <a:cubicBezTo>
                  <a:pt x="1114976" y="3040084"/>
                  <a:pt x="1109906" y="3066959"/>
                  <a:pt x="1125118" y="3073550"/>
                </a:cubicBezTo>
                <a:close/>
                <a:moveTo>
                  <a:pt x="1114089" y="2986209"/>
                </a:moveTo>
                <a:cubicBezTo>
                  <a:pt x="1118780" y="2972899"/>
                  <a:pt x="1122582" y="2950715"/>
                  <a:pt x="1103187" y="2948180"/>
                </a:cubicBezTo>
                <a:cubicBezTo>
                  <a:pt x="1105342" y="2962504"/>
                  <a:pt x="1105976" y="2978223"/>
                  <a:pt x="1114089" y="2986209"/>
                </a:cubicBezTo>
                <a:close/>
                <a:moveTo>
                  <a:pt x="1097737" y="2915221"/>
                </a:moveTo>
                <a:cubicBezTo>
                  <a:pt x="1118145" y="2917502"/>
                  <a:pt x="1114596" y="2898868"/>
                  <a:pt x="1103187" y="2893417"/>
                </a:cubicBezTo>
                <a:cubicBezTo>
                  <a:pt x="1104455" y="2903685"/>
                  <a:pt x="1097102" y="2906093"/>
                  <a:pt x="1097737" y="2915221"/>
                </a:cubicBezTo>
                <a:close/>
                <a:moveTo>
                  <a:pt x="1097737" y="2603885"/>
                </a:moveTo>
                <a:cubicBezTo>
                  <a:pt x="1085060" y="2610857"/>
                  <a:pt x="1098624" y="2649140"/>
                  <a:pt x="1108638" y="2631267"/>
                </a:cubicBezTo>
                <a:cubicBezTo>
                  <a:pt x="1093427" y="2633675"/>
                  <a:pt x="1112948" y="2601477"/>
                  <a:pt x="1097737" y="2603885"/>
                </a:cubicBezTo>
                <a:close/>
                <a:moveTo>
                  <a:pt x="1004945" y="2827879"/>
                </a:moveTo>
                <a:lnTo>
                  <a:pt x="1004945" y="2838781"/>
                </a:lnTo>
                <a:lnTo>
                  <a:pt x="1015846" y="2838781"/>
                </a:lnTo>
                <a:lnTo>
                  <a:pt x="1015846" y="2827879"/>
                </a:lnTo>
                <a:close/>
                <a:moveTo>
                  <a:pt x="1010396" y="3073550"/>
                </a:moveTo>
                <a:cubicBezTo>
                  <a:pt x="1017494" y="3066325"/>
                  <a:pt x="1017621" y="3053268"/>
                  <a:pt x="1004945" y="3051747"/>
                </a:cubicBezTo>
                <a:cubicBezTo>
                  <a:pt x="1005832" y="3059860"/>
                  <a:pt x="1002916" y="3071902"/>
                  <a:pt x="1010396" y="3073550"/>
                </a:cubicBezTo>
                <a:close/>
                <a:moveTo>
                  <a:pt x="1004945" y="3002562"/>
                </a:moveTo>
                <a:lnTo>
                  <a:pt x="1004945" y="2991660"/>
                </a:lnTo>
                <a:lnTo>
                  <a:pt x="994043" y="2991660"/>
                </a:lnTo>
                <a:lnTo>
                  <a:pt x="994043" y="3002562"/>
                </a:lnTo>
                <a:close/>
                <a:moveTo>
                  <a:pt x="978324" y="2959081"/>
                </a:moveTo>
                <a:cubicBezTo>
                  <a:pt x="995437" y="2961617"/>
                  <a:pt x="1002790" y="2954264"/>
                  <a:pt x="1000254" y="2937151"/>
                </a:cubicBezTo>
                <a:cubicBezTo>
                  <a:pt x="988871" y="2936428"/>
                  <a:pt x="979047" y="2945074"/>
                  <a:pt x="978324" y="2956457"/>
                </a:cubicBezTo>
                <a:cubicBezTo>
                  <a:pt x="978273" y="2957332"/>
                  <a:pt x="978273" y="2958207"/>
                  <a:pt x="978324" y="2959081"/>
                </a:cubicBezTo>
                <a:close/>
                <a:moveTo>
                  <a:pt x="989353" y="3363082"/>
                </a:moveTo>
                <a:cubicBezTo>
                  <a:pt x="974902" y="3361434"/>
                  <a:pt x="971352" y="3370688"/>
                  <a:pt x="972873" y="3385013"/>
                </a:cubicBezTo>
                <a:cubicBezTo>
                  <a:pt x="987578" y="3385013"/>
                  <a:pt x="999114" y="3372336"/>
                  <a:pt x="989353" y="3363082"/>
                </a:cubicBezTo>
                <a:close/>
                <a:moveTo>
                  <a:pt x="994804" y="2549503"/>
                </a:moveTo>
                <a:cubicBezTo>
                  <a:pt x="980986" y="2545319"/>
                  <a:pt x="969451" y="2570292"/>
                  <a:pt x="978324" y="2571306"/>
                </a:cubicBezTo>
                <a:cubicBezTo>
                  <a:pt x="979972" y="2560151"/>
                  <a:pt x="993156" y="2560658"/>
                  <a:pt x="994804" y="2549503"/>
                </a:cubicBezTo>
                <a:close/>
                <a:moveTo>
                  <a:pt x="994804" y="2920798"/>
                </a:moveTo>
                <a:cubicBezTo>
                  <a:pt x="999494" y="2909516"/>
                  <a:pt x="980606" y="2896332"/>
                  <a:pt x="978324" y="2909896"/>
                </a:cubicBezTo>
                <a:cubicBezTo>
                  <a:pt x="986944" y="2909896"/>
                  <a:pt x="982634" y="2923841"/>
                  <a:pt x="994804" y="2920798"/>
                </a:cubicBezTo>
                <a:close/>
                <a:moveTo>
                  <a:pt x="978324" y="2325002"/>
                </a:moveTo>
                <a:cubicBezTo>
                  <a:pt x="974521" y="2341228"/>
                  <a:pt x="971859" y="2352002"/>
                  <a:pt x="978324" y="2357834"/>
                </a:cubicBezTo>
                <a:cubicBezTo>
                  <a:pt x="980289" y="2350570"/>
                  <a:pt x="987350" y="2345905"/>
                  <a:pt x="994804" y="2346932"/>
                </a:cubicBezTo>
                <a:cubicBezTo>
                  <a:pt x="995691" y="2333241"/>
                  <a:pt x="986310" y="2329818"/>
                  <a:pt x="978324" y="2325002"/>
                </a:cubicBezTo>
                <a:close/>
                <a:moveTo>
                  <a:pt x="989353" y="2379637"/>
                </a:moveTo>
                <a:cubicBezTo>
                  <a:pt x="971225" y="2380651"/>
                  <a:pt x="949802" y="2415005"/>
                  <a:pt x="972873" y="2423371"/>
                </a:cubicBezTo>
                <a:cubicBezTo>
                  <a:pt x="985550" y="2407906"/>
                  <a:pt x="977437" y="2400046"/>
                  <a:pt x="989353" y="2379637"/>
                </a:cubicBezTo>
                <a:close/>
                <a:moveTo>
                  <a:pt x="923815" y="2434273"/>
                </a:moveTo>
                <a:cubicBezTo>
                  <a:pt x="923815" y="2449105"/>
                  <a:pt x="932816" y="2445302"/>
                  <a:pt x="923815" y="2456077"/>
                </a:cubicBezTo>
                <a:cubicBezTo>
                  <a:pt x="936492" y="2457598"/>
                  <a:pt x="944351" y="2454809"/>
                  <a:pt x="945619" y="2445175"/>
                </a:cubicBezTo>
                <a:cubicBezTo>
                  <a:pt x="930660" y="2449105"/>
                  <a:pt x="934591" y="2434400"/>
                  <a:pt x="923815" y="2434273"/>
                </a:cubicBezTo>
                <a:close/>
                <a:moveTo>
                  <a:pt x="918364" y="2554446"/>
                </a:moveTo>
                <a:cubicBezTo>
                  <a:pt x="903913" y="2552799"/>
                  <a:pt x="900364" y="2561926"/>
                  <a:pt x="901885" y="2576250"/>
                </a:cubicBezTo>
                <a:cubicBezTo>
                  <a:pt x="916336" y="2577898"/>
                  <a:pt x="915956" y="2564841"/>
                  <a:pt x="918364" y="2554446"/>
                </a:cubicBezTo>
                <a:close/>
                <a:moveTo>
                  <a:pt x="890983" y="2434273"/>
                </a:moveTo>
                <a:cubicBezTo>
                  <a:pt x="871208" y="2459626"/>
                  <a:pt x="922928" y="2441499"/>
                  <a:pt x="890983" y="2434273"/>
                </a:cubicBezTo>
                <a:close/>
                <a:moveTo>
                  <a:pt x="858278" y="2401441"/>
                </a:moveTo>
                <a:cubicBezTo>
                  <a:pt x="861194" y="2409427"/>
                  <a:pt x="851813" y="2429709"/>
                  <a:pt x="863729" y="2428822"/>
                </a:cubicBezTo>
                <a:cubicBezTo>
                  <a:pt x="870130" y="2421495"/>
                  <a:pt x="869383" y="2410365"/>
                  <a:pt x="862043" y="2403964"/>
                </a:cubicBezTo>
                <a:cubicBezTo>
                  <a:pt x="860902" y="2402962"/>
                  <a:pt x="859634" y="2402113"/>
                  <a:pt x="858278" y="2401441"/>
                </a:cubicBezTo>
                <a:close/>
                <a:moveTo>
                  <a:pt x="858278" y="2434273"/>
                </a:moveTo>
                <a:cubicBezTo>
                  <a:pt x="865504" y="2451133"/>
                  <a:pt x="842052" y="2464570"/>
                  <a:pt x="858278" y="2472303"/>
                </a:cubicBezTo>
                <a:cubicBezTo>
                  <a:pt x="863348" y="2467613"/>
                  <a:pt x="869940" y="2437442"/>
                  <a:pt x="858278" y="2434273"/>
                </a:cubicBezTo>
                <a:close/>
                <a:moveTo>
                  <a:pt x="863729" y="2510332"/>
                </a:moveTo>
                <a:cubicBezTo>
                  <a:pt x="870257" y="2499798"/>
                  <a:pt x="867000" y="2485968"/>
                  <a:pt x="856465" y="2479440"/>
                </a:cubicBezTo>
                <a:cubicBezTo>
                  <a:pt x="855312" y="2478730"/>
                  <a:pt x="854095" y="2478121"/>
                  <a:pt x="852827" y="2477627"/>
                </a:cubicBezTo>
                <a:cubicBezTo>
                  <a:pt x="851876" y="2489555"/>
                  <a:pt x="855806" y="2501357"/>
                  <a:pt x="863729" y="2510332"/>
                </a:cubicBezTo>
                <a:close/>
                <a:moveTo>
                  <a:pt x="858278" y="2515783"/>
                </a:moveTo>
                <a:cubicBezTo>
                  <a:pt x="861574" y="2527065"/>
                  <a:pt x="849405" y="2553813"/>
                  <a:pt x="869180" y="2548615"/>
                </a:cubicBezTo>
                <a:cubicBezTo>
                  <a:pt x="869180" y="2534037"/>
                  <a:pt x="872222" y="2516417"/>
                  <a:pt x="858278" y="2515783"/>
                </a:cubicBezTo>
                <a:close/>
                <a:moveTo>
                  <a:pt x="869180" y="2581321"/>
                </a:moveTo>
                <a:cubicBezTo>
                  <a:pt x="869180" y="2567630"/>
                  <a:pt x="879574" y="2564208"/>
                  <a:pt x="863729" y="2559517"/>
                </a:cubicBezTo>
                <a:cubicBezTo>
                  <a:pt x="864616" y="2567630"/>
                  <a:pt x="861701" y="2579673"/>
                  <a:pt x="869180" y="2581321"/>
                </a:cubicBezTo>
                <a:close/>
                <a:moveTo>
                  <a:pt x="896434" y="2505262"/>
                </a:moveTo>
                <a:cubicBezTo>
                  <a:pt x="895167" y="2495628"/>
                  <a:pt x="902012" y="2477880"/>
                  <a:pt x="885532" y="2483458"/>
                </a:cubicBezTo>
                <a:cubicBezTo>
                  <a:pt x="884924" y="2492167"/>
                  <a:pt x="889094" y="2500520"/>
                  <a:pt x="896434" y="2505262"/>
                </a:cubicBezTo>
                <a:close/>
                <a:moveTo>
                  <a:pt x="890983" y="2876557"/>
                </a:moveTo>
                <a:cubicBezTo>
                  <a:pt x="890983" y="2896459"/>
                  <a:pt x="902772" y="2947546"/>
                  <a:pt x="918364" y="2947546"/>
                </a:cubicBezTo>
                <a:cubicBezTo>
                  <a:pt x="918364" y="2942348"/>
                  <a:pt x="909111" y="2915854"/>
                  <a:pt x="918364" y="2903938"/>
                </a:cubicBezTo>
                <a:cubicBezTo>
                  <a:pt x="899730" y="2902671"/>
                  <a:pt x="901251" y="2886572"/>
                  <a:pt x="912787" y="2882008"/>
                </a:cubicBezTo>
                <a:cubicBezTo>
                  <a:pt x="902519" y="2883275"/>
                  <a:pt x="900744" y="2875923"/>
                  <a:pt x="890983" y="2876557"/>
                </a:cubicBezTo>
                <a:close/>
                <a:moveTo>
                  <a:pt x="792741" y="3586442"/>
                </a:moveTo>
                <a:lnTo>
                  <a:pt x="792741" y="3575541"/>
                </a:lnTo>
                <a:lnTo>
                  <a:pt x="776388" y="3575541"/>
                </a:lnTo>
                <a:lnTo>
                  <a:pt x="776388" y="3586442"/>
                </a:lnTo>
                <a:close/>
                <a:moveTo>
                  <a:pt x="830770" y="3591894"/>
                </a:moveTo>
                <a:cubicBezTo>
                  <a:pt x="822023" y="3607105"/>
                  <a:pt x="854348" y="3606978"/>
                  <a:pt x="852700" y="3597344"/>
                </a:cubicBezTo>
                <a:cubicBezTo>
                  <a:pt x="842306" y="3598612"/>
                  <a:pt x="840658" y="3591133"/>
                  <a:pt x="830770" y="3591894"/>
                </a:cubicBezTo>
                <a:close/>
                <a:moveTo>
                  <a:pt x="863602" y="3608246"/>
                </a:moveTo>
                <a:cubicBezTo>
                  <a:pt x="873236" y="3606978"/>
                  <a:pt x="890857" y="3613697"/>
                  <a:pt x="885406" y="3597344"/>
                </a:cubicBezTo>
                <a:cubicBezTo>
                  <a:pt x="872729" y="3595823"/>
                  <a:pt x="864870" y="3598612"/>
                  <a:pt x="863602" y="3608246"/>
                </a:cubicBezTo>
                <a:close/>
                <a:moveTo>
                  <a:pt x="707555" y="3486805"/>
                </a:moveTo>
                <a:cubicBezTo>
                  <a:pt x="856757" y="3608246"/>
                  <a:pt x="976550" y="3293108"/>
                  <a:pt x="901758" y="3155060"/>
                </a:cubicBezTo>
                <a:cubicBezTo>
                  <a:pt x="811248" y="3232007"/>
                  <a:pt x="704766" y="3351673"/>
                  <a:pt x="707555" y="3486805"/>
                </a:cubicBezTo>
                <a:close/>
                <a:moveTo>
                  <a:pt x="956394" y="3580992"/>
                </a:moveTo>
                <a:lnTo>
                  <a:pt x="956394" y="3569963"/>
                </a:lnTo>
                <a:cubicBezTo>
                  <a:pt x="950943" y="3569963"/>
                  <a:pt x="949929" y="3565653"/>
                  <a:pt x="945492" y="3564512"/>
                </a:cubicBezTo>
                <a:cubicBezTo>
                  <a:pt x="943844" y="3570977"/>
                  <a:pt x="916590" y="3578330"/>
                  <a:pt x="934591" y="3586442"/>
                </a:cubicBezTo>
                <a:cubicBezTo>
                  <a:pt x="935604" y="3578330"/>
                  <a:pt x="947267" y="3581372"/>
                  <a:pt x="956394" y="3580992"/>
                </a:cubicBezTo>
                <a:close/>
                <a:moveTo>
                  <a:pt x="961845" y="3291460"/>
                </a:moveTo>
                <a:cubicBezTo>
                  <a:pt x="961845" y="3288164"/>
                  <a:pt x="962732" y="3284995"/>
                  <a:pt x="967296" y="3286009"/>
                </a:cubicBezTo>
                <a:cubicBezTo>
                  <a:pt x="966662" y="3279417"/>
                  <a:pt x="965648" y="3273332"/>
                  <a:pt x="956394" y="3275107"/>
                </a:cubicBezTo>
                <a:cubicBezTo>
                  <a:pt x="957281" y="3281572"/>
                  <a:pt x="955507" y="3290572"/>
                  <a:pt x="961845" y="3291460"/>
                </a:cubicBezTo>
                <a:close/>
                <a:moveTo>
                  <a:pt x="967296" y="3498974"/>
                </a:moveTo>
                <a:cubicBezTo>
                  <a:pt x="992649" y="3490354"/>
                  <a:pt x="1017114" y="3479579"/>
                  <a:pt x="1027382" y="3455367"/>
                </a:cubicBezTo>
                <a:cubicBezTo>
                  <a:pt x="1003487" y="3463657"/>
                  <a:pt x="982583" y="3478832"/>
                  <a:pt x="967296" y="3498974"/>
                </a:cubicBezTo>
                <a:close/>
                <a:moveTo>
                  <a:pt x="1027382" y="3171413"/>
                </a:moveTo>
                <a:cubicBezTo>
                  <a:pt x="1029790" y="3181681"/>
                  <a:pt x="1019903" y="3204245"/>
                  <a:pt x="1038284" y="3198667"/>
                </a:cubicBezTo>
                <a:cubicBezTo>
                  <a:pt x="1040515" y="3188210"/>
                  <a:pt x="1036205" y="3177447"/>
                  <a:pt x="1027382" y="3171413"/>
                </a:cubicBezTo>
                <a:close/>
                <a:moveTo>
                  <a:pt x="1043735" y="2352256"/>
                </a:moveTo>
                <a:cubicBezTo>
                  <a:pt x="1058059" y="2353777"/>
                  <a:pt x="1067313" y="2350228"/>
                  <a:pt x="1065665" y="2335903"/>
                </a:cubicBezTo>
                <a:cubicBezTo>
                  <a:pt x="1048171" y="2331086"/>
                  <a:pt x="1048552" y="2344270"/>
                  <a:pt x="1043735" y="2352256"/>
                </a:cubicBezTo>
                <a:close/>
                <a:moveTo>
                  <a:pt x="1060214" y="3253303"/>
                </a:moveTo>
                <a:cubicBezTo>
                  <a:pt x="1072130" y="3254318"/>
                  <a:pt x="1077581" y="3248866"/>
                  <a:pt x="1076567" y="3236951"/>
                </a:cubicBezTo>
                <a:cubicBezTo>
                  <a:pt x="1061862" y="3233148"/>
                  <a:pt x="1066045" y="3248233"/>
                  <a:pt x="1060214" y="3253303"/>
                </a:cubicBezTo>
                <a:close/>
                <a:moveTo>
                  <a:pt x="1065665" y="2330326"/>
                </a:moveTo>
                <a:cubicBezTo>
                  <a:pt x="1065665" y="2321832"/>
                  <a:pt x="1079609" y="2326142"/>
                  <a:pt x="1076567" y="2313973"/>
                </a:cubicBezTo>
                <a:lnTo>
                  <a:pt x="1060214" y="2313973"/>
                </a:lnTo>
                <a:cubicBezTo>
                  <a:pt x="1060974" y="2320438"/>
                  <a:pt x="1059200" y="2329438"/>
                  <a:pt x="1065665" y="2330326"/>
                </a:cubicBezTo>
                <a:close/>
                <a:moveTo>
                  <a:pt x="1060214" y="2221181"/>
                </a:moveTo>
                <a:cubicBezTo>
                  <a:pt x="1080370" y="2224984"/>
                  <a:pt x="1073778" y="2202039"/>
                  <a:pt x="1082017" y="2193800"/>
                </a:cubicBezTo>
                <a:cubicBezTo>
                  <a:pt x="1066679" y="2194813"/>
                  <a:pt x="1058693" y="2203307"/>
                  <a:pt x="1060214" y="2221181"/>
                </a:cubicBezTo>
                <a:close/>
                <a:moveTo>
                  <a:pt x="1092919" y="2827372"/>
                </a:moveTo>
                <a:cubicBezTo>
                  <a:pt x="1094187" y="2837640"/>
                  <a:pt x="1086835" y="2839415"/>
                  <a:pt x="1087469" y="2849176"/>
                </a:cubicBezTo>
                <a:cubicBezTo>
                  <a:pt x="1106103" y="2853232"/>
                  <a:pt x="1108765" y="2828259"/>
                  <a:pt x="1092919" y="2827372"/>
                </a:cubicBezTo>
                <a:close/>
                <a:moveTo>
                  <a:pt x="1109272" y="3269656"/>
                </a:moveTo>
                <a:cubicBezTo>
                  <a:pt x="1098117" y="3264839"/>
                  <a:pt x="1084806" y="3283854"/>
                  <a:pt x="1098370" y="3286009"/>
                </a:cubicBezTo>
                <a:cubicBezTo>
                  <a:pt x="1099765" y="3278276"/>
                  <a:pt x="1107370" y="3276882"/>
                  <a:pt x="1109272" y="3269656"/>
                </a:cubicBezTo>
                <a:close/>
                <a:moveTo>
                  <a:pt x="1098370" y="3340645"/>
                </a:moveTo>
                <a:cubicBezTo>
                  <a:pt x="1115610" y="3344701"/>
                  <a:pt x="1134752" y="3323024"/>
                  <a:pt x="1125751" y="3318841"/>
                </a:cubicBezTo>
                <a:cubicBezTo>
                  <a:pt x="1121315" y="3330884"/>
                  <a:pt x="1100398" y="3325940"/>
                  <a:pt x="1098370" y="3340645"/>
                </a:cubicBezTo>
                <a:close/>
                <a:moveTo>
                  <a:pt x="1120174" y="2701748"/>
                </a:moveTo>
                <a:cubicBezTo>
                  <a:pt x="1141090" y="2702889"/>
                  <a:pt x="1138555" y="2670057"/>
                  <a:pt x="1120174" y="2668915"/>
                </a:cubicBezTo>
                <a:cubicBezTo>
                  <a:pt x="1108385" y="2680325"/>
                  <a:pt x="1122963" y="2684508"/>
                  <a:pt x="1120174" y="2701748"/>
                </a:cubicBezTo>
                <a:close/>
                <a:moveTo>
                  <a:pt x="1120174" y="2472429"/>
                </a:moveTo>
                <a:cubicBezTo>
                  <a:pt x="1157189" y="2477120"/>
                  <a:pt x="1127653" y="2447837"/>
                  <a:pt x="1142104" y="2434400"/>
                </a:cubicBezTo>
                <a:cubicBezTo>
                  <a:pt x="1122202" y="2434400"/>
                  <a:pt x="1118145" y="2450499"/>
                  <a:pt x="1120174" y="2472429"/>
                </a:cubicBezTo>
                <a:close/>
                <a:moveTo>
                  <a:pt x="1136653" y="2363158"/>
                </a:moveTo>
                <a:cubicBezTo>
                  <a:pt x="1136653" y="2380905"/>
                  <a:pt x="1125118" y="2392567"/>
                  <a:pt x="1147555" y="2395863"/>
                </a:cubicBezTo>
                <a:cubicBezTo>
                  <a:pt x="1145223" y="2384657"/>
                  <a:pt x="1147162" y="2372995"/>
                  <a:pt x="1153006" y="2363158"/>
                </a:cubicBezTo>
                <a:close/>
                <a:moveTo>
                  <a:pt x="1153006" y="2870979"/>
                </a:moveTo>
                <a:cubicBezTo>
                  <a:pt x="1139696" y="2877318"/>
                  <a:pt x="1159091" y="2896332"/>
                  <a:pt x="1163908" y="2881881"/>
                </a:cubicBezTo>
                <a:cubicBezTo>
                  <a:pt x="1156682" y="2881881"/>
                  <a:pt x="1158964" y="2872374"/>
                  <a:pt x="1153006" y="2870979"/>
                </a:cubicBezTo>
                <a:close/>
                <a:moveTo>
                  <a:pt x="1174809" y="2936517"/>
                </a:moveTo>
                <a:lnTo>
                  <a:pt x="1174809" y="2909263"/>
                </a:lnTo>
                <a:cubicBezTo>
                  <a:pt x="1162133" y="2907741"/>
                  <a:pt x="1154273" y="2910530"/>
                  <a:pt x="1153006" y="2920164"/>
                </a:cubicBezTo>
                <a:cubicBezTo>
                  <a:pt x="1164161" y="2921812"/>
                  <a:pt x="1163654" y="2934996"/>
                  <a:pt x="1174809" y="2936517"/>
                </a:cubicBezTo>
                <a:close/>
                <a:moveTo>
                  <a:pt x="1202190" y="3012576"/>
                </a:moveTo>
                <a:cubicBezTo>
                  <a:pt x="1209289" y="3004590"/>
                  <a:pt x="1207008" y="2976828"/>
                  <a:pt x="1191289" y="2990773"/>
                </a:cubicBezTo>
                <a:cubicBezTo>
                  <a:pt x="1205993" y="2986843"/>
                  <a:pt x="1187359" y="3016126"/>
                  <a:pt x="1202190" y="3012576"/>
                </a:cubicBezTo>
                <a:close/>
                <a:moveTo>
                  <a:pt x="1207641" y="3198287"/>
                </a:moveTo>
                <a:cubicBezTo>
                  <a:pt x="1222853" y="3207034"/>
                  <a:pt x="1222726" y="3174709"/>
                  <a:pt x="1213092" y="3176484"/>
                </a:cubicBezTo>
                <a:cubicBezTo>
                  <a:pt x="1211318" y="3183836"/>
                  <a:pt x="1205233" y="3186878"/>
                  <a:pt x="1207641" y="3198287"/>
                </a:cubicBezTo>
                <a:close/>
                <a:moveTo>
                  <a:pt x="1218543" y="3171033"/>
                </a:moveTo>
                <a:cubicBezTo>
                  <a:pt x="1222853" y="3167230"/>
                  <a:pt x="1231220" y="3140482"/>
                  <a:pt x="1218543" y="3138201"/>
                </a:cubicBezTo>
                <a:cubicBezTo>
                  <a:pt x="1224501" y="3152145"/>
                  <a:pt x="1201937" y="3164314"/>
                  <a:pt x="1218543" y="3171033"/>
                </a:cubicBezTo>
                <a:close/>
                <a:moveTo>
                  <a:pt x="1600738" y="2925235"/>
                </a:moveTo>
                <a:cubicBezTo>
                  <a:pt x="1607710" y="2925235"/>
                  <a:pt x="1608344" y="2932207"/>
                  <a:pt x="1617218" y="2930686"/>
                </a:cubicBezTo>
                <a:cubicBezTo>
                  <a:pt x="1616331" y="2924221"/>
                  <a:pt x="1618105" y="2915221"/>
                  <a:pt x="1611767" y="2914333"/>
                </a:cubicBezTo>
                <a:cubicBezTo>
                  <a:pt x="1611767" y="2921559"/>
                  <a:pt x="1602133" y="2919277"/>
                  <a:pt x="1600738" y="2925235"/>
                </a:cubicBezTo>
                <a:close/>
                <a:moveTo>
                  <a:pt x="1617218" y="2892529"/>
                </a:moveTo>
                <a:cubicBezTo>
                  <a:pt x="1624634" y="2893366"/>
                  <a:pt x="1631568" y="2888688"/>
                  <a:pt x="1633570" y="2881501"/>
                </a:cubicBezTo>
                <a:cubicBezTo>
                  <a:pt x="1624950" y="2881501"/>
                  <a:pt x="1614683" y="2880867"/>
                  <a:pt x="1617218" y="2892529"/>
                </a:cubicBezTo>
                <a:close/>
                <a:moveTo>
                  <a:pt x="1589836" y="2859697"/>
                </a:moveTo>
                <a:cubicBezTo>
                  <a:pt x="1586921" y="2892910"/>
                  <a:pt x="1636866" y="2867303"/>
                  <a:pt x="1644472" y="2859697"/>
                </a:cubicBezTo>
                <a:cubicBezTo>
                  <a:pt x="1618105" y="2856275"/>
                  <a:pt x="1606443" y="2866923"/>
                  <a:pt x="1589836" y="2859697"/>
                </a:cubicBezTo>
                <a:close/>
                <a:moveTo>
                  <a:pt x="1710009" y="3001674"/>
                </a:moveTo>
                <a:lnTo>
                  <a:pt x="1710009" y="2975561"/>
                </a:lnTo>
                <a:cubicBezTo>
                  <a:pt x="1690741" y="2967068"/>
                  <a:pt x="1685544" y="2978476"/>
                  <a:pt x="1666275" y="2970110"/>
                </a:cubicBezTo>
                <a:cubicBezTo>
                  <a:pt x="1675022" y="2986843"/>
                  <a:pt x="1695051" y="2992294"/>
                  <a:pt x="1710009" y="3002815"/>
                </a:cubicBezTo>
                <a:close/>
                <a:moveTo>
                  <a:pt x="1764645" y="2892529"/>
                </a:moveTo>
                <a:cubicBezTo>
                  <a:pt x="1757926" y="2910657"/>
                  <a:pt x="1801534" y="2905840"/>
                  <a:pt x="1802674" y="2897980"/>
                </a:cubicBezTo>
                <a:cubicBezTo>
                  <a:pt x="1794942" y="2889741"/>
                  <a:pt x="1776181" y="2880740"/>
                  <a:pt x="1764645" y="2892529"/>
                </a:cubicBezTo>
                <a:close/>
                <a:moveTo>
                  <a:pt x="1780998" y="3045408"/>
                </a:moveTo>
                <a:cubicBezTo>
                  <a:pt x="1796843" y="3039323"/>
                  <a:pt x="1817886" y="3038690"/>
                  <a:pt x="1819027" y="3018027"/>
                </a:cubicBezTo>
                <a:cubicBezTo>
                  <a:pt x="1794435" y="3015492"/>
                  <a:pt x="1789998" y="3032732"/>
                  <a:pt x="1780998" y="3045408"/>
                </a:cubicBezTo>
                <a:close/>
                <a:moveTo>
                  <a:pt x="1846535" y="3138201"/>
                </a:moveTo>
                <a:cubicBezTo>
                  <a:pt x="1859211" y="3140482"/>
                  <a:pt x="1876705" y="3121848"/>
                  <a:pt x="1862888" y="3116397"/>
                </a:cubicBezTo>
                <a:cubicBezTo>
                  <a:pt x="1861366" y="3127552"/>
                  <a:pt x="1848183" y="3127045"/>
                  <a:pt x="1846535" y="3138201"/>
                </a:cubicBezTo>
                <a:close/>
                <a:moveTo>
                  <a:pt x="1873789" y="2941588"/>
                </a:moveTo>
                <a:cubicBezTo>
                  <a:pt x="1870113" y="2956292"/>
                  <a:pt x="1885071" y="2952236"/>
                  <a:pt x="1890269" y="2958067"/>
                </a:cubicBezTo>
                <a:cubicBezTo>
                  <a:pt x="1891156" y="2946151"/>
                  <a:pt x="1885705" y="2940574"/>
                  <a:pt x="1873789" y="2941588"/>
                </a:cubicBezTo>
                <a:close/>
                <a:moveTo>
                  <a:pt x="1906621" y="3017647"/>
                </a:moveTo>
                <a:cubicBezTo>
                  <a:pt x="1914481" y="3014731"/>
                  <a:pt x="1934890" y="3024112"/>
                  <a:pt x="1933876" y="3012196"/>
                </a:cubicBezTo>
                <a:cubicBezTo>
                  <a:pt x="1921960" y="2994956"/>
                  <a:pt x="1917903" y="2969983"/>
                  <a:pt x="1895846" y="2963138"/>
                </a:cubicBezTo>
                <a:cubicBezTo>
                  <a:pt x="1879113" y="2983801"/>
                  <a:pt x="1912072" y="2991280"/>
                  <a:pt x="1906748" y="3017647"/>
                </a:cubicBezTo>
                <a:close/>
                <a:moveTo>
                  <a:pt x="6956670" y="1156733"/>
                </a:moveTo>
                <a:cubicBezTo>
                  <a:pt x="6942092" y="1156733"/>
                  <a:pt x="6939683" y="1147226"/>
                  <a:pt x="6942726" y="1133281"/>
                </a:cubicBezTo>
                <a:lnTo>
                  <a:pt x="6959079" y="1135056"/>
                </a:lnTo>
                <a:lnTo>
                  <a:pt x="6956670" y="1156733"/>
                </a:lnTo>
                <a:close/>
                <a:moveTo>
                  <a:pt x="7078491" y="1148366"/>
                </a:moveTo>
                <a:cubicBezTo>
                  <a:pt x="7080266" y="1138606"/>
                  <a:pt x="7073040" y="1135690"/>
                  <a:pt x="7075449" y="1126056"/>
                </a:cubicBezTo>
                <a:cubicBezTo>
                  <a:pt x="7100801" y="1121112"/>
                  <a:pt x="7102069" y="1154198"/>
                  <a:pt x="7078491" y="1148366"/>
                </a:cubicBezTo>
                <a:close/>
                <a:moveTo>
                  <a:pt x="7517477" y="1251933"/>
                </a:moveTo>
                <a:cubicBezTo>
                  <a:pt x="7515702" y="1232792"/>
                  <a:pt x="7538646" y="1234694"/>
                  <a:pt x="7545872" y="1244201"/>
                </a:cubicBezTo>
                <a:cubicBezTo>
                  <a:pt x="7538799" y="1252225"/>
                  <a:pt x="7527631" y="1255267"/>
                  <a:pt x="7517477" y="1251933"/>
                </a:cubicBezTo>
                <a:close/>
                <a:moveTo>
                  <a:pt x="7523434" y="1148240"/>
                </a:moveTo>
                <a:cubicBezTo>
                  <a:pt x="7518110" y="1167508"/>
                  <a:pt x="7538266" y="1166113"/>
                  <a:pt x="7536111" y="1182593"/>
                </a:cubicBezTo>
                <a:cubicBezTo>
                  <a:pt x="7510758" y="1196411"/>
                  <a:pt x="7508476" y="1157240"/>
                  <a:pt x="7502392" y="1140507"/>
                </a:cubicBezTo>
                <a:cubicBezTo>
                  <a:pt x="7516335" y="1154578"/>
                  <a:pt x="7527745" y="1122379"/>
                  <a:pt x="7546379" y="1139873"/>
                </a:cubicBezTo>
                <a:cubicBezTo>
                  <a:pt x="7540826" y="1146642"/>
                  <a:pt x="7532042" y="1149850"/>
                  <a:pt x="7523434" y="1148240"/>
                </a:cubicBezTo>
                <a:close/>
                <a:moveTo>
                  <a:pt x="7561464" y="954669"/>
                </a:moveTo>
                <a:cubicBezTo>
                  <a:pt x="7538139" y="935401"/>
                  <a:pt x="7523434" y="909541"/>
                  <a:pt x="7496941" y="892554"/>
                </a:cubicBezTo>
                <a:cubicBezTo>
                  <a:pt x="7516843" y="894836"/>
                  <a:pt x="7556900" y="923611"/>
                  <a:pt x="7561464" y="954669"/>
                </a:cubicBezTo>
                <a:close/>
                <a:moveTo>
                  <a:pt x="7445728" y="859468"/>
                </a:moveTo>
                <a:cubicBezTo>
                  <a:pt x="7437488" y="880385"/>
                  <a:pt x="7407699" y="860482"/>
                  <a:pt x="7408839" y="844383"/>
                </a:cubicBezTo>
                <a:cubicBezTo>
                  <a:pt x="7426079" y="845397"/>
                  <a:pt x="7425445" y="860736"/>
                  <a:pt x="7445728" y="859468"/>
                </a:cubicBezTo>
                <a:close/>
                <a:moveTo>
                  <a:pt x="7395022" y="870243"/>
                </a:moveTo>
                <a:lnTo>
                  <a:pt x="7384120" y="869103"/>
                </a:lnTo>
                <a:cubicBezTo>
                  <a:pt x="7385641" y="864539"/>
                  <a:pt x="7382599" y="863778"/>
                  <a:pt x="7379303" y="863018"/>
                </a:cubicBezTo>
                <a:cubicBezTo>
                  <a:pt x="7378416" y="852243"/>
                  <a:pt x="7404656" y="857820"/>
                  <a:pt x="7395022" y="870243"/>
                </a:cubicBezTo>
                <a:close/>
                <a:moveTo>
                  <a:pt x="7349767" y="881779"/>
                </a:moveTo>
                <a:cubicBezTo>
                  <a:pt x="7337091" y="896737"/>
                  <a:pt x="7314907" y="877089"/>
                  <a:pt x="7313005" y="866694"/>
                </a:cubicBezTo>
                <a:cubicBezTo>
                  <a:pt x="7325682" y="852116"/>
                  <a:pt x="7345711" y="873159"/>
                  <a:pt x="7349767" y="881779"/>
                </a:cubicBezTo>
                <a:close/>
                <a:moveTo>
                  <a:pt x="7221355" y="653602"/>
                </a:moveTo>
                <a:cubicBezTo>
                  <a:pt x="7233271" y="653602"/>
                  <a:pt x="7238088" y="659940"/>
                  <a:pt x="7235805" y="671729"/>
                </a:cubicBezTo>
                <a:lnTo>
                  <a:pt x="7219453" y="669828"/>
                </a:lnTo>
                <a:lnTo>
                  <a:pt x="7221355" y="653602"/>
                </a:lnTo>
                <a:close/>
                <a:moveTo>
                  <a:pt x="7095857" y="595670"/>
                </a:moveTo>
                <a:cubicBezTo>
                  <a:pt x="7082547" y="591994"/>
                  <a:pt x="7097886" y="574627"/>
                  <a:pt x="7108534" y="580585"/>
                </a:cubicBezTo>
                <a:cubicBezTo>
                  <a:pt x="7105872" y="587557"/>
                  <a:pt x="7098012" y="588064"/>
                  <a:pt x="7095857" y="595670"/>
                </a:cubicBezTo>
                <a:close/>
                <a:moveTo>
                  <a:pt x="7098900" y="667419"/>
                </a:moveTo>
                <a:cubicBezTo>
                  <a:pt x="7123492" y="673504"/>
                  <a:pt x="7120577" y="645108"/>
                  <a:pt x="7144662" y="650559"/>
                </a:cubicBezTo>
                <a:cubicBezTo>
                  <a:pt x="7140859" y="665010"/>
                  <a:pt x="7096364" y="685166"/>
                  <a:pt x="7098900" y="667419"/>
                </a:cubicBezTo>
                <a:close/>
                <a:moveTo>
                  <a:pt x="7234538" y="781508"/>
                </a:moveTo>
                <a:cubicBezTo>
                  <a:pt x="7223636" y="777071"/>
                  <a:pt x="7218313" y="768197"/>
                  <a:pt x="7209185" y="762239"/>
                </a:cubicBezTo>
                <a:cubicBezTo>
                  <a:pt x="7217932" y="749563"/>
                  <a:pt x="7245060" y="762239"/>
                  <a:pt x="7234538" y="781508"/>
                </a:cubicBezTo>
                <a:close/>
                <a:moveTo>
                  <a:pt x="7245440" y="782775"/>
                </a:moveTo>
                <a:cubicBezTo>
                  <a:pt x="7276370" y="793550"/>
                  <a:pt x="7223003" y="806227"/>
                  <a:pt x="7245440" y="782775"/>
                </a:cubicBezTo>
                <a:close/>
                <a:moveTo>
                  <a:pt x="7265975" y="598205"/>
                </a:moveTo>
                <a:cubicBezTo>
                  <a:pt x="7254059" y="599473"/>
                  <a:pt x="7256468" y="589332"/>
                  <a:pt x="7256849" y="580712"/>
                </a:cubicBezTo>
                <a:cubicBezTo>
                  <a:pt x="7263770" y="583513"/>
                  <a:pt x="7267637" y="590929"/>
                  <a:pt x="7265975" y="598205"/>
                </a:cubicBezTo>
                <a:close/>
                <a:moveTo>
                  <a:pt x="7270159" y="461299"/>
                </a:moveTo>
                <a:cubicBezTo>
                  <a:pt x="7266483" y="444439"/>
                  <a:pt x="7282835" y="453059"/>
                  <a:pt x="7293103" y="452805"/>
                </a:cubicBezTo>
                <a:cubicBezTo>
                  <a:pt x="7290695" y="462313"/>
                  <a:pt x="7282329" y="464214"/>
                  <a:pt x="7270159" y="461299"/>
                </a:cubicBezTo>
                <a:close/>
                <a:moveTo>
                  <a:pt x="7646523" y="585529"/>
                </a:moveTo>
                <a:cubicBezTo>
                  <a:pt x="7656030" y="592628"/>
                  <a:pt x="7670609" y="595923"/>
                  <a:pt x="7671876" y="610248"/>
                </a:cubicBezTo>
                <a:cubicBezTo>
                  <a:pt x="7656030" y="608093"/>
                  <a:pt x="7641452" y="604797"/>
                  <a:pt x="7646523" y="585529"/>
                </a:cubicBezTo>
                <a:close/>
                <a:moveTo>
                  <a:pt x="7457643" y="504145"/>
                </a:moveTo>
                <a:cubicBezTo>
                  <a:pt x="7459799" y="490328"/>
                  <a:pt x="7477039" y="495398"/>
                  <a:pt x="7491490" y="496920"/>
                </a:cubicBezTo>
                <a:cubicBezTo>
                  <a:pt x="7492378" y="517582"/>
                  <a:pt x="7489842" y="516822"/>
                  <a:pt x="7498081" y="536090"/>
                </a:cubicBezTo>
                <a:cubicBezTo>
                  <a:pt x="7472728" y="536090"/>
                  <a:pt x="7478180" y="510230"/>
                  <a:pt x="7457770" y="505159"/>
                </a:cubicBezTo>
                <a:close/>
              </a:path>
            </a:pathLst>
          </a:custGeom>
          <a:solidFill>
            <a:schemeClr val="accent3"/>
          </a:solidFill>
          <a:ln w="126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150903D-62E5-4200-AB0E-DB3F71D667B0}"/>
              </a:ext>
            </a:extLst>
          </p:cNvPr>
          <p:cNvSpPr/>
          <p:nvPr/>
        </p:nvSpPr>
        <p:spPr>
          <a:xfrm>
            <a:off x="801949" y="-366708"/>
            <a:ext cx="10199591" cy="7726087"/>
          </a:xfrm>
          <a:custGeom>
            <a:avLst/>
            <a:gdLst>
              <a:gd name="connsiteX0" fmla="*/ 4991780 w 10199591"/>
              <a:gd name="connsiteY0" fmla="*/ 6523761 h 7726087"/>
              <a:gd name="connsiteX1" fmla="*/ 3606901 w 10199591"/>
              <a:gd name="connsiteY1" fmla="*/ 7395540 h 7726087"/>
              <a:gd name="connsiteX2" fmla="*/ 3973672 w 10199591"/>
              <a:gd name="connsiteY2" fmla="*/ 7725508 h 7726087"/>
              <a:gd name="connsiteX3" fmla="*/ 4401278 w 10199591"/>
              <a:gd name="connsiteY3" fmla="*/ 7406669 h 7726087"/>
              <a:gd name="connsiteX4" fmla="*/ 4206130 w 10199591"/>
              <a:gd name="connsiteY4" fmla="*/ 7205451 h 7726087"/>
              <a:gd name="connsiteX5" fmla="*/ 4036276 w 10199591"/>
              <a:gd name="connsiteY5" fmla="*/ 7388963 h 7726087"/>
              <a:gd name="connsiteX6" fmla="*/ 4204865 w 10199591"/>
              <a:gd name="connsiteY6" fmla="*/ 7234160 h 7726087"/>
              <a:gd name="connsiteX7" fmla="*/ 4364474 w 10199591"/>
              <a:gd name="connsiteY7" fmla="*/ 7391872 h 7726087"/>
              <a:gd name="connsiteX8" fmla="*/ 4259628 w 10199591"/>
              <a:gd name="connsiteY8" fmla="*/ 7594861 h 7726087"/>
              <a:gd name="connsiteX9" fmla="*/ 3980375 w 10199591"/>
              <a:gd name="connsiteY9" fmla="*/ 7697684 h 7726087"/>
              <a:gd name="connsiteX10" fmla="*/ 3636242 w 10199591"/>
              <a:gd name="connsiteY10" fmla="*/ 7406796 h 7726087"/>
              <a:gd name="connsiteX11" fmla="*/ 4923106 w 10199591"/>
              <a:gd name="connsiteY11" fmla="*/ 6620007 h 7726087"/>
              <a:gd name="connsiteX12" fmla="*/ 4991780 w 10199591"/>
              <a:gd name="connsiteY12" fmla="*/ 6523635 h 7726087"/>
              <a:gd name="connsiteX13" fmla="*/ 778964 w 10199591"/>
              <a:gd name="connsiteY13" fmla="*/ 6871056 h 7726087"/>
              <a:gd name="connsiteX14" fmla="*/ 1547161 w 10199591"/>
              <a:gd name="connsiteY14" fmla="*/ 7118184 h 7726087"/>
              <a:gd name="connsiteX15" fmla="*/ 778964 w 10199591"/>
              <a:gd name="connsiteY15" fmla="*/ 6871056 h 7726087"/>
              <a:gd name="connsiteX16" fmla="*/ 1596232 w 10199591"/>
              <a:gd name="connsiteY16" fmla="*/ 6218076 h 7726087"/>
              <a:gd name="connsiteX17" fmla="*/ 2536939 w 10199591"/>
              <a:gd name="connsiteY17" fmla="*/ 7277414 h 7726087"/>
              <a:gd name="connsiteX18" fmla="*/ 3296536 w 10199591"/>
              <a:gd name="connsiteY18" fmla="*/ 6815408 h 7726087"/>
              <a:gd name="connsiteX19" fmla="*/ 3027781 w 10199591"/>
              <a:gd name="connsiteY19" fmla="*/ 6582444 h 7726087"/>
              <a:gd name="connsiteX20" fmla="*/ 2783688 w 10199591"/>
              <a:gd name="connsiteY20" fmla="*/ 6800484 h 7726087"/>
              <a:gd name="connsiteX21" fmla="*/ 3023987 w 10199591"/>
              <a:gd name="connsiteY21" fmla="*/ 6853476 h 7726087"/>
              <a:gd name="connsiteX22" fmla="*/ 3061928 w 10199591"/>
              <a:gd name="connsiteY22" fmla="*/ 6882818 h 7726087"/>
              <a:gd name="connsiteX23" fmla="*/ 2800382 w 10199591"/>
              <a:gd name="connsiteY23" fmla="*/ 6912286 h 7726087"/>
              <a:gd name="connsiteX24" fmla="*/ 3029551 w 10199591"/>
              <a:gd name="connsiteY24" fmla="*/ 6551079 h 7726087"/>
              <a:gd name="connsiteX25" fmla="*/ 3337133 w 10199591"/>
              <a:gd name="connsiteY25" fmla="*/ 6813132 h 7726087"/>
              <a:gd name="connsiteX26" fmla="*/ 2533398 w 10199591"/>
              <a:gd name="connsiteY26" fmla="*/ 7309918 h 7726087"/>
              <a:gd name="connsiteX27" fmla="*/ 1574352 w 10199591"/>
              <a:gd name="connsiteY27" fmla="*/ 6184308 h 7726087"/>
              <a:gd name="connsiteX28" fmla="*/ 1596359 w 10199591"/>
              <a:gd name="connsiteY28" fmla="*/ 6218582 h 7726087"/>
              <a:gd name="connsiteX29" fmla="*/ 2800256 w 10199591"/>
              <a:gd name="connsiteY29" fmla="*/ 4853305 h 7726087"/>
              <a:gd name="connsiteX30" fmla="*/ 1624056 w 10199591"/>
              <a:gd name="connsiteY30" fmla="*/ 5935788 h 7726087"/>
              <a:gd name="connsiteX31" fmla="*/ 2088845 w 10199591"/>
              <a:gd name="connsiteY31" fmla="*/ 6384767 h 7726087"/>
              <a:gd name="connsiteX32" fmla="*/ 2572098 w 10199591"/>
              <a:gd name="connsiteY32" fmla="*/ 5935788 h 7726087"/>
              <a:gd name="connsiteX33" fmla="*/ 1793024 w 10199591"/>
              <a:gd name="connsiteY33" fmla="*/ 5894558 h 7726087"/>
              <a:gd name="connsiteX34" fmla="*/ 2534030 w 10199591"/>
              <a:gd name="connsiteY34" fmla="*/ 5965130 h 7726087"/>
              <a:gd name="connsiteX35" fmla="*/ 2094030 w 10199591"/>
              <a:gd name="connsiteY35" fmla="*/ 6352517 h 7726087"/>
              <a:gd name="connsiteX36" fmla="*/ 1684005 w 10199591"/>
              <a:gd name="connsiteY36" fmla="*/ 6071114 h 7726087"/>
              <a:gd name="connsiteX37" fmla="*/ 2800888 w 10199591"/>
              <a:gd name="connsiteY37" fmla="*/ 4853305 h 7726087"/>
              <a:gd name="connsiteX38" fmla="*/ 7429169 w 10199591"/>
              <a:gd name="connsiteY38" fmla="*/ 6233632 h 7726087"/>
              <a:gd name="connsiteX39" fmla="*/ 7191146 w 10199591"/>
              <a:gd name="connsiteY39" fmla="*/ 6194805 h 7726087"/>
              <a:gd name="connsiteX40" fmla="*/ 7223777 w 10199591"/>
              <a:gd name="connsiteY40" fmla="*/ 6218329 h 7726087"/>
              <a:gd name="connsiteX41" fmla="*/ 7388192 w 10199591"/>
              <a:gd name="connsiteY41" fmla="*/ 6228447 h 7726087"/>
              <a:gd name="connsiteX42" fmla="*/ 7147893 w 10199591"/>
              <a:gd name="connsiteY42" fmla="*/ 6529073 h 7726087"/>
              <a:gd name="connsiteX43" fmla="*/ 6951480 w 10199591"/>
              <a:gd name="connsiteY43" fmla="*/ 6298892 h 7726087"/>
              <a:gd name="connsiteX44" fmla="*/ 7889783 w 10199591"/>
              <a:gd name="connsiteY44" fmla="*/ 5536007 h 7726087"/>
              <a:gd name="connsiteX45" fmla="*/ 7868030 w 10199591"/>
              <a:gd name="connsiteY45" fmla="*/ 5500721 h 7726087"/>
              <a:gd name="connsiteX46" fmla="*/ 6947180 w 10199591"/>
              <a:gd name="connsiteY46" fmla="*/ 6141939 h 7726087"/>
              <a:gd name="connsiteX47" fmla="*/ 6901903 w 10199591"/>
              <a:gd name="connsiteY47" fmla="*/ 6293707 h 7726087"/>
              <a:gd name="connsiteX48" fmla="*/ 7147766 w 10199591"/>
              <a:gd name="connsiteY48" fmla="*/ 6567268 h 7726087"/>
              <a:gd name="connsiteX49" fmla="*/ 7430433 w 10199591"/>
              <a:gd name="connsiteY49" fmla="*/ 6234138 h 7726087"/>
              <a:gd name="connsiteX50" fmla="*/ 9205988 w 10199591"/>
              <a:gd name="connsiteY50" fmla="*/ 5468850 h 7726087"/>
              <a:gd name="connsiteX51" fmla="*/ 9281872 w 10199591"/>
              <a:gd name="connsiteY51" fmla="*/ 5140020 h 7726087"/>
              <a:gd name="connsiteX52" fmla="*/ 9644723 w 10199591"/>
              <a:gd name="connsiteY52" fmla="*/ 5775673 h 7726087"/>
              <a:gd name="connsiteX53" fmla="*/ 9403160 w 10199591"/>
              <a:gd name="connsiteY53" fmla="*/ 6073264 h 7726087"/>
              <a:gd name="connsiteX54" fmla="*/ 7746363 w 10199591"/>
              <a:gd name="connsiteY54" fmla="*/ 6218582 h 7726087"/>
              <a:gd name="connsiteX55" fmla="*/ 8058245 w 10199591"/>
              <a:gd name="connsiteY55" fmla="*/ 6524014 h 7726087"/>
              <a:gd name="connsiteX56" fmla="*/ 8275653 w 10199591"/>
              <a:gd name="connsiteY56" fmla="*/ 6390964 h 7726087"/>
              <a:gd name="connsiteX57" fmla="*/ 8161195 w 10199591"/>
              <a:gd name="connsiteY57" fmla="*/ 6132074 h 7726087"/>
              <a:gd name="connsiteX58" fmla="*/ 8315998 w 10199591"/>
              <a:gd name="connsiteY58" fmla="*/ 6391723 h 7726087"/>
              <a:gd name="connsiteX59" fmla="*/ 8056854 w 10199591"/>
              <a:gd name="connsiteY59" fmla="*/ 6548929 h 7726087"/>
              <a:gd name="connsiteX60" fmla="*/ 7714365 w 10199591"/>
              <a:gd name="connsiteY60" fmla="*/ 6202773 h 7726087"/>
              <a:gd name="connsiteX61" fmla="*/ 9610448 w 10199591"/>
              <a:gd name="connsiteY61" fmla="*/ 5767452 h 7726087"/>
              <a:gd name="connsiteX62" fmla="*/ 9277571 w 10199591"/>
              <a:gd name="connsiteY62" fmla="*/ 5184917 h 7726087"/>
              <a:gd name="connsiteX63" fmla="*/ 9206494 w 10199591"/>
              <a:gd name="connsiteY63" fmla="*/ 5430528 h 7726087"/>
              <a:gd name="connsiteX64" fmla="*/ 9389247 w 10199591"/>
              <a:gd name="connsiteY64" fmla="*/ 5294570 h 7726087"/>
              <a:gd name="connsiteX65" fmla="*/ 9419221 w 10199591"/>
              <a:gd name="connsiteY65" fmla="*/ 5317461 h 7726087"/>
              <a:gd name="connsiteX66" fmla="*/ 9206494 w 10199591"/>
              <a:gd name="connsiteY66" fmla="*/ 5469229 h 7726087"/>
              <a:gd name="connsiteX67" fmla="*/ 947299 w 10199591"/>
              <a:gd name="connsiteY67" fmla="*/ 5922382 h 7726087"/>
              <a:gd name="connsiteX68" fmla="*/ 544736 w 10199591"/>
              <a:gd name="connsiteY68" fmla="*/ 6556770 h 7726087"/>
              <a:gd name="connsiteX69" fmla="*/ 610122 w 10199591"/>
              <a:gd name="connsiteY69" fmla="*/ 6553103 h 7726087"/>
              <a:gd name="connsiteX70" fmla="*/ 945149 w 10199591"/>
              <a:gd name="connsiteY70" fmla="*/ 5965636 h 7726087"/>
              <a:gd name="connsiteX71" fmla="*/ 1180136 w 10199591"/>
              <a:gd name="connsiteY71" fmla="*/ 6272206 h 7726087"/>
              <a:gd name="connsiteX72" fmla="*/ 621884 w 10199591"/>
              <a:gd name="connsiteY72" fmla="*/ 6689567 h 7726087"/>
              <a:gd name="connsiteX73" fmla="*/ 111059 w 10199591"/>
              <a:gd name="connsiteY73" fmla="*/ 6058467 h 7726087"/>
              <a:gd name="connsiteX74" fmla="*/ 1596232 w 10199591"/>
              <a:gd name="connsiteY74" fmla="*/ 4658916 h 7726087"/>
              <a:gd name="connsiteX75" fmla="*/ 61735 w 10199591"/>
              <a:gd name="connsiteY75" fmla="*/ 6058720 h 7726087"/>
              <a:gd name="connsiteX76" fmla="*/ 616066 w 10199591"/>
              <a:gd name="connsiteY76" fmla="*/ 6740662 h 7726087"/>
              <a:gd name="connsiteX77" fmla="*/ 1212007 w 10199591"/>
              <a:gd name="connsiteY77" fmla="*/ 6272712 h 7726087"/>
              <a:gd name="connsiteX78" fmla="*/ 946414 w 10199591"/>
              <a:gd name="connsiteY78" fmla="*/ 5922888 h 7726087"/>
              <a:gd name="connsiteX79" fmla="*/ 6813498 w 10199591"/>
              <a:gd name="connsiteY79" fmla="*/ 5432931 h 7726087"/>
              <a:gd name="connsiteX80" fmla="*/ 6804645 w 10199591"/>
              <a:gd name="connsiteY80" fmla="*/ 5400301 h 7726087"/>
              <a:gd name="connsiteX81" fmla="*/ 8200654 w 10199591"/>
              <a:gd name="connsiteY81" fmla="*/ 4844705 h 7726087"/>
              <a:gd name="connsiteX82" fmla="*/ 8803677 w 10199591"/>
              <a:gd name="connsiteY82" fmla="*/ 5207936 h 7726087"/>
              <a:gd name="connsiteX83" fmla="*/ 8282862 w 10199591"/>
              <a:gd name="connsiteY83" fmla="*/ 5655144 h 7726087"/>
              <a:gd name="connsiteX84" fmla="*/ 7975911 w 10199591"/>
              <a:gd name="connsiteY84" fmla="*/ 5354012 h 7726087"/>
              <a:gd name="connsiteX85" fmla="*/ 8224051 w 10199591"/>
              <a:gd name="connsiteY85" fmla="*/ 5093098 h 7726087"/>
              <a:gd name="connsiteX86" fmla="*/ 8155883 w 10199591"/>
              <a:gd name="connsiteY86" fmla="*/ 5388539 h 7726087"/>
              <a:gd name="connsiteX87" fmla="*/ 8334715 w 10199591"/>
              <a:gd name="connsiteY87" fmla="*/ 5254604 h 7726087"/>
              <a:gd name="connsiteX88" fmla="*/ 8226708 w 10199591"/>
              <a:gd name="connsiteY88" fmla="*/ 5132811 h 7726087"/>
              <a:gd name="connsiteX89" fmla="*/ 8008795 w 10199591"/>
              <a:gd name="connsiteY89" fmla="*/ 5358312 h 7726087"/>
              <a:gd name="connsiteX90" fmla="*/ 8243402 w 10199591"/>
              <a:gd name="connsiteY90" fmla="*/ 5623020 h 7726087"/>
              <a:gd name="connsiteX91" fmla="*/ 8768265 w 10199591"/>
              <a:gd name="connsiteY91" fmla="*/ 5221595 h 7726087"/>
              <a:gd name="connsiteX92" fmla="*/ 8575394 w 10199591"/>
              <a:gd name="connsiteY92" fmla="*/ 4947401 h 7726087"/>
              <a:gd name="connsiteX93" fmla="*/ 8194836 w 10199591"/>
              <a:gd name="connsiteY93" fmla="*/ 4889350 h 7726087"/>
              <a:gd name="connsiteX94" fmla="*/ 6813498 w 10199591"/>
              <a:gd name="connsiteY94" fmla="*/ 5433184 h 7726087"/>
              <a:gd name="connsiteX95" fmla="*/ 9538738 w 10199591"/>
              <a:gd name="connsiteY95" fmla="*/ 4669287 h 7726087"/>
              <a:gd name="connsiteX96" fmla="*/ 8510007 w 10199591"/>
              <a:gd name="connsiteY96" fmla="*/ 4784630 h 7726087"/>
              <a:gd name="connsiteX97" fmla="*/ 9418336 w 10199591"/>
              <a:gd name="connsiteY97" fmla="*/ 5150011 h 7726087"/>
              <a:gd name="connsiteX98" fmla="*/ 9445022 w 10199591"/>
              <a:gd name="connsiteY98" fmla="*/ 5161773 h 7726087"/>
              <a:gd name="connsiteX99" fmla="*/ 8649253 w 10199591"/>
              <a:gd name="connsiteY99" fmla="*/ 4734926 h 7726087"/>
              <a:gd name="connsiteX100" fmla="*/ 9541647 w 10199591"/>
              <a:gd name="connsiteY100" fmla="*/ 4697617 h 7726087"/>
              <a:gd name="connsiteX101" fmla="*/ 10174771 w 10199591"/>
              <a:gd name="connsiteY101" fmla="*/ 5165567 h 7726087"/>
              <a:gd name="connsiteX102" fmla="*/ 10014783 w 10199591"/>
              <a:gd name="connsiteY102" fmla="*/ 5372730 h 7726087"/>
              <a:gd name="connsiteX103" fmla="*/ 9782452 w 10199591"/>
              <a:gd name="connsiteY103" fmla="*/ 5173535 h 7726087"/>
              <a:gd name="connsiteX104" fmla="*/ 9899313 w 10199591"/>
              <a:gd name="connsiteY104" fmla="*/ 5055030 h 7726087"/>
              <a:gd name="connsiteX105" fmla="*/ 9757663 w 10199591"/>
              <a:gd name="connsiteY105" fmla="*/ 5154943 h 7726087"/>
              <a:gd name="connsiteX106" fmla="*/ 10017313 w 10199591"/>
              <a:gd name="connsiteY106" fmla="*/ 5400680 h 7726087"/>
              <a:gd name="connsiteX107" fmla="*/ 10199433 w 10199591"/>
              <a:gd name="connsiteY107" fmla="*/ 5164049 h 7726087"/>
              <a:gd name="connsiteX108" fmla="*/ 9538738 w 10199591"/>
              <a:gd name="connsiteY108" fmla="*/ 4669034 h 7726087"/>
              <a:gd name="connsiteX109" fmla="*/ 1075163 w 10199591"/>
              <a:gd name="connsiteY109" fmla="*/ 3459319 h 7726087"/>
              <a:gd name="connsiteX110" fmla="*/ 878624 w 10199591"/>
              <a:gd name="connsiteY110" fmla="*/ 3121763 h 7726087"/>
              <a:gd name="connsiteX111" fmla="*/ 641993 w 10199591"/>
              <a:gd name="connsiteY111" fmla="*/ 3408856 h 7726087"/>
              <a:gd name="connsiteX112" fmla="*/ 923522 w 10199591"/>
              <a:gd name="connsiteY112" fmla="*/ 3149460 h 7726087"/>
              <a:gd name="connsiteX113" fmla="*/ 1054042 w 10199591"/>
              <a:gd name="connsiteY113" fmla="*/ 3385585 h 7726087"/>
              <a:gd name="connsiteX114" fmla="*/ 497561 w 10199591"/>
              <a:gd name="connsiteY114" fmla="*/ 3907793 h 7726087"/>
              <a:gd name="connsiteX115" fmla="*/ 50985 w 10199591"/>
              <a:gd name="connsiteY115" fmla="*/ 3556450 h 7726087"/>
              <a:gd name="connsiteX116" fmla="*/ 876348 w 10199591"/>
              <a:gd name="connsiteY116" fmla="*/ 2097078 h 7726087"/>
              <a:gd name="connsiteX117" fmla="*/ 854594 w 10199591"/>
              <a:gd name="connsiteY117" fmla="*/ 2097078 h 7726087"/>
              <a:gd name="connsiteX118" fmla="*/ 522 w 10199591"/>
              <a:gd name="connsiteY118" fmla="*/ 3535203 h 7726087"/>
              <a:gd name="connsiteX119" fmla="*/ 497688 w 10199591"/>
              <a:gd name="connsiteY119" fmla="*/ 3955979 h 7726087"/>
              <a:gd name="connsiteX120" fmla="*/ 1074531 w 10199591"/>
              <a:gd name="connsiteY120" fmla="*/ 3459699 h 7726087"/>
              <a:gd name="connsiteX121" fmla="*/ 1148771 w 10199591"/>
              <a:gd name="connsiteY121" fmla="*/ 1185208 h 7726087"/>
              <a:gd name="connsiteX122" fmla="*/ 2151322 w 10199591"/>
              <a:gd name="connsiteY122" fmla="*/ 570801 h 7726087"/>
              <a:gd name="connsiteX123" fmla="*/ 2167638 w 10199591"/>
              <a:gd name="connsiteY123" fmla="*/ 529698 h 7726087"/>
              <a:gd name="connsiteX124" fmla="*/ 1143206 w 10199591"/>
              <a:gd name="connsiteY124" fmla="*/ 1149416 h 7726087"/>
              <a:gd name="connsiteX125" fmla="*/ 1159521 w 10199591"/>
              <a:gd name="connsiteY125" fmla="*/ 720040 h 7726087"/>
              <a:gd name="connsiteX126" fmla="*/ 1208592 w 10199591"/>
              <a:gd name="connsiteY126" fmla="*/ 737619 h 7726087"/>
              <a:gd name="connsiteX127" fmla="*/ 1148644 w 10199591"/>
              <a:gd name="connsiteY127" fmla="*/ 1184702 h 7726087"/>
              <a:gd name="connsiteX128" fmla="*/ 2976180 w 10199591"/>
              <a:gd name="connsiteY128" fmla="*/ 489606 h 7726087"/>
              <a:gd name="connsiteX129" fmla="*/ 3513690 w 10199591"/>
              <a:gd name="connsiteY129" fmla="*/ 911267 h 7726087"/>
              <a:gd name="connsiteX130" fmla="*/ 3159566 w 10199591"/>
              <a:gd name="connsiteY130" fmla="*/ 1288915 h 7726087"/>
              <a:gd name="connsiteX131" fmla="*/ 2938238 w 10199591"/>
              <a:gd name="connsiteY131" fmla="*/ 1035210 h 7726087"/>
              <a:gd name="connsiteX132" fmla="*/ 3236461 w 10199591"/>
              <a:gd name="connsiteY132" fmla="*/ 598879 h 7726087"/>
              <a:gd name="connsiteX133" fmla="*/ 3256444 w 10199591"/>
              <a:gd name="connsiteY133" fmla="*/ 607858 h 7726087"/>
              <a:gd name="connsiteX134" fmla="*/ 2984021 w 10199591"/>
              <a:gd name="connsiteY134" fmla="*/ 1033819 h 7726087"/>
              <a:gd name="connsiteX135" fmla="*/ 3169557 w 10199591"/>
              <a:gd name="connsiteY135" fmla="*/ 1250594 h 7726087"/>
              <a:gd name="connsiteX136" fmla="*/ 3489534 w 10199591"/>
              <a:gd name="connsiteY136" fmla="*/ 898746 h 7726087"/>
              <a:gd name="connsiteX137" fmla="*/ 2976306 w 10199591"/>
              <a:gd name="connsiteY137" fmla="*/ 518315 h 7726087"/>
              <a:gd name="connsiteX138" fmla="*/ 575721 w 10199591"/>
              <a:gd name="connsiteY138" fmla="*/ 2024862 h 7726087"/>
              <a:gd name="connsiteX139" fmla="*/ 176067 w 10199591"/>
              <a:gd name="connsiteY139" fmla="*/ 1504805 h 7726087"/>
              <a:gd name="connsiteX140" fmla="*/ 859653 w 10199591"/>
              <a:gd name="connsiteY140" fmla="*/ 1812514 h 7726087"/>
              <a:gd name="connsiteX141" fmla="*/ 850370 w 10199591"/>
              <a:gd name="connsiteY141" fmla="*/ 1824099 h 7726087"/>
              <a:gd name="connsiteX142" fmla="*/ 838785 w 10199591"/>
              <a:gd name="connsiteY142" fmla="*/ 1814816 h 7726087"/>
              <a:gd name="connsiteX143" fmla="*/ 838785 w 10199591"/>
              <a:gd name="connsiteY143" fmla="*/ 1812514 h 7726087"/>
              <a:gd name="connsiteX144" fmla="*/ 178975 w 10199591"/>
              <a:gd name="connsiteY144" fmla="*/ 1614710 h 7726087"/>
              <a:gd name="connsiteX145" fmla="*/ 576607 w 10199591"/>
              <a:gd name="connsiteY145" fmla="*/ 1998556 h 7726087"/>
              <a:gd name="connsiteX146" fmla="*/ 2976180 w 10199591"/>
              <a:gd name="connsiteY146" fmla="*/ 489226 h 7726087"/>
              <a:gd name="connsiteX147" fmla="*/ 5147975 w 10199591"/>
              <a:gd name="connsiteY147" fmla="*/ 417896 h 7726087"/>
              <a:gd name="connsiteX148" fmla="*/ 4815604 w 10199591"/>
              <a:gd name="connsiteY148" fmla="*/ 594958 h 7726087"/>
              <a:gd name="connsiteX149" fmla="*/ 4755655 w 10199591"/>
              <a:gd name="connsiteY149" fmla="*/ 500862 h 7726087"/>
              <a:gd name="connsiteX150" fmla="*/ 5169728 w 10199591"/>
              <a:gd name="connsiteY150" fmla="*/ 383242 h 7726087"/>
              <a:gd name="connsiteX151" fmla="*/ 4591620 w 10199591"/>
              <a:gd name="connsiteY151" fmla="*/ 787 h 7726087"/>
              <a:gd name="connsiteX152" fmla="*/ 3331948 w 10199591"/>
              <a:gd name="connsiteY152" fmla="*/ 521224 h 7726087"/>
              <a:gd name="connsiteX153" fmla="*/ 3350540 w 10199591"/>
              <a:gd name="connsiteY153" fmla="*/ 538171 h 7726087"/>
              <a:gd name="connsiteX154" fmla="*/ 4595667 w 10199591"/>
              <a:gd name="connsiteY154" fmla="*/ 17103 h 7726087"/>
              <a:gd name="connsiteX155" fmla="*/ 5147975 w 10199591"/>
              <a:gd name="connsiteY155" fmla="*/ 417896 h 7726087"/>
              <a:gd name="connsiteX156" fmla="*/ 8098085 w 10199591"/>
              <a:gd name="connsiteY156" fmla="*/ 2223804 h 7726087"/>
              <a:gd name="connsiteX157" fmla="*/ 8935968 w 10199591"/>
              <a:gd name="connsiteY157" fmla="*/ 2171950 h 7726087"/>
              <a:gd name="connsiteX158" fmla="*/ 9755387 w 10199591"/>
              <a:gd name="connsiteY158" fmla="*/ 1562603 h 7726087"/>
              <a:gd name="connsiteX159" fmla="*/ 9725160 w 10199591"/>
              <a:gd name="connsiteY159" fmla="*/ 1558935 h 7726087"/>
              <a:gd name="connsiteX160" fmla="*/ 8920285 w 10199591"/>
              <a:gd name="connsiteY160" fmla="*/ 2149059 h 7726087"/>
              <a:gd name="connsiteX161" fmla="*/ 8098211 w 10199591"/>
              <a:gd name="connsiteY161" fmla="*/ 2223804 h 7726087"/>
              <a:gd name="connsiteX162" fmla="*/ 10141256 w 10199591"/>
              <a:gd name="connsiteY162" fmla="*/ 1974399 h 7726087"/>
              <a:gd name="connsiteX163" fmla="*/ 9002999 w 10199591"/>
              <a:gd name="connsiteY163" fmla="*/ 2530122 h 7726087"/>
              <a:gd name="connsiteX164" fmla="*/ 7160540 w 10199591"/>
              <a:gd name="connsiteY164" fmla="*/ 2723879 h 7726087"/>
              <a:gd name="connsiteX165" fmla="*/ 9004263 w 10199591"/>
              <a:gd name="connsiteY165" fmla="*/ 2491548 h 7726087"/>
              <a:gd name="connsiteX166" fmla="*/ 10097117 w 10199591"/>
              <a:gd name="connsiteY166" fmla="*/ 2053192 h 7726087"/>
              <a:gd name="connsiteX167" fmla="*/ 9645355 w 10199591"/>
              <a:gd name="connsiteY167" fmla="*/ 1498228 h 7726087"/>
              <a:gd name="connsiteX168" fmla="*/ 9318043 w 10199591"/>
              <a:gd name="connsiteY168" fmla="*/ 1870944 h 7726087"/>
              <a:gd name="connsiteX169" fmla="*/ 9274409 w 10199591"/>
              <a:gd name="connsiteY169" fmla="*/ 1835658 h 7726087"/>
              <a:gd name="connsiteX170" fmla="*/ 10140750 w 10199591"/>
              <a:gd name="connsiteY170" fmla="*/ 1974779 h 7726087"/>
              <a:gd name="connsiteX171" fmla="*/ 8310559 w 10199591"/>
              <a:gd name="connsiteY171" fmla="*/ 1382632 h 7726087"/>
              <a:gd name="connsiteX172" fmla="*/ 8905994 w 10199591"/>
              <a:gd name="connsiteY172" fmla="*/ 818056 h 7726087"/>
              <a:gd name="connsiteX173" fmla="*/ 9723515 w 10199591"/>
              <a:gd name="connsiteY173" fmla="*/ 1409318 h 7726087"/>
              <a:gd name="connsiteX174" fmla="*/ 9698221 w 10199591"/>
              <a:gd name="connsiteY174" fmla="*/ 1401350 h 7726087"/>
              <a:gd name="connsiteX175" fmla="*/ 8914088 w 10199591"/>
              <a:gd name="connsiteY175" fmla="*/ 851825 h 7726087"/>
              <a:gd name="connsiteX176" fmla="*/ 8344960 w 10199591"/>
              <a:gd name="connsiteY176" fmla="*/ 1374917 h 7726087"/>
              <a:gd name="connsiteX177" fmla="*/ 8665316 w 10199591"/>
              <a:gd name="connsiteY177" fmla="*/ 1735492 h 7726087"/>
              <a:gd name="connsiteX178" fmla="*/ 9010587 w 10199591"/>
              <a:gd name="connsiteY178" fmla="*/ 1376308 h 7726087"/>
              <a:gd name="connsiteX179" fmla="*/ 8736393 w 10199591"/>
              <a:gd name="connsiteY179" fmla="*/ 910761 h 7726087"/>
              <a:gd name="connsiteX180" fmla="*/ 8758526 w 10199591"/>
              <a:gd name="connsiteY180" fmla="*/ 904690 h 7726087"/>
              <a:gd name="connsiteX181" fmla="*/ 9040561 w 10199591"/>
              <a:gd name="connsiteY181" fmla="*/ 1383264 h 7726087"/>
              <a:gd name="connsiteX182" fmla="*/ 8657474 w 10199591"/>
              <a:gd name="connsiteY182" fmla="*/ 1780516 h 7726087"/>
              <a:gd name="connsiteX183" fmla="*/ 8310179 w 10199591"/>
              <a:gd name="connsiteY183" fmla="*/ 1382632 h 7726087"/>
              <a:gd name="connsiteX184" fmla="*/ 7640252 w 10199591"/>
              <a:gd name="connsiteY184" fmla="*/ 647318 h 7726087"/>
              <a:gd name="connsiteX185" fmla="*/ 7596745 w 10199591"/>
              <a:gd name="connsiteY185" fmla="*/ 629611 h 7726087"/>
              <a:gd name="connsiteX186" fmla="*/ 7286254 w 10199591"/>
              <a:gd name="connsiteY186" fmla="*/ 694366 h 7726087"/>
              <a:gd name="connsiteX187" fmla="*/ 7703615 w 10199591"/>
              <a:gd name="connsiteY187" fmla="*/ 352888 h 7726087"/>
              <a:gd name="connsiteX188" fmla="*/ 8633065 w 10199591"/>
              <a:gd name="connsiteY188" fmla="*/ 830198 h 7726087"/>
              <a:gd name="connsiteX189" fmla="*/ 8664810 w 10199591"/>
              <a:gd name="connsiteY189" fmla="*/ 817550 h 7726087"/>
              <a:gd name="connsiteX190" fmla="*/ 7695521 w 10199591"/>
              <a:gd name="connsiteY190" fmla="*/ 313682 h 7726087"/>
              <a:gd name="connsiteX191" fmla="*/ 7253624 w 10199591"/>
              <a:gd name="connsiteY191" fmla="*/ 705748 h 7726087"/>
              <a:gd name="connsiteX192" fmla="*/ 7640379 w 10199591"/>
              <a:gd name="connsiteY192" fmla="*/ 646938 h 7726087"/>
              <a:gd name="connsiteX193" fmla="*/ 6102087 w 10199591"/>
              <a:gd name="connsiteY193" fmla="*/ 632520 h 7726087"/>
              <a:gd name="connsiteX194" fmla="*/ 6024686 w 10199591"/>
              <a:gd name="connsiteY194" fmla="*/ 419793 h 7726087"/>
              <a:gd name="connsiteX195" fmla="*/ 6824375 w 10199591"/>
              <a:gd name="connsiteY195" fmla="*/ 511106 h 7726087"/>
              <a:gd name="connsiteX196" fmla="*/ 4800806 w 10199591"/>
              <a:gd name="connsiteY196" fmla="*/ 1605098 h 7726087"/>
              <a:gd name="connsiteX197" fmla="*/ 6788709 w 10199591"/>
              <a:gd name="connsiteY197" fmla="*/ 495424 h 7726087"/>
              <a:gd name="connsiteX198" fmla="*/ 6047198 w 10199591"/>
              <a:gd name="connsiteY198" fmla="*/ 457482 h 7726087"/>
              <a:gd name="connsiteX199" fmla="*/ 6365151 w 10199591"/>
              <a:gd name="connsiteY199" fmla="*/ 503391 h 7726087"/>
              <a:gd name="connsiteX200" fmla="*/ 6397148 w 10199591"/>
              <a:gd name="connsiteY200" fmla="*/ 520845 h 7726087"/>
              <a:gd name="connsiteX201" fmla="*/ 6101961 w 10199591"/>
              <a:gd name="connsiteY201" fmla="*/ 632647 h 7726087"/>
              <a:gd name="connsiteX202" fmla="*/ 5757954 w 10199591"/>
              <a:gd name="connsiteY202" fmla="*/ 6565497 h 7726087"/>
              <a:gd name="connsiteX203" fmla="*/ 7702982 w 10199591"/>
              <a:gd name="connsiteY203" fmla="*/ 5241830 h 7726087"/>
              <a:gd name="connsiteX204" fmla="*/ 7713860 w 10199591"/>
              <a:gd name="connsiteY204" fmla="*/ 5277116 h 7726087"/>
              <a:gd name="connsiteX205" fmla="*/ 5507284 w 10199591"/>
              <a:gd name="connsiteY205" fmla="*/ 6718909 h 7726087"/>
              <a:gd name="connsiteX206" fmla="*/ 5053626 w 10199591"/>
              <a:gd name="connsiteY206" fmla="*/ 6429159 h 7726087"/>
              <a:gd name="connsiteX207" fmla="*/ 5352481 w 10199591"/>
              <a:gd name="connsiteY207" fmla="*/ 6025457 h 7726087"/>
              <a:gd name="connsiteX208" fmla="*/ 5593413 w 10199591"/>
              <a:gd name="connsiteY208" fmla="*/ 6267653 h 7726087"/>
              <a:gd name="connsiteX209" fmla="*/ 5202231 w 10199591"/>
              <a:gd name="connsiteY209" fmla="*/ 6448257 h 7726087"/>
              <a:gd name="connsiteX210" fmla="*/ 5540041 w 10199591"/>
              <a:gd name="connsiteY210" fmla="*/ 6265882 h 7726087"/>
              <a:gd name="connsiteX211" fmla="*/ 5365761 w 10199591"/>
              <a:gd name="connsiteY211" fmla="*/ 6069470 h 7726087"/>
              <a:gd name="connsiteX212" fmla="*/ 5086509 w 10199591"/>
              <a:gd name="connsiteY212" fmla="*/ 6393873 h 7726087"/>
              <a:gd name="connsiteX213" fmla="*/ 5757954 w 10199591"/>
              <a:gd name="connsiteY213" fmla="*/ 6566003 h 7726087"/>
              <a:gd name="connsiteX214" fmla="*/ 2434622 w 10199591"/>
              <a:gd name="connsiteY214" fmla="*/ 6765198 h 7726087"/>
              <a:gd name="connsiteX215" fmla="*/ 1911656 w 10199591"/>
              <a:gd name="connsiteY215" fmla="*/ 6976914 h 7726087"/>
              <a:gd name="connsiteX216" fmla="*/ 2434622 w 10199591"/>
              <a:gd name="connsiteY216" fmla="*/ 6765198 h 7726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0199591" h="7726087">
                <a:moveTo>
                  <a:pt x="4991780" y="6523761"/>
                </a:moveTo>
                <a:cubicBezTo>
                  <a:pt x="4732764" y="6842347"/>
                  <a:pt x="3651166" y="6737121"/>
                  <a:pt x="3606901" y="7395540"/>
                </a:cubicBezTo>
                <a:cubicBezTo>
                  <a:pt x="3592103" y="7616488"/>
                  <a:pt x="3787884" y="7735752"/>
                  <a:pt x="3973672" y="7725508"/>
                </a:cubicBezTo>
                <a:cubicBezTo>
                  <a:pt x="4176029" y="7714252"/>
                  <a:pt x="4388883" y="7579685"/>
                  <a:pt x="4401278" y="7406669"/>
                </a:cubicBezTo>
                <a:cubicBezTo>
                  <a:pt x="4422652" y="7257052"/>
                  <a:pt x="4313885" y="7202289"/>
                  <a:pt x="4206130" y="7205451"/>
                </a:cubicBezTo>
                <a:cubicBezTo>
                  <a:pt x="4083198" y="7209118"/>
                  <a:pt x="3961531" y="7288544"/>
                  <a:pt x="4036276" y="7388963"/>
                </a:cubicBezTo>
                <a:cubicBezTo>
                  <a:pt x="4028814" y="7293982"/>
                  <a:pt x="4116081" y="7237196"/>
                  <a:pt x="4204865" y="7234160"/>
                </a:cubicBezTo>
                <a:cubicBezTo>
                  <a:pt x="4296179" y="7231125"/>
                  <a:pt x="4388125" y="7281081"/>
                  <a:pt x="4364474" y="7391872"/>
                </a:cubicBezTo>
                <a:cubicBezTo>
                  <a:pt x="4348033" y="7468641"/>
                  <a:pt x="4322359" y="7541869"/>
                  <a:pt x="4259628" y="7594861"/>
                </a:cubicBezTo>
                <a:cubicBezTo>
                  <a:pt x="4182189" y="7662031"/>
                  <a:pt x="4082882" y="7698594"/>
                  <a:pt x="3980375" y="7697684"/>
                </a:cubicBezTo>
                <a:cubicBezTo>
                  <a:pt x="3813178" y="7697684"/>
                  <a:pt x="3636495" y="7609152"/>
                  <a:pt x="3636242" y="7406796"/>
                </a:cubicBezTo>
                <a:cubicBezTo>
                  <a:pt x="3635483" y="6853349"/>
                  <a:pt x="4594276" y="6857523"/>
                  <a:pt x="4923106" y="6620007"/>
                </a:cubicBezTo>
                <a:cubicBezTo>
                  <a:pt x="5067917" y="6515414"/>
                  <a:pt x="4998990" y="6514023"/>
                  <a:pt x="4991780" y="6523635"/>
                </a:cubicBezTo>
                <a:close/>
                <a:moveTo>
                  <a:pt x="778964" y="6871056"/>
                </a:moveTo>
                <a:cubicBezTo>
                  <a:pt x="588242" y="6856511"/>
                  <a:pt x="1127397" y="7339006"/>
                  <a:pt x="1547161" y="7118184"/>
                </a:cubicBezTo>
                <a:cubicBezTo>
                  <a:pt x="1256273" y="7166244"/>
                  <a:pt x="904931" y="7126785"/>
                  <a:pt x="778964" y="6871056"/>
                </a:cubicBezTo>
                <a:close/>
                <a:moveTo>
                  <a:pt x="1596232" y="6218076"/>
                </a:moveTo>
                <a:cubicBezTo>
                  <a:pt x="1229840" y="6937960"/>
                  <a:pt x="2031047" y="7288923"/>
                  <a:pt x="2536939" y="7277414"/>
                </a:cubicBezTo>
                <a:cubicBezTo>
                  <a:pt x="2783688" y="7271849"/>
                  <a:pt x="3290212" y="7155874"/>
                  <a:pt x="3296536" y="6815408"/>
                </a:cubicBezTo>
                <a:cubicBezTo>
                  <a:pt x="3299950" y="6636575"/>
                  <a:pt x="3162854" y="6586871"/>
                  <a:pt x="3027781" y="6582444"/>
                </a:cubicBezTo>
                <a:cubicBezTo>
                  <a:pt x="2906620" y="6578524"/>
                  <a:pt x="2772052" y="6643278"/>
                  <a:pt x="2783688" y="6800484"/>
                </a:cubicBezTo>
                <a:cubicBezTo>
                  <a:pt x="2791782" y="6908619"/>
                  <a:pt x="2960750" y="6961105"/>
                  <a:pt x="3023987" y="6853476"/>
                </a:cubicBezTo>
                <a:cubicBezTo>
                  <a:pt x="3043969" y="6855373"/>
                  <a:pt x="3043210" y="6879656"/>
                  <a:pt x="3061928" y="6882818"/>
                </a:cubicBezTo>
                <a:cubicBezTo>
                  <a:pt x="3028033" y="6964013"/>
                  <a:pt x="2856030" y="6975776"/>
                  <a:pt x="2800382" y="6912286"/>
                </a:cubicBezTo>
                <a:cubicBezTo>
                  <a:pt x="2625090" y="6712079"/>
                  <a:pt x="2829471" y="6558162"/>
                  <a:pt x="3029551" y="6551079"/>
                </a:cubicBezTo>
                <a:cubicBezTo>
                  <a:pt x="3196243" y="6545135"/>
                  <a:pt x="3338904" y="6619375"/>
                  <a:pt x="3337133" y="6813132"/>
                </a:cubicBezTo>
                <a:cubicBezTo>
                  <a:pt x="3333845" y="7186101"/>
                  <a:pt x="2784447" y="7304479"/>
                  <a:pt x="2533398" y="7309918"/>
                </a:cubicBezTo>
                <a:cubicBezTo>
                  <a:pt x="1903435" y="7323829"/>
                  <a:pt x="1201383" y="6854615"/>
                  <a:pt x="1574352" y="6184308"/>
                </a:cubicBezTo>
                <a:cubicBezTo>
                  <a:pt x="1580398" y="6196512"/>
                  <a:pt x="1587784" y="6208009"/>
                  <a:pt x="1596359" y="6218582"/>
                </a:cubicBezTo>
                <a:close/>
                <a:moveTo>
                  <a:pt x="2800256" y="4853305"/>
                </a:moveTo>
                <a:cubicBezTo>
                  <a:pt x="2256422" y="5026194"/>
                  <a:pt x="1670978" y="5249166"/>
                  <a:pt x="1624056" y="5935788"/>
                </a:cubicBezTo>
                <a:cubicBezTo>
                  <a:pt x="1604580" y="6218329"/>
                  <a:pt x="1845511" y="6375029"/>
                  <a:pt x="2088845" y="6384767"/>
                </a:cubicBezTo>
                <a:cubicBezTo>
                  <a:pt x="2336732" y="6394632"/>
                  <a:pt x="2603590" y="6250832"/>
                  <a:pt x="2572098" y="5935788"/>
                </a:cubicBezTo>
                <a:cubicBezTo>
                  <a:pt x="2519485" y="5409786"/>
                  <a:pt x="1795933" y="5612017"/>
                  <a:pt x="1793024" y="5894558"/>
                </a:cubicBezTo>
                <a:cubicBezTo>
                  <a:pt x="1841337" y="5671459"/>
                  <a:pt x="2497226" y="5445326"/>
                  <a:pt x="2534030" y="5965130"/>
                </a:cubicBezTo>
                <a:cubicBezTo>
                  <a:pt x="2551736" y="6216431"/>
                  <a:pt x="2320923" y="6353023"/>
                  <a:pt x="2094030" y="6352517"/>
                </a:cubicBezTo>
                <a:cubicBezTo>
                  <a:pt x="1910897" y="6352517"/>
                  <a:pt x="1716255" y="6265377"/>
                  <a:pt x="1684005" y="6071114"/>
                </a:cubicBezTo>
                <a:cubicBezTo>
                  <a:pt x="1560567" y="5326567"/>
                  <a:pt x="2278428" y="5099042"/>
                  <a:pt x="2800888" y="4853305"/>
                </a:cubicBezTo>
                <a:close/>
                <a:moveTo>
                  <a:pt x="7429169" y="6233632"/>
                </a:moveTo>
                <a:cubicBezTo>
                  <a:pt x="7404633" y="6119806"/>
                  <a:pt x="7288151" y="6072379"/>
                  <a:pt x="7191146" y="6194805"/>
                </a:cubicBezTo>
                <a:cubicBezTo>
                  <a:pt x="7194940" y="6210234"/>
                  <a:pt x="7216441" y="6206440"/>
                  <a:pt x="7223777" y="6218329"/>
                </a:cubicBezTo>
                <a:cubicBezTo>
                  <a:pt x="7240471" y="6143077"/>
                  <a:pt x="7364035" y="6133086"/>
                  <a:pt x="7388192" y="6228447"/>
                </a:cubicBezTo>
                <a:cubicBezTo>
                  <a:pt x="7438781" y="6431689"/>
                  <a:pt x="7294854" y="6528441"/>
                  <a:pt x="7147893" y="6529073"/>
                </a:cubicBezTo>
                <a:cubicBezTo>
                  <a:pt x="7025340" y="6529073"/>
                  <a:pt x="6951480" y="6415247"/>
                  <a:pt x="6951480" y="6298892"/>
                </a:cubicBezTo>
                <a:cubicBezTo>
                  <a:pt x="6951480" y="5943756"/>
                  <a:pt x="7623178" y="5652994"/>
                  <a:pt x="7889783" y="5536007"/>
                </a:cubicBezTo>
                <a:cubicBezTo>
                  <a:pt x="7892818" y="5513115"/>
                  <a:pt x="7872583" y="5515391"/>
                  <a:pt x="7868030" y="5500721"/>
                </a:cubicBezTo>
                <a:cubicBezTo>
                  <a:pt x="7515929" y="5665136"/>
                  <a:pt x="7160919" y="5827527"/>
                  <a:pt x="6947180" y="6141939"/>
                </a:cubicBezTo>
                <a:cubicBezTo>
                  <a:pt x="6918685" y="6187520"/>
                  <a:pt x="6903040" y="6239968"/>
                  <a:pt x="6901903" y="6293707"/>
                </a:cubicBezTo>
                <a:cubicBezTo>
                  <a:pt x="6899753" y="6437000"/>
                  <a:pt x="7009278" y="6559300"/>
                  <a:pt x="7147766" y="6567268"/>
                </a:cubicBezTo>
                <a:cubicBezTo>
                  <a:pt x="7332417" y="6577259"/>
                  <a:pt x="7473940" y="6439530"/>
                  <a:pt x="7430433" y="6234138"/>
                </a:cubicBezTo>
                <a:close/>
                <a:moveTo>
                  <a:pt x="9205988" y="5468850"/>
                </a:moveTo>
                <a:cubicBezTo>
                  <a:pt x="8856923" y="5467585"/>
                  <a:pt x="9041573" y="5135467"/>
                  <a:pt x="9281872" y="5140020"/>
                </a:cubicBezTo>
                <a:cubicBezTo>
                  <a:pt x="9502314" y="5143940"/>
                  <a:pt x="9694048" y="5442796"/>
                  <a:pt x="9644723" y="5775673"/>
                </a:cubicBezTo>
                <a:cubicBezTo>
                  <a:pt x="9624108" y="5914794"/>
                  <a:pt x="9554801" y="6033172"/>
                  <a:pt x="9403160" y="6073264"/>
                </a:cubicBezTo>
                <a:cubicBezTo>
                  <a:pt x="9014129" y="6245268"/>
                  <a:pt x="7792399" y="5588367"/>
                  <a:pt x="7746363" y="6218582"/>
                </a:cubicBezTo>
                <a:cubicBezTo>
                  <a:pt x="7731439" y="6421697"/>
                  <a:pt x="7902684" y="6513390"/>
                  <a:pt x="8058245" y="6524014"/>
                </a:cubicBezTo>
                <a:cubicBezTo>
                  <a:pt x="8134129" y="6529199"/>
                  <a:pt x="8234422" y="6496190"/>
                  <a:pt x="8275653" y="6390964"/>
                </a:cubicBezTo>
                <a:cubicBezTo>
                  <a:pt x="8343948" y="6216558"/>
                  <a:pt x="8172703" y="6211879"/>
                  <a:pt x="8161195" y="6132074"/>
                </a:cubicBezTo>
                <a:cubicBezTo>
                  <a:pt x="8325610" y="6223514"/>
                  <a:pt x="8344327" y="6311539"/>
                  <a:pt x="8315998" y="6391723"/>
                </a:cubicBezTo>
                <a:cubicBezTo>
                  <a:pt x="8274514" y="6508458"/>
                  <a:pt x="8159804" y="6550573"/>
                  <a:pt x="8056854" y="6548929"/>
                </a:cubicBezTo>
                <a:cubicBezTo>
                  <a:pt x="7937843" y="6547032"/>
                  <a:pt x="7673135" y="6503399"/>
                  <a:pt x="7714365" y="6202773"/>
                </a:cubicBezTo>
                <a:cubicBezTo>
                  <a:pt x="7829076" y="5366912"/>
                  <a:pt x="9430604" y="6582192"/>
                  <a:pt x="9610448" y="5767452"/>
                </a:cubicBezTo>
                <a:cubicBezTo>
                  <a:pt x="9663314" y="5528165"/>
                  <a:pt x="9509270" y="5185676"/>
                  <a:pt x="9277571" y="5184917"/>
                </a:cubicBezTo>
                <a:cubicBezTo>
                  <a:pt x="9039676" y="5183526"/>
                  <a:pt x="8975301" y="5435081"/>
                  <a:pt x="9206494" y="5430528"/>
                </a:cubicBezTo>
                <a:cubicBezTo>
                  <a:pt x="9264039" y="5429390"/>
                  <a:pt x="9361044" y="5389677"/>
                  <a:pt x="9389247" y="5294570"/>
                </a:cubicBezTo>
                <a:lnTo>
                  <a:pt x="9419221" y="5317461"/>
                </a:lnTo>
                <a:cubicBezTo>
                  <a:pt x="9387679" y="5408054"/>
                  <a:pt x="9302411" y="5468875"/>
                  <a:pt x="9206494" y="5469229"/>
                </a:cubicBezTo>
                <a:close/>
                <a:moveTo>
                  <a:pt x="947299" y="5922382"/>
                </a:moveTo>
                <a:cubicBezTo>
                  <a:pt x="622896" y="5889625"/>
                  <a:pt x="467713" y="6192149"/>
                  <a:pt x="544736" y="6556770"/>
                </a:cubicBezTo>
                <a:cubicBezTo>
                  <a:pt x="581792" y="6555885"/>
                  <a:pt x="596336" y="6556770"/>
                  <a:pt x="610122" y="6553103"/>
                </a:cubicBezTo>
                <a:cubicBezTo>
                  <a:pt x="463919" y="6268791"/>
                  <a:pt x="622769" y="5917955"/>
                  <a:pt x="945149" y="5965636"/>
                </a:cubicBezTo>
                <a:cubicBezTo>
                  <a:pt x="1085281" y="5986377"/>
                  <a:pt x="1198095" y="6088061"/>
                  <a:pt x="1180136" y="6272206"/>
                </a:cubicBezTo>
                <a:cubicBezTo>
                  <a:pt x="1152818" y="6557150"/>
                  <a:pt x="900884" y="6702214"/>
                  <a:pt x="621884" y="6689567"/>
                </a:cubicBezTo>
                <a:cubicBezTo>
                  <a:pt x="275221" y="6674137"/>
                  <a:pt x="105115" y="6449268"/>
                  <a:pt x="111059" y="6058467"/>
                </a:cubicBezTo>
                <a:cubicBezTo>
                  <a:pt x="121683" y="5373742"/>
                  <a:pt x="1066943" y="4844326"/>
                  <a:pt x="1596232" y="4658916"/>
                </a:cubicBezTo>
                <a:cubicBezTo>
                  <a:pt x="1035198" y="4806131"/>
                  <a:pt x="86524" y="5336053"/>
                  <a:pt x="61735" y="6058720"/>
                </a:cubicBezTo>
                <a:cubicBezTo>
                  <a:pt x="48202" y="6455339"/>
                  <a:pt x="217423" y="6746227"/>
                  <a:pt x="616066" y="6740662"/>
                </a:cubicBezTo>
                <a:cubicBezTo>
                  <a:pt x="896710" y="6736868"/>
                  <a:pt x="1183677" y="6557276"/>
                  <a:pt x="1212007" y="6272712"/>
                </a:cubicBezTo>
                <a:cubicBezTo>
                  <a:pt x="1228322" y="6109309"/>
                  <a:pt x="1124361" y="5940973"/>
                  <a:pt x="946414" y="5922888"/>
                </a:cubicBezTo>
                <a:close/>
                <a:moveTo>
                  <a:pt x="6813498" y="5432931"/>
                </a:moveTo>
                <a:cubicBezTo>
                  <a:pt x="6814180" y="5421384"/>
                  <a:pt x="6811070" y="5409926"/>
                  <a:pt x="6804645" y="5400301"/>
                </a:cubicBezTo>
                <a:cubicBezTo>
                  <a:pt x="7278033" y="5241451"/>
                  <a:pt x="7611669" y="4874806"/>
                  <a:pt x="8200654" y="4844705"/>
                </a:cubicBezTo>
                <a:cubicBezTo>
                  <a:pt x="8427167" y="4833070"/>
                  <a:pt x="8768138" y="4918692"/>
                  <a:pt x="8803677" y="5207936"/>
                </a:cubicBezTo>
                <a:cubicBezTo>
                  <a:pt x="8837445" y="5481497"/>
                  <a:pt x="8526828" y="5669815"/>
                  <a:pt x="8282862" y="5655144"/>
                </a:cubicBezTo>
                <a:cubicBezTo>
                  <a:pt x="8123000" y="5645406"/>
                  <a:pt x="7979326" y="5528671"/>
                  <a:pt x="7975911" y="5354012"/>
                </a:cubicBezTo>
                <a:cubicBezTo>
                  <a:pt x="7973508" y="5205786"/>
                  <a:pt x="8095049" y="5100433"/>
                  <a:pt x="8224051" y="5093098"/>
                </a:cubicBezTo>
                <a:cubicBezTo>
                  <a:pt x="8533910" y="5075518"/>
                  <a:pt x="8312582" y="5482635"/>
                  <a:pt x="8155883" y="5388539"/>
                </a:cubicBezTo>
                <a:cubicBezTo>
                  <a:pt x="8204448" y="5384618"/>
                  <a:pt x="8308788" y="5328464"/>
                  <a:pt x="8334715" y="5254604"/>
                </a:cubicBezTo>
                <a:cubicBezTo>
                  <a:pt x="8351663" y="5206165"/>
                  <a:pt x="8348628" y="5125728"/>
                  <a:pt x="8226708" y="5132811"/>
                </a:cubicBezTo>
                <a:cubicBezTo>
                  <a:pt x="8113641" y="5139387"/>
                  <a:pt x="8007530" y="5228045"/>
                  <a:pt x="8008795" y="5358312"/>
                </a:cubicBezTo>
                <a:cubicBezTo>
                  <a:pt x="8010059" y="5481876"/>
                  <a:pt x="8110858" y="5602911"/>
                  <a:pt x="8243402" y="5623020"/>
                </a:cubicBezTo>
                <a:cubicBezTo>
                  <a:pt x="8484586" y="5659444"/>
                  <a:pt x="8753468" y="5435334"/>
                  <a:pt x="8768265" y="5221595"/>
                </a:cubicBezTo>
                <a:cubicBezTo>
                  <a:pt x="8775347" y="5117255"/>
                  <a:pt x="8722102" y="5015317"/>
                  <a:pt x="8575394" y="4947401"/>
                </a:cubicBezTo>
                <a:cubicBezTo>
                  <a:pt x="8435135" y="4893397"/>
                  <a:pt x="8319413" y="4888844"/>
                  <a:pt x="8194836" y="4889350"/>
                </a:cubicBezTo>
                <a:cubicBezTo>
                  <a:pt x="7617234" y="4892132"/>
                  <a:pt x="7178752" y="5364636"/>
                  <a:pt x="6813498" y="5433184"/>
                </a:cubicBezTo>
                <a:close/>
                <a:moveTo>
                  <a:pt x="9538738" y="4669287"/>
                </a:moveTo>
                <a:cubicBezTo>
                  <a:pt x="9271248" y="4614651"/>
                  <a:pt x="8750179" y="4599095"/>
                  <a:pt x="8510007" y="4784630"/>
                </a:cubicBezTo>
                <a:cubicBezTo>
                  <a:pt x="8871467" y="4721394"/>
                  <a:pt x="9412645" y="4807901"/>
                  <a:pt x="9418336" y="5150011"/>
                </a:cubicBezTo>
                <a:lnTo>
                  <a:pt x="9445022" y="5161773"/>
                </a:lnTo>
                <a:cubicBezTo>
                  <a:pt x="9453875" y="5129775"/>
                  <a:pt x="9502441" y="4709126"/>
                  <a:pt x="8649253" y="4734926"/>
                </a:cubicBezTo>
                <a:cubicBezTo>
                  <a:pt x="8939737" y="4653022"/>
                  <a:pt x="9245346" y="4640249"/>
                  <a:pt x="9541647" y="4697617"/>
                </a:cubicBezTo>
                <a:cubicBezTo>
                  <a:pt x="9772334" y="4743653"/>
                  <a:pt x="10171230" y="4846096"/>
                  <a:pt x="10174771" y="5165567"/>
                </a:cubicBezTo>
                <a:cubicBezTo>
                  <a:pt x="10175783" y="5270413"/>
                  <a:pt x="10121905" y="5374754"/>
                  <a:pt x="10014783" y="5372730"/>
                </a:cubicBezTo>
                <a:cubicBezTo>
                  <a:pt x="9902854" y="5370580"/>
                  <a:pt x="9770816" y="5285211"/>
                  <a:pt x="9782452" y="5173535"/>
                </a:cubicBezTo>
                <a:cubicBezTo>
                  <a:pt x="9789813" y="5111993"/>
                  <a:pt x="9837885" y="5063250"/>
                  <a:pt x="9899313" y="5055030"/>
                </a:cubicBezTo>
                <a:cubicBezTo>
                  <a:pt x="9799526" y="5055030"/>
                  <a:pt x="9769552" y="5109666"/>
                  <a:pt x="9757663" y="5154943"/>
                </a:cubicBezTo>
                <a:cubicBezTo>
                  <a:pt x="9721745" y="5292673"/>
                  <a:pt x="9879837" y="5403083"/>
                  <a:pt x="10017313" y="5400680"/>
                </a:cubicBezTo>
                <a:cubicBezTo>
                  <a:pt x="10154789" y="5398278"/>
                  <a:pt x="10195386" y="5297984"/>
                  <a:pt x="10199433" y="5164049"/>
                </a:cubicBezTo>
                <a:cubicBezTo>
                  <a:pt x="10208033" y="4873794"/>
                  <a:pt x="9865292" y="4735812"/>
                  <a:pt x="9538738" y="4669034"/>
                </a:cubicBezTo>
                <a:close/>
                <a:moveTo>
                  <a:pt x="1075163" y="3459319"/>
                </a:moveTo>
                <a:cubicBezTo>
                  <a:pt x="1095905" y="3297687"/>
                  <a:pt x="1051766" y="3140734"/>
                  <a:pt x="878624" y="3121763"/>
                </a:cubicBezTo>
                <a:cubicBezTo>
                  <a:pt x="705483" y="3102792"/>
                  <a:pt x="564971" y="3268219"/>
                  <a:pt x="641993" y="3408856"/>
                </a:cubicBezTo>
                <a:cubicBezTo>
                  <a:pt x="629346" y="3295031"/>
                  <a:pt x="697009" y="3112151"/>
                  <a:pt x="923522" y="3149460"/>
                </a:cubicBezTo>
                <a:cubicBezTo>
                  <a:pt x="1017998" y="3165016"/>
                  <a:pt x="1058722" y="3268724"/>
                  <a:pt x="1054042" y="3385585"/>
                </a:cubicBezTo>
                <a:cubicBezTo>
                  <a:pt x="1042154" y="3689121"/>
                  <a:pt x="759234" y="3906781"/>
                  <a:pt x="497561" y="3907793"/>
                </a:cubicBezTo>
                <a:cubicBezTo>
                  <a:pt x="271427" y="3908678"/>
                  <a:pt x="75521" y="3785240"/>
                  <a:pt x="50985" y="3556450"/>
                </a:cubicBezTo>
                <a:cubicBezTo>
                  <a:pt x="-8205" y="3002246"/>
                  <a:pt x="809823" y="2771179"/>
                  <a:pt x="876348" y="2097078"/>
                </a:cubicBezTo>
                <a:cubicBezTo>
                  <a:pt x="861424" y="2097078"/>
                  <a:pt x="865345" y="2087213"/>
                  <a:pt x="854594" y="2097078"/>
                </a:cubicBezTo>
                <a:cubicBezTo>
                  <a:pt x="789714" y="2723246"/>
                  <a:pt x="-23508" y="2962533"/>
                  <a:pt x="522" y="3535203"/>
                </a:cubicBezTo>
                <a:cubicBezTo>
                  <a:pt x="11272" y="3791311"/>
                  <a:pt x="257768" y="3960911"/>
                  <a:pt x="497688" y="3955979"/>
                </a:cubicBezTo>
                <a:cubicBezTo>
                  <a:pt x="748863" y="3950794"/>
                  <a:pt x="1038613" y="3739078"/>
                  <a:pt x="1074531" y="3459699"/>
                </a:cubicBezTo>
                <a:close/>
                <a:moveTo>
                  <a:pt x="1148771" y="1185208"/>
                </a:moveTo>
                <a:cubicBezTo>
                  <a:pt x="1624689" y="1104265"/>
                  <a:pt x="1760647" y="567893"/>
                  <a:pt x="2151322" y="570801"/>
                </a:cubicBezTo>
                <a:cubicBezTo>
                  <a:pt x="2147908" y="547530"/>
                  <a:pt x="2172064" y="553981"/>
                  <a:pt x="2167638" y="529698"/>
                </a:cubicBezTo>
                <a:cubicBezTo>
                  <a:pt x="1707276" y="562201"/>
                  <a:pt x="1562591" y="1108818"/>
                  <a:pt x="1143206" y="1149416"/>
                </a:cubicBezTo>
                <a:cubicBezTo>
                  <a:pt x="935411" y="1169778"/>
                  <a:pt x="929466" y="719407"/>
                  <a:pt x="1159521" y="720040"/>
                </a:cubicBezTo>
                <a:cubicBezTo>
                  <a:pt x="1177354" y="719154"/>
                  <a:pt x="1201889" y="764811"/>
                  <a:pt x="1208592" y="737619"/>
                </a:cubicBezTo>
                <a:cubicBezTo>
                  <a:pt x="960705" y="544495"/>
                  <a:pt x="833979" y="1238326"/>
                  <a:pt x="1148644" y="1184702"/>
                </a:cubicBezTo>
                <a:close/>
                <a:moveTo>
                  <a:pt x="2976180" y="489606"/>
                </a:moveTo>
                <a:cubicBezTo>
                  <a:pt x="3217869" y="481006"/>
                  <a:pt x="3514575" y="609882"/>
                  <a:pt x="3513690" y="911267"/>
                </a:cubicBezTo>
                <a:cubicBezTo>
                  <a:pt x="3513058" y="1116153"/>
                  <a:pt x="3349275" y="1296377"/>
                  <a:pt x="3159566" y="1288915"/>
                </a:cubicBezTo>
                <a:cubicBezTo>
                  <a:pt x="2983515" y="1281959"/>
                  <a:pt x="2925085" y="1169019"/>
                  <a:pt x="2938238" y="1035210"/>
                </a:cubicBezTo>
                <a:cubicBezTo>
                  <a:pt x="2962141" y="792003"/>
                  <a:pt x="3124027" y="671980"/>
                  <a:pt x="3236461" y="598879"/>
                </a:cubicBezTo>
                <a:lnTo>
                  <a:pt x="3256444" y="607858"/>
                </a:lnTo>
                <a:cubicBezTo>
                  <a:pt x="3045740" y="762914"/>
                  <a:pt x="2992242" y="892043"/>
                  <a:pt x="2984021" y="1033819"/>
                </a:cubicBezTo>
                <a:cubicBezTo>
                  <a:pt x="2976939" y="1154601"/>
                  <a:pt x="3027528" y="1252997"/>
                  <a:pt x="3169557" y="1250594"/>
                </a:cubicBezTo>
                <a:cubicBezTo>
                  <a:pt x="3323727" y="1247938"/>
                  <a:pt x="3505596" y="1066702"/>
                  <a:pt x="3489534" y="898746"/>
                </a:cubicBezTo>
                <a:cubicBezTo>
                  <a:pt x="3462848" y="618861"/>
                  <a:pt x="3222676" y="516165"/>
                  <a:pt x="2976306" y="518315"/>
                </a:cubicBezTo>
                <a:cubicBezTo>
                  <a:pt x="2065700" y="526030"/>
                  <a:pt x="1579032" y="1989703"/>
                  <a:pt x="575721" y="2024862"/>
                </a:cubicBezTo>
                <a:cubicBezTo>
                  <a:pt x="308357" y="2034221"/>
                  <a:pt x="56297" y="1877774"/>
                  <a:pt x="176067" y="1504805"/>
                </a:cubicBezTo>
                <a:cubicBezTo>
                  <a:pt x="257389" y="1251859"/>
                  <a:pt x="853836" y="1240856"/>
                  <a:pt x="859653" y="1812514"/>
                </a:cubicBezTo>
                <a:cubicBezTo>
                  <a:pt x="860286" y="1818281"/>
                  <a:pt x="856137" y="1823466"/>
                  <a:pt x="850370" y="1824099"/>
                </a:cubicBezTo>
                <a:cubicBezTo>
                  <a:pt x="844603" y="1824731"/>
                  <a:pt x="839418" y="1820583"/>
                  <a:pt x="838785" y="1814816"/>
                </a:cubicBezTo>
                <a:cubicBezTo>
                  <a:pt x="838697" y="1814044"/>
                  <a:pt x="838697" y="1813273"/>
                  <a:pt x="838785" y="1812514"/>
                </a:cubicBezTo>
                <a:cubicBezTo>
                  <a:pt x="793255" y="1189887"/>
                  <a:pt x="200982" y="1302322"/>
                  <a:pt x="178975" y="1614710"/>
                </a:cubicBezTo>
                <a:cubicBezTo>
                  <a:pt x="159246" y="1886248"/>
                  <a:pt x="357682" y="1999314"/>
                  <a:pt x="576607" y="1998556"/>
                </a:cubicBezTo>
                <a:cubicBezTo>
                  <a:pt x="1463689" y="1995394"/>
                  <a:pt x="2032438" y="523754"/>
                  <a:pt x="2976180" y="489226"/>
                </a:cubicBezTo>
                <a:close/>
                <a:moveTo>
                  <a:pt x="5147975" y="417896"/>
                </a:moveTo>
                <a:cubicBezTo>
                  <a:pt x="5173269" y="546392"/>
                  <a:pt x="4975718" y="711692"/>
                  <a:pt x="4815604" y="594958"/>
                </a:cubicBezTo>
                <a:cubicBezTo>
                  <a:pt x="4785756" y="573204"/>
                  <a:pt x="4799162" y="506427"/>
                  <a:pt x="4755655" y="500862"/>
                </a:cubicBezTo>
                <a:cubicBezTo>
                  <a:pt x="4745031" y="769617"/>
                  <a:pt x="5247382" y="658574"/>
                  <a:pt x="5169728" y="383242"/>
                </a:cubicBezTo>
                <a:cubicBezTo>
                  <a:pt x="5092073" y="107910"/>
                  <a:pt x="4848486" y="10273"/>
                  <a:pt x="4591620" y="787"/>
                </a:cubicBezTo>
                <a:cubicBezTo>
                  <a:pt x="4145929" y="-16413"/>
                  <a:pt x="3586665" y="262207"/>
                  <a:pt x="3331948" y="521224"/>
                </a:cubicBezTo>
                <a:lnTo>
                  <a:pt x="3350540" y="538171"/>
                </a:lnTo>
                <a:cubicBezTo>
                  <a:pt x="3540249" y="350612"/>
                  <a:pt x="4049050" y="6985"/>
                  <a:pt x="4595667" y="17103"/>
                </a:cubicBezTo>
                <a:cubicBezTo>
                  <a:pt x="4830780" y="21529"/>
                  <a:pt x="5086256" y="110313"/>
                  <a:pt x="5147975" y="417896"/>
                </a:cubicBezTo>
                <a:close/>
                <a:moveTo>
                  <a:pt x="8098085" y="2223804"/>
                </a:moveTo>
                <a:cubicBezTo>
                  <a:pt x="8455497" y="2166132"/>
                  <a:pt x="8818981" y="2174733"/>
                  <a:pt x="8935968" y="2171950"/>
                </a:cubicBezTo>
                <a:cubicBezTo>
                  <a:pt x="9218635" y="2165374"/>
                  <a:pt x="9862257" y="2064828"/>
                  <a:pt x="9755387" y="1562603"/>
                </a:cubicBezTo>
                <a:cubicBezTo>
                  <a:pt x="9745711" y="1559138"/>
                  <a:pt x="9735379" y="1557886"/>
                  <a:pt x="9725160" y="1558935"/>
                </a:cubicBezTo>
                <a:cubicBezTo>
                  <a:pt x="9730092" y="1623057"/>
                  <a:pt x="9846194" y="2109978"/>
                  <a:pt x="8920285" y="2149059"/>
                </a:cubicBezTo>
                <a:cubicBezTo>
                  <a:pt x="8636859" y="2161706"/>
                  <a:pt x="8330162" y="2151968"/>
                  <a:pt x="8098211" y="2223804"/>
                </a:cubicBezTo>
                <a:close/>
                <a:moveTo>
                  <a:pt x="10141256" y="1974399"/>
                </a:moveTo>
                <a:cubicBezTo>
                  <a:pt x="10081435" y="2505586"/>
                  <a:pt x="9380774" y="2514692"/>
                  <a:pt x="9002999" y="2530122"/>
                </a:cubicBezTo>
                <a:cubicBezTo>
                  <a:pt x="8388846" y="2555416"/>
                  <a:pt x="7696785" y="2526960"/>
                  <a:pt x="7160540" y="2723879"/>
                </a:cubicBezTo>
                <a:cubicBezTo>
                  <a:pt x="7626214" y="2425402"/>
                  <a:pt x="8363678" y="2519498"/>
                  <a:pt x="9004263" y="2491548"/>
                </a:cubicBezTo>
                <a:cubicBezTo>
                  <a:pt x="9463740" y="2471438"/>
                  <a:pt x="9941555" y="2430967"/>
                  <a:pt x="10097117" y="2053192"/>
                </a:cubicBezTo>
                <a:cubicBezTo>
                  <a:pt x="10210943" y="1777734"/>
                  <a:pt x="9922964" y="1509358"/>
                  <a:pt x="9645355" y="1498228"/>
                </a:cubicBezTo>
                <a:cubicBezTo>
                  <a:pt x="9453622" y="1491019"/>
                  <a:pt x="9286046" y="1595486"/>
                  <a:pt x="9318043" y="1870944"/>
                </a:cubicBezTo>
                <a:cubicBezTo>
                  <a:pt x="9298313" y="1888018"/>
                  <a:pt x="9292748" y="1840211"/>
                  <a:pt x="9274409" y="1835658"/>
                </a:cubicBezTo>
                <a:cubicBezTo>
                  <a:pt x="9210288" y="1253882"/>
                  <a:pt x="10204872" y="1405650"/>
                  <a:pt x="10140750" y="1974779"/>
                </a:cubicBezTo>
                <a:close/>
                <a:moveTo>
                  <a:pt x="8310559" y="1382632"/>
                </a:moveTo>
                <a:cubicBezTo>
                  <a:pt x="8307144" y="1030152"/>
                  <a:pt x="8616624" y="830324"/>
                  <a:pt x="8905994" y="818056"/>
                </a:cubicBezTo>
                <a:cubicBezTo>
                  <a:pt x="9530012" y="791750"/>
                  <a:pt x="9724148" y="1411215"/>
                  <a:pt x="9723515" y="1409318"/>
                </a:cubicBezTo>
                <a:lnTo>
                  <a:pt x="9698221" y="1401350"/>
                </a:lnTo>
                <a:cubicBezTo>
                  <a:pt x="9698221" y="1402994"/>
                  <a:pt x="9507120" y="847272"/>
                  <a:pt x="8914088" y="851825"/>
                </a:cubicBezTo>
                <a:cubicBezTo>
                  <a:pt x="8636986" y="853975"/>
                  <a:pt x="8360390" y="1062782"/>
                  <a:pt x="8344960" y="1374917"/>
                </a:cubicBezTo>
                <a:cubicBezTo>
                  <a:pt x="8336613" y="1551979"/>
                  <a:pt x="8441206" y="1736124"/>
                  <a:pt x="8665316" y="1735492"/>
                </a:cubicBezTo>
                <a:cubicBezTo>
                  <a:pt x="8861855" y="1735492"/>
                  <a:pt x="9020579" y="1584609"/>
                  <a:pt x="9010587" y="1376308"/>
                </a:cubicBezTo>
                <a:cubicBezTo>
                  <a:pt x="9000469" y="1161936"/>
                  <a:pt x="8832766" y="996889"/>
                  <a:pt x="8736393" y="910761"/>
                </a:cubicBezTo>
                <a:cubicBezTo>
                  <a:pt x="8743097" y="907726"/>
                  <a:pt x="8751444" y="907093"/>
                  <a:pt x="8758526" y="904690"/>
                </a:cubicBezTo>
                <a:cubicBezTo>
                  <a:pt x="8765230" y="897355"/>
                  <a:pt x="9051438" y="1116153"/>
                  <a:pt x="9040561" y="1383264"/>
                </a:cubicBezTo>
                <a:cubicBezTo>
                  <a:pt x="9030190" y="1638360"/>
                  <a:pt x="8849587" y="1779251"/>
                  <a:pt x="8657474" y="1780516"/>
                </a:cubicBezTo>
                <a:cubicBezTo>
                  <a:pt x="8496348" y="1781654"/>
                  <a:pt x="8312962" y="1659734"/>
                  <a:pt x="8310179" y="1382632"/>
                </a:cubicBezTo>
                <a:close/>
                <a:moveTo>
                  <a:pt x="7640252" y="647318"/>
                </a:moveTo>
                <a:cubicBezTo>
                  <a:pt x="7624190" y="639603"/>
                  <a:pt x="7615590" y="628979"/>
                  <a:pt x="7596745" y="629611"/>
                </a:cubicBezTo>
                <a:cubicBezTo>
                  <a:pt x="7659097" y="858781"/>
                  <a:pt x="7317619" y="886605"/>
                  <a:pt x="7286254" y="694366"/>
                </a:cubicBezTo>
                <a:cubicBezTo>
                  <a:pt x="7247300" y="454067"/>
                  <a:pt x="7472929" y="352888"/>
                  <a:pt x="7703615" y="352888"/>
                </a:cubicBezTo>
                <a:cubicBezTo>
                  <a:pt x="8132358" y="352888"/>
                  <a:pt x="8422741" y="636441"/>
                  <a:pt x="8633065" y="830198"/>
                </a:cubicBezTo>
                <a:lnTo>
                  <a:pt x="8664810" y="817550"/>
                </a:lnTo>
                <a:cubicBezTo>
                  <a:pt x="8448162" y="612285"/>
                  <a:pt x="8130588" y="313682"/>
                  <a:pt x="7695521" y="313682"/>
                </a:cubicBezTo>
                <a:cubicBezTo>
                  <a:pt x="7499108" y="313682"/>
                  <a:pt x="7214923" y="427508"/>
                  <a:pt x="7253624" y="705748"/>
                </a:cubicBezTo>
                <a:cubicBezTo>
                  <a:pt x="7278919" y="887111"/>
                  <a:pt x="7635193" y="938965"/>
                  <a:pt x="7640379" y="646938"/>
                </a:cubicBezTo>
                <a:close/>
                <a:moveTo>
                  <a:pt x="6102087" y="632520"/>
                </a:moveTo>
                <a:cubicBezTo>
                  <a:pt x="6023042" y="584334"/>
                  <a:pt x="6003059" y="503391"/>
                  <a:pt x="6024686" y="419793"/>
                </a:cubicBezTo>
                <a:cubicBezTo>
                  <a:pt x="6144202" y="-40569"/>
                  <a:pt x="6866869" y="139655"/>
                  <a:pt x="6824375" y="511106"/>
                </a:cubicBezTo>
                <a:cubicBezTo>
                  <a:pt x="6771003" y="976021"/>
                  <a:pt x="5251176" y="1265012"/>
                  <a:pt x="4800806" y="1605098"/>
                </a:cubicBezTo>
                <a:cubicBezTo>
                  <a:pt x="5207543" y="1185081"/>
                  <a:pt x="6743811" y="972733"/>
                  <a:pt x="6788709" y="495424"/>
                </a:cubicBezTo>
                <a:cubicBezTo>
                  <a:pt x="6824375" y="116004"/>
                  <a:pt x="6080460" y="60736"/>
                  <a:pt x="6047198" y="457482"/>
                </a:cubicBezTo>
                <a:cubicBezTo>
                  <a:pt x="6034550" y="609249"/>
                  <a:pt x="6212498" y="753682"/>
                  <a:pt x="6365151" y="503391"/>
                </a:cubicBezTo>
                <a:cubicBezTo>
                  <a:pt x="6396769" y="538930"/>
                  <a:pt x="6360092" y="503391"/>
                  <a:pt x="6397148" y="520845"/>
                </a:cubicBezTo>
                <a:cubicBezTo>
                  <a:pt x="6385766" y="610261"/>
                  <a:pt x="6222489" y="706001"/>
                  <a:pt x="6101961" y="632647"/>
                </a:cubicBezTo>
                <a:close/>
                <a:moveTo>
                  <a:pt x="5757954" y="6565497"/>
                </a:moveTo>
                <a:cubicBezTo>
                  <a:pt x="6460259" y="6207452"/>
                  <a:pt x="6986640" y="5564463"/>
                  <a:pt x="7702982" y="5241830"/>
                </a:cubicBezTo>
                <a:cubicBezTo>
                  <a:pt x="7701377" y="5254604"/>
                  <a:pt x="7705335" y="5267454"/>
                  <a:pt x="7713860" y="5277116"/>
                </a:cubicBezTo>
                <a:cubicBezTo>
                  <a:pt x="7036597" y="5574834"/>
                  <a:pt x="6260811" y="6448130"/>
                  <a:pt x="5507284" y="6718909"/>
                </a:cubicBezTo>
                <a:cubicBezTo>
                  <a:pt x="5235241" y="6805543"/>
                  <a:pt x="5070826" y="6631390"/>
                  <a:pt x="5053626" y="6429159"/>
                </a:cubicBezTo>
                <a:cubicBezTo>
                  <a:pt x="5038322" y="6248050"/>
                  <a:pt x="5142157" y="6043416"/>
                  <a:pt x="5352481" y="6025457"/>
                </a:cubicBezTo>
                <a:cubicBezTo>
                  <a:pt x="5504249" y="6012810"/>
                  <a:pt x="5657408" y="6149527"/>
                  <a:pt x="5593413" y="6267653"/>
                </a:cubicBezTo>
                <a:cubicBezTo>
                  <a:pt x="5501214" y="6438012"/>
                  <a:pt x="5323772" y="6464951"/>
                  <a:pt x="5202231" y="6448257"/>
                </a:cubicBezTo>
                <a:cubicBezTo>
                  <a:pt x="5300248" y="6451166"/>
                  <a:pt x="5517150" y="6374270"/>
                  <a:pt x="5540041" y="6265882"/>
                </a:cubicBezTo>
                <a:cubicBezTo>
                  <a:pt x="5571280" y="6118415"/>
                  <a:pt x="5445692" y="6071620"/>
                  <a:pt x="5365761" y="6069470"/>
                </a:cubicBezTo>
                <a:cubicBezTo>
                  <a:pt x="5222847" y="6065802"/>
                  <a:pt x="5087521" y="6225791"/>
                  <a:pt x="5086509" y="6393873"/>
                </a:cubicBezTo>
                <a:cubicBezTo>
                  <a:pt x="5082967" y="6788722"/>
                  <a:pt x="5522967" y="6712585"/>
                  <a:pt x="5757954" y="6566003"/>
                </a:cubicBezTo>
                <a:close/>
                <a:moveTo>
                  <a:pt x="2434622" y="6765198"/>
                </a:moveTo>
                <a:cubicBezTo>
                  <a:pt x="2297652" y="6761404"/>
                  <a:pt x="2117428" y="6957943"/>
                  <a:pt x="1911656" y="6976914"/>
                </a:cubicBezTo>
                <a:cubicBezTo>
                  <a:pt x="2085809" y="7019915"/>
                  <a:pt x="2290696" y="6851832"/>
                  <a:pt x="2434622" y="6765198"/>
                </a:cubicBezTo>
                <a:close/>
              </a:path>
            </a:pathLst>
          </a:custGeom>
          <a:solidFill>
            <a:schemeClr val="accent4"/>
          </a:solidFill>
          <a:ln w="126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8C6868-2272-4D32-AC89-B32DA72BE306}"/>
              </a:ext>
            </a:extLst>
          </p:cNvPr>
          <p:cNvSpPr txBox="1"/>
          <p:nvPr/>
        </p:nvSpPr>
        <p:spPr>
          <a:xfrm>
            <a:off x="8398198" y="5513142"/>
            <a:ext cx="3360415" cy="815608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Merry Christmas!</a:t>
            </a:r>
          </a:p>
          <a:p>
            <a:pPr algn="ctr">
              <a:spcBef>
                <a:spcPts val="600"/>
              </a:spcBef>
            </a:pPr>
            <a:r>
              <a:rPr lang="en-GB" sz="2400" dirty="0">
                <a:solidFill>
                  <a:schemeClr val="bg1"/>
                </a:solidFill>
              </a:rPr>
              <a:t>From, BrightCarbon</a:t>
            </a:r>
          </a:p>
        </p:txBody>
      </p:sp>
      <p:pic>
        <p:nvPicPr>
          <p:cNvPr id="13" name="Graphic 12" descr="Refresh with solid fill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161CF258-3673-43C4-94FC-327E62D92F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21915" y="93642"/>
            <a:ext cx="500717" cy="50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67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0.03888 L -2.5E-6 4.07407E-6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mph" presetSubtype="2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8" grpId="0" animBg="1"/>
      <p:bldP spid="8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raphic 72">
            <a:extLst>
              <a:ext uri="{FF2B5EF4-FFF2-40B4-BE49-F238E27FC236}">
                <a16:creationId xmlns:a16="http://schemas.microsoft.com/office/drawing/2014/main" id="{47134F31-5B03-4A6E-A3B5-E19A8267F4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" y="0"/>
            <a:ext cx="6091406" cy="3424836"/>
          </a:xfrm>
          <a:prstGeom prst="rect">
            <a:avLst/>
          </a:prstGeom>
        </p:spPr>
      </p:pic>
      <p:grpSp>
        <p:nvGrpSpPr>
          <p:cNvPr id="138" name="Group 128">
            <a:extLst>
              <a:ext uri="{FF2B5EF4-FFF2-40B4-BE49-F238E27FC236}">
                <a16:creationId xmlns:a16="http://schemas.microsoft.com/office/drawing/2014/main" id="{0E2B0AD3-F89D-4558-B989-3FDC3F87A565}"/>
              </a:ext>
            </a:extLst>
          </p:cNvPr>
          <p:cNvGrpSpPr/>
          <p:nvPr/>
        </p:nvGrpSpPr>
        <p:grpSpPr>
          <a:xfrm>
            <a:off x="0" y="3424837"/>
            <a:ext cx="3047241" cy="3425698"/>
            <a:chOff x="0" y="3424837"/>
            <a:chExt cx="3047241" cy="3425698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08F33D20-4779-44D0-88CD-0FDAB007E495}"/>
                </a:ext>
              </a:extLst>
            </p:cNvPr>
            <p:cNvSpPr/>
            <p:nvPr/>
          </p:nvSpPr>
          <p:spPr>
            <a:xfrm>
              <a:off x="0" y="3424837"/>
              <a:ext cx="3047241" cy="3425698"/>
            </a:xfrm>
            <a:custGeom>
              <a:avLst/>
              <a:gdLst>
                <a:gd name="connsiteX0" fmla="*/ 0 w 3047241"/>
                <a:gd name="connsiteY0" fmla="*/ 0 h 3425698"/>
                <a:gd name="connsiteX1" fmla="*/ 3047241 w 3047241"/>
                <a:gd name="connsiteY1" fmla="*/ 0 h 3425698"/>
                <a:gd name="connsiteX2" fmla="*/ 3047241 w 3047241"/>
                <a:gd name="connsiteY2" fmla="*/ 3425699 h 3425698"/>
                <a:gd name="connsiteX3" fmla="*/ 0 w 3047241"/>
                <a:gd name="connsiteY3" fmla="*/ 3425699 h 3425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7241" h="3425698">
                  <a:moveTo>
                    <a:pt x="0" y="0"/>
                  </a:moveTo>
                  <a:lnTo>
                    <a:pt x="3047241" y="0"/>
                  </a:lnTo>
                  <a:lnTo>
                    <a:pt x="3047241" y="3425699"/>
                  </a:lnTo>
                  <a:lnTo>
                    <a:pt x="0" y="3425699"/>
                  </a:lnTo>
                  <a:close/>
                </a:path>
              </a:pathLst>
            </a:custGeom>
            <a:solidFill>
              <a:srgbClr val="6B705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6F77AC8-45DD-4EF8-BD6B-E9B52188944A}"/>
                </a:ext>
              </a:extLst>
            </p:cNvPr>
            <p:cNvSpPr/>
            <p:nvPr/>
          </p:nvSpPr>
          <p:spPr>
            <a:xfrm>
              <a:off x="388019" y="4314992"/>
              <a:ext cx="2276514" cy="2278230"/>
            </a:xfrm>
            <a:custGeom>
              <a:avLst/>
              <a:gdLst>
                <a:gd name="connsiteX0" fmla="*/ 2276515 w 2276514"/>
                <a:gd name="connsiteY0" fmla="*/ 1139115 h 2278230"/>
                <a:gd name="connsiteX1" fmla="*/ 1138257 w 2276514"/>
                <a:gd name="connsiteY1" fmla="*/ 2278230 h 2278230"/>
                <a:gd name="connsiteX2" fmla="*/ 0 w 2276514"/>
                <a:gd name="connsiteY2" fmla="*/ 1139115 h 2278230"/>
                <a:gd name="connsiteX3" fmla="*/ 1138257 w 2276514"/>
                <a:gd name="connsiteY3" fmla="*/ 0 h 2278230"/>
                <a:gd name="connsiteX4" fmla="*/ 2276515 w 2276514"/>
                <a:gd name="connsiteY4" fmla="*/ 1139115 h 2278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6514" h="2278230">
                  <a:moveTo>
                    <a:pt x="2276515" y="1139115"/>
                  </a:moveTo>
                  <a:cubicBezTo>
                    <a:pt x="2276515" y="1768231"/>
                    <a:pt x="1766899" y="2278230"/>
                    <a:pt x="1138257" y="2278230"/>
                  </a:cubicBezTo>
                  <a:cubicBezTo>
                    <a:pt x="509615" y="2278230"/>
                    <a:pt x="0" y="1768231"/>
                    <a:pt x="0" y="1139115"/>
                  </a:cubicBezTo>
                  <a:cubicBezTo>
                    <a:pt x="0" y="509999"/>
                    <a:pt x="509615" y="0"/>
                    <a:pt x="1138257" y="0"/>
                  </a:cubicBezTo>
                  <a:cubicBezTo>
                    <a:pt x="1766899" y="0"/>
                    <a:pt x="2276515" y="509999"/>
                    <a:pt x="2276515" y="1139115"/>
                  </a:cubicBezTo>
                  <a:close/>
                </a:path>
              </a:pathLst>
            </a:custGeom>
            <a:solidFill>
              <a:srgbClr val="CB997E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AEBD7D8-FF4F-468C-968E-120B89A4BCFB}"/>
                </a:ext>
              </a:extLst>
            </p:cNvPr>
            <p:cNvSpPr/>
            <p:nvPr/>
          </p:nvSpPr>
          <p:spPr>
            <a:xfrm>
              <a:off x="387954" y="4315118"/>
              <a:ext cx="2277084" cy="1317185"/>
            </a:xfrm>
            <a:custGeom>
              <a:avLst/>
              <a:gdLst>
                <a:gd name="connsiteX0" fmla="*/ 2276579 w 2277084"/>
                <a:gd name="connsiteY0" fmla="*/ 1138844 h 1317185"/>
                <a:gd name="connsiteX1" fmla="*/ 1138322 w 2277084"/>
                <a:gd name="connsiteY1" fmla="*/ -271 h 1317185"/>
                <a:gd name="connsiteX2" fmla="*/ 64 w 2277084"/>
                <a:gd name="connsiteY2" fmla="*/ 1138844 h 1317185"/>
                <a:gd name="connsiteX3" fmla="*/ 64 w 2277084"/>
                <a:gd name="connsiteY3" fmla="*/ 1138844 h 1317185"/>
                <a:gd name="connsiteX4" fmla="*/ 64 w 2277084"/>
                <a:gd name="connsiteY4" fmla="*/ 1149603 h 1317185"/>
                <a:gd name="connsiteX5" fmla="*/ 158110 w 2277084"/>
                <a:gd name="connsiteY5" fmla="*/ 1316850 h 1317185"/>
                <a:gd name="connsiteX6" fmla="*/ 325227 w 2277084"/>
                <a:gd name="connsiteY6" fmla="*/ 1158678 h 1317185"/>
                <a:gd name="connsiteX7" fmla="*/ 325227 w 2277084"/>
                <a:gd name="connsiteY7" fmla="*/ 1149603 h 1317185"/>
                <a:gd name="connsiteX8" fmla="*/ 325227 w 2277084"/>
                <a:gd name="connsiteY8" fmla="*/ 1138844 h 1317185"/>
                <a:gd name="connsiteX9" fmla="*/ 326238 w 2277084"/>
                <a:gd name="connsiteY9" fmla="*/ 1138844 h 1317185"/>
                <a:gd name="connsiteX10" fmla="*/ 498443 w 2277084"/>
                <a:gd name="connsiteY10" fmla="*/ 986785 h 1317185"/>
                <a:gd name="connsiteX11" fmla="*/ 650389 w 2277084"/>
                <a:gd name="connsiteY11" fmla="*/ 1138844 h 1317185"/>
                <a:gd name="connsiteX12" fmla="*/ 651527 w 2277084"/>
                <a:gd name="connsiteY12" fmla="*/ 1138844 h 1317185"/>
                <a:gd name="connsiteX13" fmla="*/ 651527 w 2277084"/>
                <a:gd name="connsiteY13" fmla="*/ 1149603 h 1317185"/>
                <a:gd name="connsiteX14" fmla="*/ 809573 w 2277084"/>
                <a:gd name="connsiteY14" fmla="*/ 1316850 h 1317185"/>
                <a:gd name="connsiteX15" fmla="*/ 976689 w 2277084"/>
                <a:gd name="connsiteY15" fmla="*/ 1158678 h 1317185"/>
                <a:gd name="connsiteX16" fmla="*/ 976689 w 2277084"/>
                <a:gd name="connsiteY16" fmla="*/ 1149603 h 1317185"/>
                <a:gd name="connsiteX17" fmla="*/ 976689 w 2277084"/>
                <a:gd name="connsiteY17" fmla="*/ 1138844 h 1317185"/>
                <a:gd name="connsiteX18" fmla="*/ 977701 w 2277084"/>
                <a:gd name="connsiteY18" fmla="*/ 1138844 h 1317185"/>
                <a:gd name="connsiteX19" fmla="*/ 1149907 w 2277084"/>
                <a:gd name="connsiteY19" fmla="*/ 986785 h 1317185"/>
                <a:gd name="connsiteX20" fmla="*/ 1301851 w 2277084"/>
                <a:gd name="connsiteY20" fmla="*/ 1138844 h 1317185"/>
                <a:gd name="connsiteX21" fmla="*/ 1302990 w 2277084"/>
                <a:gd name="connsiteY21" fmla="*/ 1138844 h 1317185"/>
                <a:gd name="connsiteX22" fmla="*/ 1302357 w 2277084"/>
                <a:gd name="connsiteY22" fmla="*/ 1149603 h 1317185"/>
                <a:gd name="connsiteX23" fmla="*/ 1465002 w 2277084"/>
                <a:gd name="connsiteY23" fmla="*/ 1312369 h 1317185"/>
                <a:gd name="connsiteX24" fmla="*/ 1627646 w 2277084"/>
                <a:gd name="connsiteY24" fmla="*/ 1149603 h 1317185"/>
                <a:gd name="connsiteX25" fmla="*/ 1627646 w 2277084"/>
                <a:gd name="connsiteY25" fmla="*/ 1138844 h 1317185"/>
                <a:gd name="connsiteX26" fmla="*/ 1628658 w 2277084"/>
                <a:gd name="connsiteY26" fmla="*/ 1138844 h 1317185"/>
                <a:gd name="connsiteX27" fmla="*/ 1800863 w 2277084"/>
                <a:gd name="connsiteY27" fmla="*/ 986785 h 1317185"/>
                <a:gd name="connsiteX28" fmla="*/ 1952808 w 2277084"/>
                <a:gd name="connsiteY28" fmla="*/ 1138844 h 1317185"/>
                <a:gd name="connsiteX29" fmla="*/ 1951796 w 2277084"/>
                <a:gd name="connsiteY29" fmla="*/ 1138844 h 1317185"/>
                <a:gd name="connsiteX30" fmla="*/ 1951796 w 2277084"/>
                <a:gd name="connsiteY30" fmla="*/ 1149603 h 1317185"/>
                <a:gd name="connsiteX31" fmla="*/ 2114441 w 2277084"/>
                <a:gd name="connsiteY31" fmla="*/ 1312369 h 1317185"/>
                <a:gd name="connsiteX32" fmla="*/ 2277085 w 2277084"/>
                <a:gd name="connsiteY32" fmla="*/ 1149603 h 1317185"/>
                <a:gd name="connsiteX33" fmla="*/ 2276453 w 2277084"/>
                <a:gd name="connsiteY33" fmla="*/ 1138844 h 131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277084" h="1317185">
                  <a:moveTo>
                    <a:pt x="2276579" y="1138844"/>
                  </a:moveTo>
                  <a:cubicBezTo>
                    <a:pt x="2276579" y="509724"/>
                    <a:pt x="1766969" y="-271"/>
                    <a:pt x="1138322" y="-271"/>
                  </a:cubicBezTo>
                  <a:cubicBezTo>
                    <a:pt x="509680" y="-271"/>
                    <a:pt x="64" y="509724"/>
                    <a:pt x="64" y="1138844"/>
                  </a:cubicBezTo>
                  <a:lnTo>
                    <a:pt x="64" y="1138844"/>
                  </a:lnTo>
                  <a:cubicBezTo>
                    <a:pt x="64" y="1142388"/>
                    <a:pt x="64" y="1145932"/>
                    <a:pt x="64" y="1149603"/>
                  </a:cubicBezTo>
                  <a:cubicBezTo>
                    <a:pt x="-2440" y="1239466"/>
                    <a:pt x="68319" y="1314344"/>
                    <a:pt x="158110" y="1316850"/>
                  </a:cubicBezTo>
                  <a:cubicBezTo>
                    <a:pt x="247901" y="1319356"/>
                    <a:pt x="322722" y="1248541"/>
                    <a:pt x="325227" y="1158678"/>
                  </a:cubicBezTo>
                  <a:cubicBezTo>
                    <a:pt x="325311" y="1155653"/>
                    <a:pt x="325311" y="1152628"/>
                    <a:pt x="325227" y="1149603"/>
                  </a:cubicBezTo>
                  <a:cubicBezTo>
                    <a:pt x="325227" y="1145932"/>
                    <a:pt x="325227" y="1142388"/>
                    <a:pt x="325227" y="1138844"/>
                  </a:cubicBezTo>
                  <a:lnTo>
                    <a:pt x="326238" y="1138844"/>
                  </a:lnTo>
                  <a:cubicBezTo>
                    <a:pt x="331832" y="1049259"/>
                    <a:pt x="408930" y="981191"/>
                    <a:pt x="498443" y="986785"/>
                  </a:cubicBezTo>
                  <a:cubicBezTo>
                    <a:pt x="580152" y="991899"/>
                    <a:pt x="645283" y="1057069"/>
                    <a:pt x="650389" y="1138844"/>
                  </a:cubicBezTo>
                  <a:lnTo>
                    <a:pt x="651527" y="1138844"/>
                  </a:lnTo>
                  <a:cubicBezTo>
                    <a:pt x="651527" y="1142388"/>
                    <a:pt x="651527" y="1145932"/>
                    <a:pt x="651527" y="1149603"/>
                  </a:cubicBezTo>
                  <a:cubicBezTo>
                    <a:pt x="649023" y="1239466"/>
                    <a:pt x="719782" y="1314344"/>
                    <a:pt x="809573" y="1316850"/>
                  </a:cubicBezTo>
                  <a:cubicBezTo>
                    <a:pt x="899364" y="1319356"/>
                    <a:pt x="974185" y="1248541"/>
                    <a:pt x="976689" y="1158678"/>
                  </a:cubicBezTo>
                  <a:cubicBezTo>
                    <a:pt x="976778" y="1155653"/>
                    <a:pt x="976778" y="1152628"/>
                    <a:pt x="976689" y="1149603"/>
                  </a:cubicBezTo>
                  <a:cubicBezTo>
                    <a:pt x="976689" y="1145932"/>
                    <a:pt x="976689" y="1142388"/>
                    <a:pt x="976689" y="1138844"/>
                  </a:cubicBezTo>
                  <a:lnTo>
                    <a:pt x="977701" y="1138844"/>
                  </a:lnTo>
                  <a:cubicBezTo>
                    <a:pt x="983291" y="1049259"/>
                    <a:pt x="1060389" y="981191"/>
                    <a:pt x="1149907" y="986785"/>
                  </a:cubicBezTo>
                  <a:cubicBezTo>
                    <a:pt x="1231608" y="991899"/>
                    <a:pt x="1296742" y="1057069"/>
                    <a:pt x="1301851" y="1138844"/>
                  </a:cubicBezTo>
                  <a:lnTo>
                    <a:pt x="1302990" y="1138844"/>
                  </a:lnTo>
                  <a:cubicBezTo>
                    <a:pt x="1302990" y="1142388"/>
                    <a:pt x="1302357" y="1145932"/>
                    <a:pt x="1302357" y="1149603"/>
                  </a:cubicBezTo>
                  <a:cubicBezTo>
                    <a:pt x="1302357" y="1239491"/>
                    <a:pt x="1375181" y="1312369"/>
                    <a:pt x="1465002" y="1312369"/>
                  </a:cubicBezTo>
                  <a:cubicBezTo>
                    <a:pt x="1554823" y="1312369"/>
                    <a:pt x="1627646" y="1239491"/>
                    <a:pt x="1627646" y="1149603"/>
                  </a:cubicBezTo>
                  <a:cubicBezTo>
                    <a:pt x="1627646" y="1145932"/>
                    <a:pt x="1627646" y="1142388"/>
                    <a:pt x="1627646" y="1138844"/>
                  </a:cubicBezTo>
                  <a:lnTo>
                    <a:pt x="1628658" y="1138844"/>
                  </a:lnTo>
                  <a:cubicBezTo>
                    <a:pt x="1634248" y="1049259"/>
                    <a:pt x="1711346" y="981191"/>
                    <a:pt x="1800863" y="986785"/>
                  </a:cubicBezTo>
                  <a:cubicBezTo>
                    <a:pt x="1882565" y="991899"/>
                    <a:pt x="1947699" y="1057069"/>
                    <a:pt x="1952808" y="1138844"/>
                  </a:cubicBezTo>
                  <a:lnTo>
                    <a:pt x="1951796" y="1138844"/>
                  </a:lnTo>
                  <a:cubicBezTo>
                    <a:pt x="1951796" y="1142388"/>
                    <a:pt x="1951796" y="1145932"/>
                    <a:pt x="1951796" y="1149603"/>
                  </a:cubicBezTo>
                  <a:cubicBezTo>
                    <a:pt x="1951796" y="1239491"/>
                    <a:pt x="2024619" y="1312369"/>
                    <a:pt x="2114441" y="1312369"/>
                  </a:cubicBezTo>
                  <a:cubicBezTo>
                    <a:pt x="2204262" y="1312369"/>
                    <a:pt x="2277085" y="1239491"/>
                    <a:pt x="2277085" y="1149603"/>
                  </a:cubicBezTo>
                  <a:cubicBezTo>
                    <a:pt x="2277085" y="1145932"/>
                    <a:pt x="2277085" y="1142388"/>
                    <a:pt x="2276453" y="1138844"/>
                  </a:cubicBezTo>
                  <a:close/>
                </a:path>
              </a:pathLst>
            </a:custGeom>
            <a:solidFill>
              <a:srgbClr val="FCF7EF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10" name="Graphic 9">
            <a:extLst>
              <a:ext uri="{FF2B5EF4-FFF2-40B4-BE49-F238E27FC236}">
                <a16:creationId xmlns:a16="http://schemas.microsoft.com/office/drawing/2014/main" id="{FE05546F-1D65-49BC-A912-D48906B774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48000" y="3424836"/>
            <a:ext cx="3048000" cy="3430002"/>
          </a:xfrm>
          <a:prstGeom prst="rect">
            <a:avLst/>
          </a:prstGeom>
        </p:spPr>
      </p:pic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F7EFC3A0-9907-4807-B5B6-2CE43C0A6671}"/>
              </a:ext>
            </a:extLst>
          </p:cNvPr>
          <p:cNvSpPr/>
          <p:nvPr/>
        </p:nvSpPr>
        <p:spPr>
          <a:xfrm>
            <a:off x="9156647" y="2504166"/>
            <a:ext cx="3034088" cy="2524528"/>
          </a:xfrm>
          <a:custGeom>
            <a:avLst/>
            <a:gdLst>
              <a:gd name="connsiteX0" fmla="*/ 0 w 3034088"/>
              <a:gd name="connsiteY0" fmla="*/ 0 h 2524528"/>
              <a:gd name="connsiteX1" fmla="*/ 3034088 w 3034088"/>
              <a:gd name="connsiteY1" fmla="*/ 0 h 2524528"/>
              <a:gd name="connsiteX2" fmla="*/ 3034088 w 3034088"/>
              <a:gd name="connsiteY2" fmla="*/ 2524529 h 2524528"/>
              <a:gd name="connsiteX3" fmla="*/ 0 w 3034088"/>
              <a:gd name="connsiteY3" fmla="*/ 2524529 h 2524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4088" h="2524528">
                <a:moveTo>
                  <a:pt x="0" y="0"/>
                </a:moveTo>
                <a:lnTo>
                  <a:pt x="3034088" y="0"/>
                </a:lnTo>
                <a:lnTo>
                  <a:pt x="3034088" y="2524529"/>
                </a:lnTo>
                <a:lnTo>
                  <a:pt x="0" y="2524529"/>
                </a:lnTo>
                <a:close/>
              </a:path>
            </a:pathLst>
          </a:custGeom>
          <a:solidFill>
            <a:srgbClr val="6B705D"/>
          </a:solidFill>
          <a:ln w="1262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AB825487-CC68-4F0F-BC2F-BE08F2896C8E}"/>
              </a:ext>
            </a:extLst>
          </p:cNvPr>
          <p:cNvGrpSpPr/>
          <p:nvPr/>
        </p:nvGrpSpPr>
        <p:grpSpPr>
          <a:xfrm>
            <a:off x="9661653" y="2768494"/>
            <a:ext cx="2010921" cy="2010921"/>
            <a:chOff x="9661653" y="2768494"/>
            <a:chExt cx="2010921" cy="2010921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9EEC960-4080-4249-8303-612BBAFBECF5}"/>
                </a:ext>
              </a:extLst>
            </p:cNvPr>
            <p:cNvSpPr/>
            <p:nvPr/>
          </p:nvSpPr>
          <p:spPr>
            <a:xfrm>
              <a:off x="9661653" y="2768494"/>
              <a:ext cx="2010921" cy="2010921"/>
            </a:xfrm>
            <a:custGeom>
              <a:avLst/>
              <a:gdLst>
                <a:gd name="connsiteX0" fmla="*/ 2010921 w 2010921"/>
                <a:gd name="connsiteY0" fmla="*/ 1005461 h 2010921"/>
                <a:gd name="connsiteX1" fmla="*/ 1005461 w 2010921"/>
                <a:gd name="connsiteY1" fmla="*/ 2010921 h 2010921"/>
                <a:gd name="connsiteX2" fmla="*/ 0 w 2010921"/>
                <a:gd name="connsiteY2" fmla="*/ 1005461 h 2010921"/>
                <a:gd name="connsiteX3" fmla="*/ 1005461 w 2010921"/>
                <a:gd name="connsiteY3" fmla="*/ 0 h 2010921"/>
                <a:gd name="connsiteX4" fmla="*/ 2010921 w 2010921"/>
                <a:gd name="connsiteY4" fmla="*/ 1005461 h 2010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0921" h="2010921">
                  <a:moveTo>
                    <a:pt x="2010921" y="1005461"/>
                  </a:moveTo>
                  <a:cubicBezTo>
                    <a:pt x="2010921" y="1560761"/>
                    <a:pt x="1560761" y="2010922"/>
                    <a:pt x="1005461" y="2010921"/>
                  </a:cubicBezTo>
                  <a:cubicBezTo>
                    <a:pt x="450160" y="2010921"/>
                    <a:pt x="0" y="1560761"/>
                    <a:pt x="0" y="1005461"/>
                  </a:cubicBezTo>
                  <a:cubicBezTo>
                    <a:pt x="0" y="450160"/>
                    <a:pt x="450160" y="0"/>
                    <a:pt x="1005461" y="0"/>
                  </a:cubicBezTo>
                  <a:cubicBezTo>
                    <a:pt x="1560761" y="0"/>
                    <a:pt x="2010921" y="450160"/>
                    <a:pt x="2010921" y="100546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E60B6098-288A-45EF-9F21-8ACBC78AC525}"/>
                </a:ext>
              </a:extLst>
            </p:cNvPr>
            <p:cNvSpPr/>
            <p:nvPr/>
          </p:nvSpPr>
          <p:spPr>
            <a:xfrm>
              <a:off x="9832898" y="2939739"/>
              <a:ext cx="1668432" cy="1668432"/>
            </a:xfrm>
            <a:custGeom>
              <a:avLst/>
              <a:gdLst>
                <a:gd name="connsiteX0" fmla="*/ 1668432 w 1668432"/>
                <a:gd name="connsiteY0" fmla="*/ 834216 h 1668432"/>
                <a:gd name="connsiteX1" fmla="*/ 834216 w 1668432"/>
                <a:gd name="connsiteY1" fmla="*/ 1668433 h 1668432"/>
                <a:gd name="connsiteX2" fmla="*/ 0 w 1668432"/>
                <a:gd name="connsiteY2" fmla="*/ 834216 h 1668432"/>
                <a:gd name="connsiteX3" fmla="*/ 834216 w 1668432"/>
                <a:gd name="connsiteY3" fmla="*/ 0 h 1668432"/>
                <a:gd name="connsiteX4" fmla="*/ 1668432 w 1668432"/>
                <a:gd name="connsiteY4" fmla="*/ 834216 h 1668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432" h="1668432">
                  <a:moveTo>
                    <a:pt x="1668432" y="834216"/>
                  </a:moveTo>
                  <a:cubicBezTo>
                    <a:pt x="1668432" y="1294941"/>
                    <a:pt x="1294941" y="1668433"/>
                    <a:pt x="834216" y="1668433"/>
                  </a:cubicBezTo>
                  <a:cubicBezTo>
                    <a:pt x="373491" y="1668433"/>
                    <a:pt x="0" y="1294941"/>
                    <a:pt x="0" y="834216"/>
                  </a:cubicBezTo>
                  <a:cubicBezTo>
                    <a:pt x="0" y="373491"/>
                    <a:pt x="373491" y="0"/>
                    <a:pt x="834216" y="0"/>
                  </a:cubicBezTo>
                  <a:cubicBezTo>
                    <a:pt x="1294941" y="0"/>
                    <a:pt x="1668432" y="373491"/>
                    <a:pt x="1668432" y="834216"/>
                  </a:cubicBezTo>
                  <a:close/>
                </a:path>
              </a:pathLst>
            </a:custGeom>
            <a:solidFill>
              <a:srgbClr val="DEBEA9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EB56CD0-A1CB-44D3-9856-5A2C3E79FA5F}"/>
                </a:ext>
              </a:extLst>
            </p:cNvPr>
            <p:cNvSpPr/>
            <p:nvPr/>
          </p:nvSpPr>
          <p:spPr>
            <a:xfrm>
              <a:off x="9890570" y="2961366"/>
              <a:ext cx="1552962" cy="1446345"/>
            </a:xfrm>
            <a:custGeom>
              <a:avLst/>
              <a:gdLst>
                <a:gd name="connsiteX0" fmla="*/ 776418 w 1552962"/>
                <a:gd name="connsiteY0" fmla="*/ 1199218 h 1446345"/>
                <a:gd name="connsiteX1" fmla="*/ 296579 w 1552962"/>
                <a:gd name="connsiteY1" fmla="*/ 1446346 h 1446345"/>
                <a:gd name="connsiteX2" fmla="*/ 388272 w 1552962"/>
                <a:gd name="connsiteY2" fmla="*/ 923000 h 1446345"/>
                <a:gd name="connsiteX3" fmla="*/ 0 w 1552962"/>
                <a:gd name="connsiteY3" fmla="*/ 552434 h 1446345"/>
                <a:gd name="connsiteX4" fmla="*/ 536499 w 1552962"/>
                <a:gd name="connsiteY4" fmla="*/ 476171 h 1446345"/>
                <a:gd name="connsiteX5" fmla="*/ 776418 w 1552962"/>
                <a:gd name="connsiteY5" fmla="*/ 0 h 1446345"/>
                <a:gd name="connsiteX6" fmla="*/ 1016464 w 1552962"/>
                <a:gd name="connsiteY6" fmla="*/ 476171 h 1446345"/>
                <a:gd name="connsiteX7" fmla="*/ 1552963 w 1552962"/>
                <a:gd name="connsiteY7" fmla="*/ 552434 h 1446345"/>
                <a:gd name="connsiteX8" fmla="*/ 1164690 w 1552962"/>
                <a:gd name="connsiteY8" fmla="*/ 923000 h 1446345"/>
                <a:gd name="connsiteX9" fmla="*/ 1256383 w 1552962"/>
                <a:gd name="connsiteY9" fmla="*/ 1446346 h 1446345"/>
                <a:gd name="connsiteX10" fmla="*/ 776418 w 1552962"/>
                <a:gd name="connsiteY10" fmla="*/ 1199218 h 1446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2962" h="1446345">
                  <a:moveTo>
                    <a:pt x="776418" y="1199218"/>
                  </a:moveTo>
                  <a:lnTo>
                    <a:pt x="296579" y="1446346"/>
                  </a:lnTo>
                  <a:lnTo>
                    <a:pt x="388272" y="923000"/>
                  </a:lnTo>
                  <a:lnTo>
                    <a:pt x="0" y="552434"/>
                  </a:lnTo>
                  <a:lnTo>
                    <a:pt x="536499" y="476171"/>
                  </a:lnTo>
                  <a:lnTo>
                    <a:pt x="776418" y="0"/>
                  </a:lnTo>
                  <a:lnTo>
                    <a:pt x="1016464" y="476171"/>
                  </a:lnTo>
                  <a:lnTo>
                    <a:pt x="1552963" y="552434"/>
                  </a:lnTo>
                  <a:lnTo>
                    <a:pt x="1164690" y="923000"/>
                  </a:lnTo>
                  <a:lnTo>
                    <a:pt x="1256383" y="1446346"/>
                  </a:lnTo>
                  <a:lnTo>
                    <a:pt x="776418" y="1199218"/>
                  </a:ln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C5DCCAB4-AAF0-46F7-8C9B-2A6A77F61C99}"/>
                </a:ext>
              </a:extLst>
            </p:cNvPr>
            <p:cNvSpPr/>
            <p:nvPr/>
          </p:nvSpPr>
          <p:spPr>
            <a:xfrm>
              <a:off x="10600083" y="2872076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EB92F9D-DC03-46EB-BE0A-43355C275886}"/>
                </a:ext>
              </a:extLst>
            </p:cNvPr>
            <p:cNvSpPr/>
            <p:nvPr/>
          </p:nvSpPr>
          <p:spPr>
            <a:xfrm>
              <a:off x="10600083" y="4540382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2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2"/>
                    <a:pt x="67031" y="134062"/>
                  </a:cubicBezTo>
                  <a:cubicBezTo>
                    <a:pt x="30011" y="134062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155C24E5-E1ED-4A79-8A5A-347CA8F65CFC}"/>
                </a:ext>
              </a:extLst>
            </p:cNvPr>
            <p:cNvSpPr/>
            <p:nvPr/>
          </p:nvSpPr>
          <p:spPr>
            <a:xfrm>
              <a:off x="11434173" y="3706165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7176993-3FB5-4755-8672-787EB0290572}"/>
                </a:ext>
              </a:extLst>
            </p:cNvPr>
            <p:cNvSpPr/>
            <p:nvPr/>
          </p:nvSpPr>
          <p:spPr>
            <a:xfrm>
              <a:off x="9765867" y="3706165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D355C1BF-7E94-457F-AAD6-359025C57AEC}"/>
                </a:ext>
              </a:extLst>
            </p:cNvPr>
            <p:cNvSpPr/>
            <p:nvPr/>
          </p:nvSpPr>
          <p:spPr>
            <a:xfrm>
              <a:off x="11189827" y="3116422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96ABEA0D-E4F4-45B8-B9D1-4972498A8373}"/>
                </a:ext>
              </a:extLst>
            </p:cNvPr>
            <p:cNvSpPr/>
            <p:nvPr/>
          </p:nvSpPr>
          <p:spPr>
            <a:xfrm>
              <a:off x="10010213" y="4296036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7DB3D98-D4E8-4305-81B6-FD02B4D9F58D}"/>
                </a:ext>
              </a:extLst>
            </p:cNvPr>
            <p:cNvSpPr/>
            <p:nvPr/>
          </p:nvSpPr>
          <p:spPr>
            <a:xfrm>
              <a:off x="11189827" y="4296036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70BCD8B6-DE5E-4CFF-8166-8A07DDB8854E}"/>
                </a:ext>
              </a:extLst>
            </p:cNvPr>
            <p:cNvSpPr/>
            <p:nvPr/>
          </p:nvSpPr>
          <p:spPr>
            <a:xfrm>
              <a:off x="10010213" y="3116422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B073441-743C-495D-AC85-D528B8233B30}"/>
                </a:ext>
              </a:extLst>
            </p:cNvPr>
            <p:cNvSpPr/>
            <p:nvPr/>
          </p:nvSpPr>
          <p:spPr>
            <a:xfrm>
              <a:off x="11092696" y="3033076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80058FA0-1489-4D4D-AB15-1A218530B8A6}"/>
                </a:ext>
              </a:extLst>
            </p:cNvPr>
            <p:cNvSpPr/>
            <p:nvPr/>
          </p:nvSpPr>
          <p:spPr>
            <a:xfrm>
              <a:off x="10107344" y="4379255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7C7551C2-CB88-4606-BB72-92F9BD7B2736}"/>
                </a:ext>
              </a:extLst>
            </p:cNvPr>
            <p:cNvSpPr/>
            <p:nvPr/>
          </p:nvSpPr>
          <p:spPr>
            <a:xfrm>
              <a:off x="11273173" y="4198904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2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2"/>
                    <a:pt x="67031" y="134062"/>
                  </a:cubicBezTo>
                  <a:cubicBezTo>
                    <a:pt x="30011" y="134062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4928273-5E95-42BC-95D1-FF347944AFB4}"/>
                </a:ext>
              </a:extLst>
            </p:cNvPr>
            <p:cNvSpPr/>
            <p:nvPr/>
          </p:nvSpPr>
          <p:spPr>
            <a:xfrm>
              <a:off x="9926867" y="3213553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7491D662-4360-4798-8FBC-56CBC00661B6}"/>
                </a:ext>
              </a:extLst>
            </p:cNvPr>
            <p:cNvSpPr/>
            <p:nvPr/>
          </p:nvSpPr>
          <p:spPr>
            <a:xfrm>
              <a:off x="11424435" y="3578681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2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2"/>
                    <a:pt x="67031" y="134062"/>
                  </a:cubicBezTo>
                  <a:cubicBezTo>
                    <a:pt x="30011" y="134062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31C956BB-F6E9-4A47-B191-AF2BA8D73D7B}"/>
                </a:ext>
              </a:extLst>
            </p:cNvPr>
            <p:cNvSpPr/>
            <p:nvPr/>
          </p:nvSpPr>
          <p:spPr>
            <a:xfrm>
              <a:off x="9775732" y="3833777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D343206-7BE6-4D8F-A45D-C4C8C0DEBD3B}"/>
                </a:ext>
              </a:extLst>
            </p:cNvPr>
            <p:cNvSpPr/>
            <p:nvPr/>
          </p:nvSpPr>
          <p:spPr>
            <a:xfrm>
              <a:off x="10727568" y="4530517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2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2"/>
                    <a:pt x="67031" y="134062"/>
                  </a:cubicBezTo>
                  <a:cubicBezTo>
                    <a:pt x="30011" y="134062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E76F0A-5BC7-44A7-AE61-53644575C388}"/>
                </a:ext>
              </a:extLst>
            </p:cNvPr>
            <p:cNvSpPr/>
            <p:nvPr/>
          </p:nvSpPr>
          <p:spPr>
            <a:xfrm>
              <a:off x="10472472" y="2881814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EFFA892F-3B13-4B9D-ABEC-06F6CAA12CB7}"/>
                </a:ext>
              </a:extLst>
            </p:cNvPr>
            <p:cNvSpPr/>
            <p:nvPr/>
          </p:nvSpPr>
          <p:spPr>
            <a:xfrm>
              <a:off x="10733892" y="2882826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ABCD969F-F63B-40E0-903F-CA38ABEEF192}"/>
                </a:ext>
              </a:extLst>
            </p:cNvPr>
            <p:cNvSpPr/>
            <p:nvPr/>
          </p:nvSpPr>
          <p:spPr>
            <a:xfrm>
              <a:off x="10466148" y="4529505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2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2"/>
                    <a:pt x="67031" y="134062"/>
                  </a:cubicBezTo>
                  <a:cubicBezTo>
                    <a:pt x="30011" y="134062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41D6ED2-6547-43A3-96F5-83302294BA42}"/>
                </a:ext>
              </a:extLst>
            </p:cNvPr>
            <p:cNvSpPr/>
            <p:nvPr/>
          </p:nvSpPr>
          <p:spPr>
            <a:xfrm>
              <a:off x="11423423" y="3839974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BE6B1D91-F509-4DBF-9697-F948071EB41E}"/>
                </a:ext>
              </a:extLst>
            </p:cNvPr>
            <p:cNvSpPr/>
            <p:nvPr/>
          </p:nvSpPr>
          <p:spPr>
            <a:xfrm>
              <a:off x="9776617" y="3572357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2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2"/>
                    <a:pt x="67031" y="134062"/>
                  </a:cubicBezTo>
                  <a:cubicBezTo>
                    <a:pt x="30011" y="134062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F54F5E82-4099-4C8C-8D1A-8265A737C04C}"/>
                </a:ext>
              </a:extLst>
            </p:cNvPr>
            <p:cNvSpPr/>
            <p:nvPr/>
          </p:nvSpPr>
          <p:spPr>
            <a:xfrm>
              <a:off x="11276841" y="3218612"/>
              <a:ext cx="134061" cy="134061"/>
            </a:xfrm>
            <a:custGeom>
              <a:avLst/>
              <a:gdLst>
                <a:gd name="connsiteX0" fmla="*/ 134062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2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2" y="67031"/>
                  </a:moveTo>
                  <a:cubicBezTo>
                    <a:pt x="134062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2" y="30011"/>
                    <a:pt x="134062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777C0517-C3AE-4FBB-8716-0C831982AF78}"/>
                </a:ext>
              </a:extLst>
            </p:cNvPr>
            <p:cNvSpPr/>
            <p:nvPr/>
          </p:nvSpPr>
          <p:spPr>
            <a:xfrm>
              <a:off x="9923200" y="4193719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36B9442-8038-4B55-9F02-35A21872FC58}"/>
                </a:ext>
              </a:extLst>
            </p:cNvPr>
            <p:cNvSpPr/>
            <p:nvPr/>
          </p:nvSpPr>
          <p:spPr>
            <a:xfrm>
              <a:off x="11087637" y="4383049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58CD6E9-3B58-49D6-93C4-2327A1CFDDB5}"/>
                </a:ext>
              </a:extLst>
            </p:cNvPr>
            <p:cNvSpPr/>
            <p:nvPr/>
          </p:nvSpPr>
          <p:spPr>
            <a:xfrm>
              <a:off x="10112403" y="3029408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C46D880A-83B2-4F09-BC39-0647EB981BD3}"/>
                </a:ext>
              </a:extLst>
            </p:cNvPr>
            <p:cNvSpPr/>
            <p:nvPr/>
          </p:nvSpPr>
          <p:spPr>
            <a:xfrm>
              <a:off x="10861503" y="2914065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0007DCD-4D21-4E7F-9791-3D89DC5829D5}"/>
                </a:ext>
              </a:extLst>
            </p:cNvPr>
            <p:cNvSpPr/>
            <p:nvPr/>
          </p:nvSpPr>
          <p:spPr>
            <a:xfrm>
              <a:off x="10338537" y="4498266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EC52DF5-EFCC-4F53-A1F5-7D6E1F191264}"/>
                </a:ext>
              </a:extLst>
            </p:cNvPr>
            <p:cNvSpPr/>
            <p:nvPr/>
          </p:nvSpPr>
          <p:spPr>
            <a:xfrm>
              <a:off x="11392184" y="3967585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2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2"/>
                    <a:pt x="67031" y="134062"/>
                  </a:cubicBezTo>
                  <a:cubicBezTo>
                    <a:pt x="30011" y="134062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1614395E-B31D-4BF5-AB59-3065C85243FA}"/>
                </a:ext>
              </a:extLst>
            </p:cNvPr>
            <p:cNvSpPr/>
            <p:nvPr/>
          </p:nvSpPr>
          <p:spPr>
            <a:xfrm>
              <a:off x="9807856" y="3444746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36F5E073-9EBB-4036-AF4F-5F93B2A0E0C8}"/>
                </a:ext>
              </a:extLst>
            </p:cNvPr>
            <p:cNvSpPr/>
            <p:nvPr/>
          </p:nvSpPr>
          <p:spPr>
            <a:xfrm>
              <a:off x="11345010" y="3330920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628CAE0-D371-42EB-9B00-C0B5D9C2C9C2}"/>
                </a:ext>
              </a:extLst>
            </p:cNvPr>
            <p:cNvSpPr/>
            <p:nvPr/>
          </p:nvSpPr>
          <p:spPr>
            <a:xfrm>
              <a:off x="9855031" y="4081411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E0C61D7A-73C4-4619-984B-9447C3B0DF14}"/>
                </a:ext>
              </a:extLst>
            </p:cNvPr>
            <p:cNvSpPr/>
            <p:nvPr/>
          </p:nvSpPr>
          <p:spPr>
            <a:xfrm>
              <a:off x="10975329" y="4451218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185557D6-2E50-4CC3-AE90-35697C40F313}"/>
                </a:ext>
              </a:extLst>
            </p:cNvPr>
            <p:cNvSpPr/>
            <p:nvPr/>
          </p:nvSpPr>
          <p:spPr>
            <a:xfrm>
              <a:off x="10224838" y="2961239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4A3F272F-ED7C-4F8A-B2B1-7A4D1C3F422E}"/>
                </a:ext>
              </a:extLst>
            </p:cNvPr>
            <p:cNvSpPr/>
            <p:nvPr/>
          </p:nvSpPr>
          <p:spPr>
            <a:xfrm>
              <a:off x="10978870" y="2963010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B15172B-9D40-418D-B629-B25E1A384175}"/>
                </a:ext>
              </a:extLst>
            </p:cNvPr>
            <p:cNvSpPr/>
            <p:nvPr/>
          </p:nvSpPr>
          <p:spPr>
            <a:xfrm>
              <a:off x="10221170" y="4449447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C7E36E3C-10AE-41F4-8A16-3C878AA225F5}"/>
                </a:ext>
              </a:extLst>
            </p:cNvPr>
            <p:cNvSpPr/>
            <p:nvPr/>
          </p:nvSpPr>
          <p:spPr>
            <a:xfrm>
              <a:off x="11343239" y="4084952"/>
              <a:ext cx="134061" cy="134061"/>
            </a:xfrm>
            <a:custGeom>
              <a:avLst/>
              <a:gdLst>
                <a:gd name="connsiteX0" fmla="*/ 134062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2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2" y="67031"/>
                  </a:moveTo>
                  <a:cubicBezTo>
                    <a:pt x="134062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2" y="30011"/>
                    <a:pt x="134062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1E7804C3-4AFA-4F0B-B4AF-E28AE484C5F2}"/>
                </a:ext>
              </a:extLst>
            </p:cNvPr>
            <p:cNvSpPr/>
            <p:nvPr/>
          </p:nvSpPr>
          <p:spPr>
            <a:xfrm>
              <a:off x="9856801" y="3327379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382488DD-94D7-42F2-8833-72FA8D826794}"/>
                </a:ext>
              </a:extLst>
            </p:cNvPr>
            <p:cNvSpPr/>
            <p:nvPr/>
          </p:nvSpPr>
          <p:spPr>
            <a:xfrm>
              <a:off x="11393449" y="3448540"/>
              <a:ext cx="134061" cy="134061"/>
            </a:xfrm>
            <a:custGeom>
              <a:avLst/>
              <a:gdLst>
                <a:gd name="connsiteX0" fmla="*/ 134062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2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2" y="67031"/>
                  </a:moveTo>
                  <a:cubicBezTo>
                    <a:pt x="134062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2" y="30011"/>
                    <a:pt x="134062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36B09C93-1426-4173-B70F-F8B6728D1839}"/>
                </a:ext>
              </a:extLst>
            </p:cNvPr>
            <p:cNvSpPr/>
            <p:nvPr/>
          </p:nvSpPr>
          <p:spPr>
            <a:xfrm>
              <a:off x="9806718" y="3963917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88FC9DE4-2867-4AAB-8DBD-0AE17F0DA06C}"/>
                </a:ext>
              </a:extLst>
            </p:cNvPr>
            <p:cNvSpPr/>
            <p:nvPr/>
          </p:nvSpPr>
          <p:spPr>
            <a:xfrm>
              <a:off x="10857709" y="4499531"/>
              <a:ext cx="134061" cy="134061"/>
            </a:xfrm>
            <a:custGeom>
              <a:avLst/>
              <a:gdLst>
                <a:gd name="connsiteX0" fmla="*/ 134062 w 134061"/>
                <a:gd name="connsiteY0" fmla="*/ 67031 h 134061"/>
                <a:gd name="connsiteX1" fmla="*/ 67031 w 134061"/>
                <a:gd name="connsiteY1" fmla="*/ 134062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2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2" y="67031"/>
                  </a:moveTo>
                  <a:cubicBezTo>
                    <a:pt x="134062" y="104051"/>
                    <a:pt x="104051" y="134062"/>
                    <a:pt x="67031" y="134062"/>
                  </a:cubicBezTo>
                  <a:cubicBezTo>
                    <a:pt x="30011" y="134062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2" y="30011"/>
                    <a:pt x="134062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8A99DE1-8AFB-4033-A2A5-FCC154056E6E}"/>
                </a:ext>
              </a:extLst>
            </p:cNvPr>
            <p:cNvSpPr/>
            <p:nvPr/>
          </p:nvSpPr>
          <p:spPr>
            <a:xfrm>
              <a:off x="10342331" y="2912800"/>
              <a:ext cx="134061" cy="134061"/>
            </a:xfrm>
            <a:custGeom>
              <a:avLst/>
              <a:gdLst>
                <a:gd name="connsiteX0" fmla="*/ 134061 w 134061"/>
                <a:gd name="connsiteY0" fmla="*/ 67031 h 134061"/>
                <a:gd name="connsiteX1" fmla="*/ 67031 w 134061"/>
                <a:gd name="connsiteY1" fmla="*/ 134061 h 134061"/>
                <a:gd name="connsiteX2" fmla="*/ 0 w 134061"/>
                <a:gd name="connsiteY2" fmla="*/ 67031 h 134061"/>
                <a:gd name="connsiteX3" fmla="*/ 67031 w 134061"/>
                <a:gd name="connsiteY3" fmla="*/ 0 h 134061"/>
                <a:gd name="connsiteX4" fmla="*/ 134061 w 134061"/>
                <a:gd name="connsiteY4" fmla="*/ 67031 h 1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61" h="134061">
                  <a:moveTo>
                    <a:pt x="134061" y="67031"/>
                  </a:moveTo>
                  <a:cubicBezTo>
                    <a:pt x="134061" y="104051"/>
                    <a:pt x="104051" y="134061"/>
                    <a:pt x="67031" y="134061"/>
                  </a:cubicBezTo>
                  <a:cubicBezTo>
                    <a:pt x="30011" y="134061"/>
                    <a:pt x="0" y="104051"/>
                    <a:pt x="0" y="67031"/>
                  </a:cubicBezTo>
                  <a:cubicBezTo>
                    <a:pt x="0" y="30011"/>
                    <a:pt x="30011" y="0"/>
                    <a:pt x="67031" y="0"/>
                  </a:cubicBezTo>
                  <a:cubicBezTo>
                    <a:pt x="104051" y="0"/>
                    <a:pt x="134061" y="30011"/>
                    <a:pt x="134061" y="67031"/>
                  </a:cubicBezTo>
                  <a:close/>
                </a:path>
              </a:pathLst>
            </a:custGeom>
            <a:solidFill>
              <a:srgbClr val="CB997E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42" name="Graphic 41">
            <a:extLst>
              <a:ext uri="{FF2B5EF4-FFF2-40B4-BE49-F238E27FC236}">
                <a16:creationId xmlns:a16="http://schemas.microsoft.com/office/drawing/2014/main" id="{C483B54C-FCEC-4391-84D0-DEB5D1C5FE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96000" y="0"/>
            <a:ext cx="3060647" cy="5033626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ABDF2B3D-15E7-49F7-ADB0-CD80D1762DFB}"/>
              </a:ext>
            </a:extLst>
          </p:cNvPr>
          <p:cNvGrpSpPr/>
          <p:nvPr/>
        </p:nvGrpSpPr>
        <p:grpSpPr>
          <a:xfrm>
            <a:off x="9152052" y="0"/>
            <a:ext cx="3035353" cy="2509604"/>
            <a:chOff x="9152052" y="0"/>
            <a:chExt cx="3035353" cy="2509604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5E5C05E-4D98-47BB-A167-E5295D3AB97F}"/>
                </a:ext>
              </a:extLst>
            </p:cNvPr>
            <p:cNvSpPr/>
            <p:nvPr/>
          </p:nvSpPr>
          <p:spPr>
            <a:xfrm>
              <a:off x="9152052" y="0"/>
              <a:ext cx="3035353" cy="2509604"/>
            </a:xfrm>
            <a:custGeom>
              <a:avLst/>
              <a:gdLst>
                <a:gd name="connsiteX0" fmla="*/ 0 w 3038681"/>
                <a:gd name="connsiteY0" fmla="*/ 0 h 2509604"/>
                <a:gd name="connsiteX1" fmla="*/ 3038681 w 3038681"/>
                <a:gd name="connsiteY1" fmla="*/ 0 h 2509604"/>
                <a:gd name="connsiteX2" fmla="*/ 3038681 w 3038681"/>
                <a:gd name="connsiteY2" fmla="*/ 2509604 h 2509604"/>
                <a:gd name="connsiteX3" fmla="*/ 0 w 3038681"/>
                <a:gd name="connsiteY3" fmla="*/ 2509604 h 2509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8681" h="2509604">
                  <a:moveTo>
                    <a:pt x="0" y="0"/>
                  </a:moveTo>
                  <a:lnTo>
                    <a:pt x="3038681" y="0"/>
                  </a:lnTo>
                  <a:lnTo>
                    <a:pt x="3038681" y="2509604"/>
                  </a:lnTo>
                  <a:lnTo>
                    <a:pt x="0" y="2509604"/>
                  </a:lnTo>
                  <a:close/>
                </a:path>
              </a:pathLst>
            </a:custGeom>
            <a:solidFill>
              <a:srgbClr val="B7B7A4"/>
            </a:solidFill>
            <a:ln w="126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BE7A423-026E-4609-B0F0-3810D8893EB9}"/>
                </a:ext>
              </a:extLst>
            </p:cNvPr>
            <p:cNvSpPr/>
            <p:nvPr/>
          </p:nvSpPr>
          <p:spPr>
            <a:xfrm>
              <a:off x="9872139" y="510824"/>
              <a:ext cx="1585206" cy="733417"/>
            </a:xfrm>
            <a:custGeom>
              <a:avLst/>
              <a:gdLst>
                <a:gd name="connsiteX0" fmla="*/ 792540 w 1585206"/>
                <a:gd name="connsiteY0" fmla="*/ 641345 h 733417"/>
                <a:gd name="connsiteX1" fmla="*/ 99558 w 1585206"/>
                <a:gd name="connsiteY1" fmla="*/ 0 h 733417"/>
                <a:gd name="connsiteX2" fmla="*/ 0 w 1585206"/>
                <a:gd name="connsiteY2" fmla="*/ 0 h 733417"/>
                <a:gd name="connsiteX3" fmla="*/ 792540 w 1585206"/>
                <a:gd name="connsiteY3" fmla="*/ 733417 h 733417"/>
                <a:gd name="connsiteX4" fmla="*/ 1585206 w 1585206"/>
                <a:gd name="connsiteY4" fmla="*/ 0 h 733417"/>
                <a:gd name="connsiteX5" fmla="*/ 1485775 w 1585206"/>
                <a:gd name="connsiteY5" fmla="*/ 0 h 733417"/>
                <a:gd name="connsiteX6" fmla="*/ 792540 w 1585206"/>
                <a:gd name="connsiteY6" fmla="*/ 641345 h 73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5206" h="733417">
                  <a:moveTo>
                    <a:pt x="792540" y="641345"/>
                  </a:moveTo>
                  <a:lnTo>
                    <a:pt x="99558" y="0"/>
                  </a:lnTo>
                  <a:lnTo>
                    <a:pt x="0" y="0"/>
                  </a:lnTo>
                  <a:lnTo>
                    <a:pt x="792540" y="733417"/>
                  </a:lnTo>
                  <a:lnTo>
                    <a:pt x="1585206" y="0"/>
                  </a:lnTo>
                  <a:lnTo>
                    <a:pt x="1485775" y="0"/>
                  </a:lnTo>
                  <a:lnTo>
                    <a:pt x="792540" y="641345"/>
                  </a:lnTo>
                  <a:close/>
                </a:path>
              </a:pathLst>
            </a:custGeom>
            <a:solidFill>
              <a:srgbClr val="FDE7D7"/>
            </a:solidFill>
            <a:ln w="126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54BCE38-9C5F-4FFE-9FAF-DF6BD0F974A2}"/>
                </a:ext>
              </a:extLst>
            </p:cNvPr>
            <p:cNvSpPr/>
            <p:nvPr/>
          </p:nvSpPr>
          <p:spPr>
            <a:xfrm>
              <a:off x="10404637" y="2046333"/>
              <a:ext cx="520211" cy="299867"/>
            </a:xfrm>
            <a:custGeom>
              <a:avLst/>
              <a:gdLst>
                <a:gd name="connsiteX0" fmla="*/ 519487 w 520211"/>
                <a:gd name="connsiteY0" fmla="*/ 240299 h 299867"/>
                <a:gd name="connsiteX1" fmla="*/ 258812 w 520211"/>
                <a:gd name="connsiteY1" fmla="*/ 299867 h 299867"/>
                <a:gd name="connsiteX2" fmla="*/ -724 w 520211"/>
                <a:gd name="connsiteY2" fmla="*/ 240299 h 299867"/>
                <a:gd name="connsiteX3" fmla="*/ 259445 w 520211"/>
                <a:gd name="connsiteY3" fmla="*/ 0 h 29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0211" h="299867">
                  <a:moveTo>
                    <a:pt x="519487" y="240299"/>
                  </a:moveTo>
                  <a:cubicBezTo>
                    <a:pt x="519487" y="240299"/>
                    <a:pt x="520500" y="299867"/>
                    <a:pt x="258812" y="299867"/>
                  </a:cubicBezTo>
                  <a:cubicBezTo>
                    <a:pt x="-471" y="299867"/>
                    <a:pt x="-724" y="240299"/>
                    <a:pt x="-724" y="240299"/>
                  </a:cubicBezTo>
                  <a:lnTo>
                    <a:pt x="259445" y="0"/>
                  </a:lnTo>
                  <a:close/>
                </a:path>
              </a:pathLst>
            </a:custGeom>
            <a:solidFill>
              <a:srgbClr val="FDE7D7"/>
            </a:solidFill>
            <a:ln w="126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20710B7-954A-49B0-8331-1AB468F9B3D7}"/>
                </a:ext>
              </a:extLst>
            </p:cNvPr>
            <p:cNvSpPr/>
            <p:nvPr/>
          </p:nvSpPr>
          <p:spPr>
            <a:xfrm>
              <a:off x="10632253" y="1193146"/>
              <a:ext cx="64852" cy="1091588"/>
            </a:xfrm>
            <a:custGeom>
              <a:avLst/>
              <a:gdLst>
                <a:gd name="connsiteX0" fmla="*/ 0 w 64852"/>
                <a:gd name="connsiteY0" fmla="*/ 0 h 1091588"/>
                <a:gd name="connsiteX1" fmla="*/ 64852 w 64852"/>
                <a:gd name="connsiteY1" fmla="*/ 0 h 1091588"/>
                <a:gd name="connsiteX2" fmla="*/ 64852 w 64852"/>
                <a:gd name="connsiteY2" fmla="*/ 1091589 h 1091588"/>
                <a:gd name="connsiteX3" fmla="*/ 0 w 64852"/>
                <a:gd name="connsiteY3" fmla="*/ 1091589 h 1091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852" h="1091588">
                  <a:moveTo>
                    <a:pt x="0" y="0"/>
                  </a:moveTo>
                  <a:lnTo>
                    <a:pt x="64852" y="0"/>
                  </a:lnTo>
                  <a:lnTo>
                    <a:pt x="64852" y="1091589"/>
                  </a:lnTo>
                  <a:lnTo>
                    <a:pt x="0" y="1091589"/>
                  </a:lnTo>
                  <a:close/>
                </a:path>
              </a:pathLst>
            </a:custGeom>
            <a:solidFill>
              <a:srgbClr val="FDE7D7"/>
            </a:solidFill>
            <a:ln w="126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0D4DEB95-32AA-4D3E-95AE-ADAA092CF505}"/>
                </a:ext>
              </a:extLst>
            </p:cNvPr>
            <p:cNvSpPr/>
            <p:nvPr/>
          </p:nvSpPr>
          <p:spPr>
            <a:xfrm>
              <a:off x="10033130" y="568749"/>
              <a:ext cx="1261705" cy="583420"/>
            </a:xfrm>
            <a:custGeom>
              <a:avLst/>
              <a:gdLst>
                <a:gd name="connsiteX0" fmla="*/ 0 w 1261705"/>
                <a:gd name="connsiteY0" fmla="*/ 0 h 583420"/>
                <a:gd name="connsiteX1" fmla="*/ 631549 w 1261705"/>
                <a:gd name="connsiteY1" fmla="*/ 583420 h 583420"/>
                <a:gd name="connsiteX2" fmla="*/ 1261705 w 1261705"/>
                <a:gd name="connsiteY2" fmla="*/ 0 h 583420"/>
                <a:gd name="connsiteX3" fmla="*/ 0 w 1261705"/>
                <a:gd name="connsiteY3" fmla="*/ 0 h 583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1705" h="583420">
                  <a:moveTo>
                    <a:pt x="0" y="0"/>
                  </a:moveTo>
                  <a:lnTo>
                    <a:pt x="631549" y="583420"/>
                  </a:lnTo>
                  <a:lnTo>
                    <a:pt x="126170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4A58D"/>
            </a:solidFill>
            <a:ln w="126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256E356B-7F6E-4E5D-9E05-AB67B04F5F35}"/>
                </a:ext>
              </a:extLst>
            </p:cNvPr>
            <p:cNvSpPr/>
            <p:nvPr/>
          </p:nvSpPr>
          <p:spPr>
            <a:xfrm>
              <a:off x="11029346" y="163403"/>
              <a:ext cx="325147" cy="438987"/>
            </a:xfrm>
            <a:custGeom>
              <a:avLst/>
              <a:gdLst>
                <a:gd name="connsiteX0" fmla="*/ 278698 w 325147"/>
                <a:gd name="connsiteY0" fmla="*/ 0 h 438987"/>
                <a:gd name="connsiteX1" fmla="*/ 324424 w 325147"/>
                <a:gd name="connsiteY1" fmla="*/ 147847 h 438987"/>
                <a:gd name="connsiteX2" fmla="*/ 198646 w 325147"/>
                <a:gd name="connsiteY2" fmla="*/ 222719 h 438987"/>
                <a:gd name="connsiteX3" fmla="*/ 273378 w 325147"/>
                <a:gd name="connsiteY3" fmla="*/ 301132 h 438987"/>
                <a:gd name="connsiteX4" fmla="*/ 81228 w 325147"/>
                <a:gd name="connsiteY4" fmla="*/ 384352 h 438987"/>
                <a:gd name="connsiteX5" fmla="*/ 55895 w 325147"/>
                <a:gd name="connsiteY5" fmla="*/ 438988 h 438987"/>
                <a:gd name="connsiteX6" fmla="*/ 28662 w 325147"/>
                <a:gd name="connsiteY6" fmla="*/ 433423 h 438987"/>
                <a:gd name="connsiteX7" fmla="*/ 63494 w 325147"/>
                <a:gd name="connsiteY7" fmla="*/ 371325 h 438987"/>
                <a:gd name="connsiteX8" fmla="*/ -724 w 325147"/>
                <a:gd name="connsiteY8" fmla="*/ 205392 h 438987"/>
                <a:gd name="connsiteX9" fmla="*/ 114667 w 325147"/>
                <a:gd name="connsiteY9" fmla="*/ 188318 h 438987"/>
                <a:gd name="connsiteX10" fmla="*/ 42468 w 325147"/>
                <a:gd name="connsiteY10" fmla="*/ 87140 h 438987"/>
                <a:gd name="connsiteX11" fmla="*/ 278698 w 325147"/>
                <a:gd name="connsiteY11" fmla="*/ 0 h 438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5147" h="438987">
                  <a:moveTo>
                    <a:pt x="278698" y="0"/>
                  </a:moveTo>
                  <a:cubicBezTo>
                    <a:pt x="278698" y="0"/>
                    <a:pt x="233098" y="116482"/>
                    <a:pt x="324424" y="147847"/>
                  </a:cubicBezTo>
                  <a:cubicBezTo>
                    <a:pt x="324424" y="147847"/>
                    <a:pt x="189906" y="142282"/>
                    <a:pt x="198646" y="222719"/>
                  </a:cubicBezTo>
                  <a:cubicBezTo>
                    <a:pt x="207386" y="303156"/>
                    <a:pt x="273378" y="301132"/>
                    <a:pt x="273378" y="301132"/>
                  </a:cubicBezTo>
                  <a:cubicBezTo>
                    <a:pt x="273378" y="301132"/>
                    <a:pt x="115934" y="297085"/>
                    <a:pt x="81228" y="384352"/>
                  </a:cubicBezTo>
                  <a:lnTo>
                    <a:pt x="55895" y="438988"/>
                  </a:lnTo>
                  <a:lnTo>
                    <a:pt x="28662" y="433423"/>
                  </a:lnTo>
                  <a:lnTo>
                    <a:pt x="63494" y="371325"/>
                  </a:lnTo>
                  <a:cubicBezTo>
                    <a:pt x="63494" y="371325"/>
                    <a:pt x="120493" y="255602"/>
                    <a:pt x="-724" y="205392"/>
                  </a:cubicBezTo>
                  <a:cubicBezTo>
                    <a:pt x="-724" y="205392"/>
                    <a:pt x="97694" y="224869"/>
                    <a:pt x="114667" y="188318"/>
                  </a:cubicBezTo>
                  <a:cubicBezTo>
                    <a:pt x="131640" y="151768"/>
                    <a:pt x="42468" y="87140"/>
                    <a:pt x="42468" y="87140"/>
                  </a:cubicBezTo>
                  <a:cubicBezTo>
                    <a:pt x="42468" y="87140"/>
                    <a:pt x="187373" y="100040"/>
                    <a:pt x="278698" y="0"/>
                  </a:cubicBezTo>
                  <a:close/>
                </a:path>
              </a:pathLst>
            </a:custGeom>
            <a:solidFill>
              <a:srgbClr val="6B705D"/>
            </a:solidFill>
            <a:ln w="126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066DF99-2B3A-4110-9B2F-39A2989D286E}"/>
                </a:ext>
              </a:extLst>
            </p:cNvPr>
            <p:cNvSpPr/>
            <p:nvPr/>
          </p:nvSpPr>
          <p:spPr>
            <a:xfrm>
              <a:off x="10967660" y="529669"/>
              <a:ext cx="121851" cy="121667"/>
            </a:xfrm>
            <a:custGeom>
              <a:avLst/>
              <a:gdLst>
                <a:gd name="connsiteX0" fmla="*/ 121851 w 121851"/>
                <a:gd name="connsiteY0" fmla="*/ 60834 h 121667"/>
                <a:gd name="connsiteX1" fmla="*/ 60926 w 121851"/>
                <a:gd name="connsiteY1" fmla="*/ 121667 h 121667"/>
                <a:gd name="connsiteX2" fmla="*/ 0 w 121851"/>
                <a:gd name="connsiteY2" fmla="*/ 60834 h 121667"/>
                <a:gd name="connsiteX3" fmla="*/ 60926 w 121851"/>
                <a:gd name="connsiteY3" fmla="*/ 0 h 121667"/>
                <a:gd name="connsiteX4" fmla="*/ 121851 w 121851"/>
                <a:gd name="connsiteY4" fmla="*/ 60834 h 121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51" h="121667">
                  <a:moveTo>
                    <a:pt x="121851" y="60834"/>
                  </a:moveTo>
                  <a:cubicBezTo>
                    <a:pt x="121851" y="94431"/>
                    <a:pt x="94574" y="121667"/>
                    <a:pt x="60926" y="121667"/>
                  </a:cubicBezTo>
                  <a:cubicBezTo>
                    <a:pt x="27277" y="121667"/>
                    <a:pt x="0" y="94431"/>
                    <a:pt x="0" y="60834"/>
                  </a:cubicBezTo>
                  <a:cubicBezTo>
                    <a:pt x="0" y="27236"/>
                    <a:pt x="27277" y="0"/>
                    <a:pt x="60926" y="0"/>
                  </a:cubicBezTo>
                  <a:cubicBezTo>
                    <a:pt x="94574" y="0"/>
                    <a:pt x="121851" y="27236"/>
                    <a:pt x="121851" y="60834"/>
                  </a:cubicBezTo>
                  <a:close/>
                </a:path>
              </a:pathLst>
            </a:custGeom>
            <a:solidFill>
              <a:srgbClr val="512D38"/>
            </a:solidFill>
            <a:ln w="126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01A3904-2927-4F59-BB0D-4A7E32F1724C}"/>
                </a:ext>
              </a:extLst>
            </p:cNvPr>
            <p:cNvSpPr/>
            <p:nvPr/>
          </p:nvSpPr>
          <p:spPr>
            <a:xfrm>
              <a:off x="11014653" y="550916"/>
              <a:ext cx="132744" cy="132543"/>
            </a:xfrm>
            <a:custGeom>
              <a:avLst/>
              <a:gdLst>
                <a:gd name="connsiteX0" fmla="*/ 132744 w 132744"/>
                <a:gd name="connsiteY0" fmla="*/ 66272 h 132543"/>
                <a:gd name="connsiteX1" fmla="*/ 66372 w 132744"/>
                <a:gd name="connsiteY1" fmla="*/ 132544 h 132543"/>
                <a:gd name="connsiteX2" fmla="*/ 0 w 132744"/>
                <a:gd name="connsiteY2" fmla="*/ 66272 h 132543"/>
                <a:gd name="connsiteX3" fmla="*/ 66372 w 132744"/>
                <a:gd name="connsiteY3" fmla="*/ 0 h 132543"/>
                <a:gd name="connsiteX4" fmla="*/ 132744 w 132744"/>
                <a:gd name="connsiteY4" fmla="*/ 66272 h 132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744" h="132543">
                  <a:moveTo>
                    <a:pt x="132744" y="66272"/>
                  </a:moveTo>
                  <a:cubicBezTo>
                    <a:pt x="132744" y="102873"/>
                    <a:pt x="103029" y="132544"/>
                    <a:pt x="66372" y="132544"/>
                  </a:cubicBezTo>
                  <a:cubicBezTo>
                    <a:pt x="29716" y="132544"/>
                    <a:pt x="0" y="102873"/>
                    <a:pt x="0" y="66272"/>
                  </a:cubicBezTo>
                  <a:cubicBezTo>
                    <a:pt x="0" y="29671"/>
                    <a:pt x="29716" y="0"/>
                    <a:pt x="66372" y="0"/>
                  </a:cubicBezTo>
                  <a:cubicBezTo>
                    <a:pt x="103028" y="0"/>
                    <a:pt x="132744" y="29671"/>
                    <a:pt x="132744" y="66272"/>
                  </a:cubicBezTo>
                  <a:close/>
                </a:path>
              </a:pathLst>
            </a:custGeom>
            <a:solidFill>
              <a:srgbClr val="6A3A47"/>
            </a:solidFill>
            <a:ln w="126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FE661A1-0F84-4829-BFBE-522B85D9A6F1}"/>
                </a:ext>
              </a:extLst>
            </p:cNvPr>
            <p:cNvSpPr/>
            <p:nvPr/>
          </p:nvSpPr>
          <p:spPr>
            <a:xfrm>
              <a:off x="10952207" y="620729"/>
              <a:ext cx="91451" cy="91313"/>
            </a:xfrm>
            <a:custGeom>
              <a:avLst/>
              <a:gdLst>
                <a:gd name="connsiteX0" fmla="*/ 91452 w 91451"/>
                <a:gd name="connsiteY0" fmla="*/ 45657 h 91313"/>
                <a:gd name="connsiteX1" fmla="*/ 45726 w 91451"/>
                <a:gd name="connsiteY1" fmla="*/ 91314 h 91313"/>
                <a:gd name="connsiteX2" fmla="*/ 0 w 91451"/>
                <a:gd name="connsiteY2" fmla="*/ 45657 h 91313"/>
                <a:gd name="connsiteX3" fmla="*/ 45726 w 91451"/>
                <a:gd name="connsiteY3" fmla="*/ 0 h 91313"/>
                <a:gd name="connsiteX4" fmla="*/ 91452 w 91451"/>
                <a:gd name="connsiteY4" fmla="*/ 45657 h 9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51" h="91313">
                  <a:moveTo>
                    <a:pt x="91452" y="45657"/>
                  </a:moveTo>
                  <a:cubicBezTo>
                    <a:pt x="91452" y="70872"/>
                    <a:pt x="70979" y="91314"/>
                    <a:pt x="45726" y="91314"/>
                  </a:cubicBezTo>
                  <a:cubicBezTo>
                    <a:pt x="20472" y="91314"/>
                    <a:pt x="0" y="70872"/>
                    <a:pt x="0" y="45657"/>
                  </a:cubicBezTo>
                  <a:cubicBezTo>
                    <a:pt x="0" y="20441"/>
                    <a:pt x="20472" y="0"/>
                    <a:pt x="45726" y="0"/>
                  </a:cubicBezTo>
                  <a:cubicBezTo>
                    <a:pt x="70979" y="0"/>
                    <a:pt x="91452" y="20441"/>
                    <a:pt x="91452" y="45657"/>
                  </a:cubicBezTo>
                  <a:close/>
                </a:path>
              </a:pathLst>
            </a:custGeom>
            <a:solidFill>
              <a:srgbClr val="3A2129"/>
            </a:solidFill>
            <a:ln w="126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07D4ADCC-8FF2-4C9D-911F-223AD7CAABC4}"/>
              </a:ext>
            </a:extLst>
          </p:cNvPr>
          <p:cNvSpPr txBox="1"/>
          <p:nvPr/>
        </p:nvSpPr>
        <p:spPr>
          <a:xfrm>
            <a:off x="1114389" y="1305905"/>
            <a:ext cx="3867223" cy="8156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400" dirty="0">
                <a:solidFill>
                  <a:srgbClr val="FDE7D7"/>
                </a:solidFill>
              </a:rPr>
              <a:t>Merry Christmas!</a:t>
            </a:r>
          </a:p>
          <a:p>
            <a:pPr algn="ctr">
              <a:spcBef>
                <a:spcPts val="600"/>
              </a:spcBef>
            </a:pPr>
            <a:r>
              <a:rPr lang="en-GB" sz="2400" dirty="0">
                <a:solidFill>
                  <a:srgbClr val="FDE7D7"/>
                </a:solidFill>
              </a:rPr>
              <a:t>From, BrightCarbon</a:t>
            </a:r>
          </a:p>
        </p:txBody>
      </p:sp>
      <p:pic>
        <p:nvPicPr>
          <p:cNvPr id="71" name="Graphic 70">
            <a:extLst>
              <a:ext uri="{FF2B5EF4-FFF2-40B4-BE49-F238E27FC236}">
                <a16:creationId xmlns:a16="http://schemas.microsoft.com/office/drawing/2014/main" id="{FDFBB2E9-5142-4D61-98F5-035B133C7F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95999" y="5033626"/>
            <a:ext cx="6100595" cy="1822584"/>
          </a:xfrm>
          <a:prstGeom prst="rect">
            <a:avLst/>
          </a:prstGeom>
        </p:spPr>
      </p:pic>
      <p:grpSp>
        <p:nvGrpSpPr>
          <p:cNvPr id="137" name="Group 136">
            <a:extLst>
              <a:ext uri="{FF2B5EF4-FFF2-40B4-BE49-F238E27FC236}">
                <a16:creationId xmlns:a16="http://schemas.microsoft.com/office/drawing/2014/main" id="{9CD6CACB-461A-4E1C-8E4C-3A8D6C8333D8}"/>
              </a:ext>
            </a:extLst>
          </p:cNvPr>
          <p:cNvGrpSpPr/>
          <p:nvPr/>
        </p:nvGrpSpPr>
        <p:grpSpPr>
          <a:xfrm>
            <a:off x="973780" y="3614056"/>
            <a:ext cx="1149322" cy="1835367"/>
            <a:chOff x="973780" y="3614056"/>
            <a:chExt cx="1149322" cy="1835367"/>
          </a:xfrm>
        </p:grpSpPr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BAF96797-FA3C-49FB-B71E-9BCF79B39661}"/>
                </a:ext>
              </a:extLst>
            </p:cNvPr>
            <p:cNvGrpSpPr/>
            <p:nvPr/>
          </p:nvGrpSpPr>
          <p:grpSpPr>
            <a:xfrm>
              <a:off x="1154951" y="3614056"/>
              <a:ext cx="968151" cy="926101"/>
              <a:chOff x="1154951" y="3614056"/>
              <a:chExt cx="968151" cy="926101"/>
            </a:xfrm>
          </p:grpSpPr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2A1D792B-C54F-4DD5-A3B4-964EB251DB01}"/>
                  </a:ext>
                </a:extLst>
              </p:cNvPr>
              <p:cNvSpPr/>
              <p:nvPr/>
            </p:nvSpPr>
            <p:spPr>
              <a:xfrm>
                <a:off x="1542085" y="3614056"/>
                <a:ext cx="581017" cy="756751"/>
              </a:xfrm>
              <a:custGeom>
                <a:avLst/>
                <a:gdLst>
                  <a:gd name="connsiteX0" fmla="*/ 581017 w 581017"/>
                  <a:gd name="connsiteY0" fmla="*/ 74911 h 756751"/>
                  <a:gd name="connsiteX1" fmla="*/ 479839 w 581017"/>
                  <a:gd name="connsiteY1" fmla="*/ 85036 h 756751"/>
                  <a:gd name="connsiteX2" fmla="*/ 450623 w 581017"/>
                  <a:gd name="connsiteY2" fmla="*/ -271 h 756751"/>
                  <a:gd name="connsiteX3" fmla="*/ 266099 w 581017"/>
                  <a:gd name="connsiteY3" fmla="*/ 78455 h 756751"/>
                  <a:gd name="connsiteX4" fmla="*/ 266099 w 581017"/>
                  <a:gd name="connsiteY4" fmla="*/ 235020 h 756751"/>
                  <a:gd name="connsiteX5" fmla="*/ 146582 w 581017"/>
                  <a:gd name="connsiteY5" fmla="*/ 248942 h 756751"/>
                  <a:gd name="connsiteX6" fmla="*/ 149997 w 581017"/>
                  <a:gd name="connsiteY6" fmla="*/ 424113 h 756751"/>
                  <a:gd name="connsiteX7" fmla="*/ 22765 w 581017"/>
                  <a:gd name="connsiteY7" fmla="*/ 439301 h 756751"/>
                  <a:gd name="connsiteX8" fmla="*/ 64248 w 581017"/>
                  <a:gd name="connsiteY8" fmla="*/ 653201 h 756751"/>
                  <a:gd name="connsiteX9" fmla="*/ 0 w 581017"/>
                  <a:gd name="connsiteY9" fmla="*/ 737623 h 756751"/>
                  <a:gd name="connsiteX10" fmla="*/ 20489 w 581017"/>
                  <a:gd name="connsiteY10" fmla="*/ 756481 h 756751"/>
                  <a:gd name="connsiteX11" fmla="*/ 85622 w 581017"/>
                  <a:gd name="connsiteY11" fmla="*/ 670035 h 756751"/>
                  <a:gd name="connsiteX12" fmla="*/ 305812 w 581017"/>
                  <a:gd name="connsiteY12" fmla="*/ 662694 h 756751"/>
                  <a:gd name="connsiteX13" fmla="*/ 262305 w 581017"/>
                  <a:gd name="connsiteY13" fmla="*/ 517773 h 756751"/>
                  <a:gd name="connsiteX14" fmla="*/ 418752 w 581017"/>
                  <a:gd name="connsiteY14" fmla="*/ 517773 h 756751"/>
                  <a:gd name="connsiteX15" fmla="*/ 389284 w 581017"/>
                  <a:gd name="connsiteY15" fmla="*/ 357538 h 756751"/>
                  <a:gd name="connsiteX16" fmla="*/ 533716 w 581017"/>
                  <a:gd name="connsiteY16" fmla="*/ 304126 h 756751"/>
                  <a:gd name="connsiteX17" fmla="*/ 581017 w 581017"/>
                  <a:gd name="connsiteY17" fmla="*/ 74911 h 756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81017" h="756751">
                    <a:moveTo>
                      <a:pt x="581017" y="74911"/>
                    </a:moveTo>
                    <a:cubicBezTo>
                      <a:pt x="581017" y="74911"/>
                      <a:pt x="545478" y="116805"/>
                      <a:pt x="479839" y="85036"/>
                    </a:cubicBezTo>
                    <a:cubicBezTo>
                      <a:pt x="414199" y="53267"/>
                      <a:pt x="450623" y="-271"/>
                      <a:pt x="450623" y="-271"/>
                    </a:cubicBezTo>
                    <a:cubicBezTo>
                      <a:pt x="450623" y="-271"/>
                      <a:pt x="355895" y="109084"/>
                      <a:pt x="266099" y="78455"/>
                    </a:cubicBezTo>
                    <a:cubicBezTo>
                      <a:pt x="266099" y="78455"/>
                      <a:pt x="331106" y="196796"/>
                      <a:pt x="266099" y="235020"/>
                    </a:cubicBezTo>
                    <a:cubicBezTo>
                      <a:pt x="230522" y="257802"/>
                      <a:pt x="186447" y="262941"/>
                      <a:pt x="146582" y="248942"/>
                    </a:cubicBezTo>
                    <a:cubicBezTo>
                      <a:pt x="146582" y="248942"/>
                      <a:pt x="202104" y="350956"/>
                      <a:pt x="149997" y="424113"/>
                    </a:cubicBezTo>
                    <a:cubicBezTo>
                      <a:pt x="97890" y="497269"/>
                      <a:pt x="22765" y="439301"/>
                      <a:pt x="22765" y="439301"/>
                    </a:cubicBezTo>
                    <a:cubicBezTo>
                      <a:pt x="22765" y="439301"/>
                      <a:pt x="147974" y="536379"/>
                      <a:pt x="64248" y="653201"/>
                    </a:cubicBezTo>
                    <a:lnTo>
                      <a:pt x="0" y="737623"/>
                    </a:lnTo>
                    <a:lnTo>
                      <a:pt x="20489" y="756481"/>
                    </a:lnTo>
                    <a:lnTo>
                      <a:pt x="85622" y="670035"/>
                    </a:lnTo>
                    <a:cubicBezTo>
                      <a:pt x="85622" y="670035"/>
                      <a:pt x="140638" y="574096"/>
                      <a:pt x="305812" y="662694"/>
                    </a:cubicBezTo>
                    <a:cubicBezTo>
                      <a:pt x="305812" y="662694"/>
                      <a:pt x="226893" y="564603"/>
                      <a:pt x="262305" y="517773"/>
                    </a:cubicBezTo>
                    <a:cubicBezTo>
                      <a:pt x="297718" y="470943"/>
                      <a:pt x="418752" y="517773"/>
                      <a:pt x="418752" y="517773"/>
                    </a:cubicBezTo>
                    <a:cubicBezTo>
                      <a:pt x="418752" y="517773"/>
                      <a:pt x="337556" y="413861"/>
                      <a:pt x="389284" y="357538"/>
                    </a:cubicBezTo>
                    <a:cubicBezTo>
                      <a:pt x="441012" y="301215"/>
                      <a:pt x="533716" y="304126"/>
                      <a:pt x="533716" y="304126"/>
                    </a:cubicBezTo>
                    <a:cubicBezTo>
                      <a:pt x="533716" y="304126"/>
                      <a:pt x="486795" y="220717"/>
                      <a:pt x="581017" y="74911"/>
                    </a:cubicBezTo>
                    <a:close/>
                  </a:path>
                </a:pathLst>
              </a:custGeom>
              <a:solidFill>
                <a:srgbClr val="B7B7A4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C8CBC7B4-C796-424B-9984-C14F90DC031D}"/>
                  </a:ext>
                </a:extLst>
              </p:cNvPr>
              <p:cNvSpPr/>
              <p:nvPr/>
            </p:nvSpPr>
            <p:spPr>
              <a:xfrm>
                <a:off x="1154951" y="3744422"/>
                <a:ext cx="463144" cy="566013"/>
              </a:xfrm>
              <a:custGeom>
                <a:avLst/>
                <a:gdLst>
                  <a:gd name="connsiteX0" fmla="*/ 34654 w 463144"/>
                  <a:gd name="connsiteY0" fmla="*/ -271 h 566013"/>
                  <a:gd name="connsiteX1" fmla="*/ 0 w 463144"/>
                  <a:gd name="connsiteY1" fmla="*/ 213503 h 566013"/>
                  <a:gd name="connsiteX2" fmla="*/ 188318 w 463144"/>
                  <a:gd name="connsiteY2" fmla="*/ 293115 h 566013"/>
                  <a:gd name="connsiteX3" fmla="*/ 99787 w 463144"/>
                  <a:gd name="connsiteY3" fmla="*/ 416139 h 566013"/>
                  <a:gd name="connsiteX4" fmla="*/ 381696 w 463144"/>
                  <a:gd name="connsiteY4" fmla="*/ 494612 h 566013"/>
                  <a:gd name="connsiteX5" fmla="*/ 426594 w 463144"/>
                  <a:gd name="connsiteY5" fmla="*/ 565743 h 566013"/>
                  <a:gd name="connsiteX6" fmla="*/ 463144 w 463144"/>
                  <a:gd name="connsiteY6" fmla="*/ 553086 h 566013"/>
                  <a:gd name="connsiteX7" fmla="*/ 403070 w 463144"/>
                  <a:gd name="connsiteY7" fmla="*/ 473728 h 566013"/>
                  <a:gd name="connsiteX8" fmla="*/ 460109 w 463144"/>
                  <a:gd name="connsiteY8" fmla="*/ 231349 h 566013"/>
                  <a:gd name="connsiteX9" fmla="*/ 297085 w 463144"/>
                  <a:gd name="connsiteY9" fmla="*/ 229704 h 566013"/>
                  <a:gd name="connsiteX10" fmla="*/ 377901 w 463144"/>
                  <a:gd name="connsiteY10" fmla="*/ 75670 h 566013"/>
                  <a:gd name="connsiteX11" fmla="*/ 34654 w 463144"/>
                  <a:gd name="connsiteY11" fmla="*/ -271 h 566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63144" h="566013">
                    <a:moveTo>
                      <a:pt x="34654" y="-271"/>
                    </a:moveTo>
                    <a:cubicBezTo>
                      <a:pt x="34654" y="-271"/>
                      <a:pt x="120149" y="152497"/>
                      <a:pt x="0" y="213503"/>
                    </a:cubicBezTo>
                    <a:cubicBezTo>
                      <a:pt x="0" y="213503"/>
                      <a:pt x="184777" y="179962"/>
                      <a:pt x="188318" y="293115"/>
                    </a:cubicBezTo>
                    <a:cubicBezTo>
                      <a:pt x="191860" y="406267"/>
                      <a:pt x="99787" y="416139"/>
                      <a:pt x="99787" y="416139"/>
                    </a:cubicBezTo>
                    <a:cubicBezTo>
                      <a:pt x="99787" y="416139"/>
                      <a:pt x="316688" y="380320"/>
                      <a:pt x="381696" y="494612"/>
                    </a:cubicBezTo>
                    <a:lnTo>
                      <a:pt x="426594" y="565743"/>
                    </a:lnTo>
                    <a:lnTo>
                      <a:pt x="463144" y="553086"/>
                    </a:lnTo>
                    <a:lnTo>
                      <a:pt x="403070" y="473728"/>
                    </a:lnTo>
                    <a:cubicBezTo>
                      <a:pt x="403070" y="473728"/>
                      <a:pt x="301891" y="324124"/>
                      <a:pt x="460109" y="231349"/>
                    </a:cubicBezTo>
                    <a:cubicBezTo>
                      <a:pt x="460109" y="231349"/>
                      <a:pt x="327692" y="277167"/>
                      <a:pt x="297085" y="229704"/>
                    </a:cubicBezTo>
                    <a:cubicBezTo>
                      <a:pt x="266479" y="182241"/>
                      <a:pt x="377901" y="75670"/>
                      <a:pt x="377901" y="75670"/>
                    </a:cubicBezTo>
                    <a:cubicBezTo>
                      <a:pt x="377901" y="75670"/>
                      <a:pt x="180224" y="120982"/>
                      <a:pt x="34654" y="-271"/>
                    </a:cubicBezTo>
                    <a:close/>
                  </a:path>
                </a:pathLst>
              </a:custGeom>
              <a:solidFill>
                <a:srgbClr val="B7B7A4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0D692B5B-D4EF-47EB-8A90-188455A87A06}"/>
                  </a:ext>
                </a:extLst>
              </p:cNvPr>
              <p:cNvSpPr/>
              <p:nvPr/>
            </p:nvSpPr>
            <p:spPr>
              <a:xfrm>
                <a:off x="1299763" y="4186904"/>
                <a:ext cx="336165" cy="336418"/>
              </a:xfrm>
              <a:custGeom>
                <a:avLst/>
                <a:gdLst>
                  <a:gd name="connsiteX0" fmla="*/ 336165 w 336165"/>
                  <a:gd name="connsiteY0" fmla="*/ 168209 h 336418"/>
                  <a:gd name="connsiteX1" fmla="*/ 168083 w 336165"/>
                  <a:gd name="connsiteY1" fmla="*/ 336419 h 336418"/>
                  <a:gd name="connsiteX2" fmla="*/ 0 w 336165"/>
                  <a:gd name="connsiteY2" fmla="*/ 168209 h 336418"/>
                  <a:gd name="connsiteX3" fmla="*/ 168083 w 336165"/>
                  <a:gd name="connsiteY3" fmla="*/ 0 h 336418"/>
                  <a:gd name="connsiteX4" fmla="*/ 336165 w 336165"/>
                  <a:gd name="connsiteY4" fmla="*/ 168209 h 336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6165" h="336418">
                    <a:moveTo>
                      <a:pt x="336165" y="168209"/>
                    </a:moveTo>
                    <a:cubicBezTo>
                      <a:pt x="336165" y="261109"/>
                      <a:pt x="260912" y="336419"/>
                      <a:pt x="168083" y="336419"/>
                    </a:cubicBezTo>
                    <a:cubicBezTo>
                      <a:pt x="75253" y="336419"/>
                      <a:pt x="0" y="261109"/>
                      <a:pt x="0" y="168209"/>
                    </a:cubicBezTo>
                    <a:cubicBezTo>
                      <a:pt x="0" y="75310"/>
                      <a:pt x="75253" y="0"/>
                      <a:pt x="168083" y="0"/>
                    </a:cubicBezTo>
                    <a:cubicBezTo>
                      <a:pt x="260912" y="0"/>
                      <a:pt x="336165" y="75310"/>
                      <a:pt x="336165" y="168209"/>
                    </a:cubicBezTo>
                    <a:close/>
                  </a:path>
                </a:pathLst>
              </a:custGeom>
              <a:solidFill>
                <a:srgbClr val="6A3A47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4D46A8DA-C30B-4AE1-9D10-BF2360806306}"/>
                  </a:ext>
                </a:extLst>
              </p:cNvPr>
              <p:cNvSpPr/>
              <p:nvPr/>
            </p:nvSpPr>
            <p:spPr>
              <a:xfrm>
                <a:off x="1552329" y="4234621"/>
                <a:ext cx="219557" cy="219722"/>
              </a:xfrm>
              <a:custGeom>
                <a:avLst/>
                <a:gdLst>
                  <a:gd name="connsiteX0" fmla="*/ 219557 w 219557"/>
                  <a:gd name="connsiteY0" fmla="*/ 109861 h 219722"/>
                  <a:gd name="connsiteX1" fmla="*/ 109779 w 219557"/>
                  <a:gd name="connsiteY1" fmla="*/ 219723 h 219722"/>
                  <a:gd name="connsiteX2" fmla="*/ 0 w 219557"/>
                  <a:gd name="connsiteY2" fmla="*/ 109861 h 219722"/>
                  <a:gd name="connsiteX3" fmla="*/ 109779 w 219557"/>
                  <a:gd name="connsiteY3" fmla="*/ 0 h 219722"/>
                  <a:gd name="connsiteX4" fmla="*/ 219557 w 219557"/>
                  <a:gd name="connsiteY4" fmla="*/ 109861 h 21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9557" h="219722">
                    <a:moveTo>
                      <a:pt x="219557" y="109861"/>
                    </a:moveTo>
                    <a:cubicBezTo>
                      <a:pt x="219557" y="170536"/>
                      <a:pt x="170408" y="219723"/>
                      <a:pt x="109779" y="219723"/>
                    </a:cubicBezTo>
                    <a:cubicBezTo>
                      <a:pt x="49150" y="219723"/>
                      <a:pt x="0" y="170536"/>
                      <a:pt x="0" y="109861"/>
                    </a:cubicBezTo>
                    <a:cubicBezTo>
                      <a:pt x="0" y="49187"/>
                      <a:pt x="49150" y="0"/>
                      <a:pt x="109779" y="0"/>
                    </a:cubicBezTo>
                    <a:cubicBezTo>
                      <a:pt x="170408" y="0"/>
                      <a:pt x="219557" y="49187"/>
                      <a:pt x="219557" y="109861"/>
                    </a:cubicBezTo>
                    <a:close/>
                  </a:path>
                </a:pathLst>
              </a:custGeom>
              <a:solidFill>
                <a:srgbClr val="512D38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384AB77F-4A4C-4367-99C6-CE94B4C7944C}"/>
                  </a:ext>
                </a:extLst>
              </p:cNvPr>
              <p:cNvSpPr/>
              <p:nvPr/>
            </p:nvSpPr>
            <p:spPr>
              <a:xfrm>
                <a:off x="1527035" y="4399160"/>
                <a:ext cx="140890" cy="140997"/>
              </a:xfrm>
              <a:custGeom>
                <a:avLst/>
                <a:gdLst>
                  <a:gd name="connsiteX0" fmla="*/ 140891 w 140890"/>
                  <a:gd name="connsiteY0" fmla="*/ 70499 h 140997"/>
                  <a:gd name="connsiteX1" fmla="*/ 70446 w 140890"/>
                  <a:gd name="connsiteY1" fmla="*/ 140997 h 140997"/>
                  <a:gd name="connsiteX2" fmla="*/ 0 w 140890"/>
                  <a:gd name="connsiteY2" fmla="*/ 70499 h 140997"/>
                  <a:gd name="connsiteX3" fmla="*/ 70446 w 140890"/>
                  <a:gd name="connsiteY3" fmla="*/ 0 h 140997"/>
                  <a:gd name="connsiteX4" fmla="*/ 140891 w 140890"/>
                  <a:gd name="connsiteY4" fmla="*/ 70499 h 14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890" h="140997">
                    <a:moveTo>
                      <a:pt x="140891" y="70499"/>
                    </a:moveTo>
                    <a:cubicBezTo>
                      <a:pt x="140891" y="109434"/>
                      <a:pt x="109351" y="140997"/>
                      <a:pt x="70446" y="140997"/>
                    </a:cubicBezTo>
                    <a:cubicBezTo>
                      <a:pt x="31540" y="140997"/>
                      <a:pt x="0" y="109434"/>
                      <a:pt x="0" y="70499"/>
                    </a:cubicBezTo>
                    <a:cubicBezTo>
                      <a:pt x="0" y="31563"/>
                      <a:pt x="31540" y="0"/>
                      <a:pt x="70446" y="0"/>
                    </a:cubicBezTo>
                    <a:cubicBezTo>
                      <a:pt x="109351" y="0"/>
                      <a:pt x="140891" y="31563"/>
                      <a:pt x="140891" y="70499"/>
                    </a:cubicBezTo>
                    <a:close/>
                  </a:path>
                </a:pathLst>
              </a:custGeom>
              <a:solidFill>
                <a:srgbClr val="3A2129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63BE8046-DD35-4501-B44A-66CDDE766A87}"/>
                </a:ext>
              </a:extLst>
            </p:cNvPr>
            <p:cNvGrpSpPr/>
            <p:nvPr/>
          </p:nvGrpSpPr>
          <p:grpSpPr>
            <a:xfrm rot="10800000">
              <a:off x="973780" y="4523322"/>
              <a:ext cx="968151" cy="926101"/>
              <a:chOff x="1154951" y="3614056"/>
              <a:chExt cx="968151" cy="926101"/>
            </a:xfrm>
            <a:noFill/>
          </p:grpSpPr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936935BF-17A1-4606-8DF8-9B712AC03776}"/>
                  </a:ext>
                </a:extLst>
              </p:cNvPr>
              <p:cNvSpPr/>
              <p:nvPr/>
            </p:nvSpPr>
            <p:spPr>
              <a:xfrm>
                <a:off x="1542085" y="3614056"/>
                <a:ext cx="581017" cy="756751"/>
              </a:xfrm>
              <a:custGeom>
                <a:avLst/>
                <a:gdLst>
                  <a:gd name="connsiteX0" fmla="*/ 581017 w 581017"/>
                  <a:gd name="connsiteY0" fmla="*/ 74911 h 756751"/>
                  <a:gd name="connsiteX1" fmla="*/ 479839 w 581017"/>
                  <a:gd name="connsiteY1" fmla="*/ 85036 h 756751"/>
                  <a:gd name="connsiteX2" fmla="*/ 450623 w 581017"/>
                  <a:gd name="connsiteY2" fmla="*/ -271 h 756751"/>
                  <a:gd name="connsiteX3" fmla="*/ 266099 w 581017"/>
                  <a:gd name="connsiteY3" fmla="*/ 78455 h 756751"/>
                  <a:gd name="connsiteX4" fmla="*/ 266099 w 581017"/>
                  <a:gd name="connsiteY4" fmla="*/ 235020 h 756751"/>
                  <a:gd name="connsiteX5" fmla="*/ 146582 w 581017"/>
                  <a:gd name="connsiteY5" fmla="*/ 248942 h 756751"/>
                  <a:gd name="connsiteX6" fmla="*/ 149997 w 581017"/>
                  <a:gd name="connsiteY6" fmla="*/ 424113 h 756751"/>
                  <a:gd name="connsiteX7" fmla="*/ 22765 w 581017"/>
                  <a:gd name="connsiteY7" fmla="*/ 439301 h 756751"/>
                  <a:gd name="connsiteX8" fmla="*/ 64248 w 581017"/>
                  <a:gd name="connsiteY8" fmla="*/ 653201 h 756751"/>
                  <a:gd name="connsiteX9" fmla="*/ 0 w 581017"/>
                  <a:gd name="connsiteY9" fmla="*/ 737623 h 756751"/>
                  <a:gd name="connsiteX10" fmla="*/ 20489 w 581017"/>
                  <a:gd name="connsiteY10" fmla="*/ 756481 h 756751"/>
                  <a:gd name="connsiteX11" fmla="*/ 85622 w 581017"/>
                  <a:gd name="connsiteY11" fmla="*/ 670035 h 756751"/>
                  <a:gd name="connsiteX12" fmla="*/ 305812 w 581017"/>
                  <a:gd name="connsiteY12" fmla="*/ 662694 h 756751"/>
                  <a:gd name="connsiteX13" fmla="*/ 262305 w 581017"/>
                  <a:gd name="connsiteY13" fmla="*/ 517773 h 756751"/>
                  <a:gd name="connsiteX14" fmla="*/ 418752 w 581017"/>
                  <a:gd name="connsiteY14" fmla="*/ 517773 h 756751"/>
                  <a:gd name="connsiteX15" fmla="*/ 389284 w 581017"/>
                  <a:gd name="connsiteY15" fmla="*/ 357538 h 756751"/>
                  <a:gd name="connsiteX16" fmla="*/ 533716 w 581017"/>
                  <a:gd name="connsiteY16" fmla="*/ 304126 h 756751"/>
                  <a:gd name="connsiteX17" fmla="*/ 581017 w 581017"/>
                  <a:gd name="connsiteY17" fmla="*/ 74911 h 756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81017" h="756751">
                    <a:moveTo>
                      <a:pt x="581017" y="74911"/>
                    </a:moveTo>
                    <a:cubicBezTo>
                      <a:pt x="581017" y="74911"/>
                      <a:pt x="545478" y="116805"/>
                      <a:pt x="479839" y="85036"/>
                    </a:cubicBezTo>
                    <a:cubicBezTo>
                      <a:pt x="414199" y="53267"/>
                      <a:pt x="450623" y="-271"/>
                      <a:pt x="450623" y="-271"/>
                    </a:cubicBezTo>
                    <a:cubicBezTo>
                      <a:pt x="450623" y="-271"/>
                      <a:pt x="355895" y="109084"/>
                      <a:pt x="266099" y="78455"/>
                    </a:cubicBezTo>
                    <a:cubicBezTo>
                      <a:pt x="266099" y="78455"/>
                      <a:pt x="331106" y="196796"/>
                      <a:pt x="266099" y="235020"/>
                    </a:cubicBezTo>
                    <a:cubicBezTo>
                      <a:pt x="230522" y="257802"/>
                      <a:pt x="186447" y="262941"/>
                      <a:pt x="146582" y="248942"/>
                    </a:cubicBezTo>
                    <a:cubicBezTo>
                      <a:pt x="146582" y="248942"/>
                      <a:pt x="202104" y="350956"/>
                      <a:pt x="149997" y="424113"/>
                    </a:cubicBezTo>
                    <a:cubicBezTo>
                      <a:pt x="97890" y="497269"/>
                      <a:pt x="22765" y="439301"/>
                      <a:pt x="22765" y="439301"/>
                    </a:cubicBezTo>
                    <a:cubicBezTo>
                      <a:pt x="22765" y="439301"/>
                      <a:pt x="147974" y="536379"/>
                      <a:pt x="64248" y="653201"/>
                    </a:cubicBezTo>
                    <a:lnTo>
                      <a:pt x="0" y="737623"/>
                    </a:lnTo>
                    <a:lnTo>
                      <a:pt x="20489" y="756481"/>
                    </a:lnTo>
                    <a:lnTo>
                      <a:pt x="85622" y="670035"/>
                    </a:lnTo>
                    <a:cubicBezTo>
                      <a:pt x="85622" y="670035"/>
                      <a:pt x="140638" y="574096"/>
                      <a:pt x="305812" y="662694"/>
                    </a:cubicBezTo>
                    <a:cubicBezTo>
                      <a:pt x="305812" y="662694"/>
                      <a:pt x="226893" y="564603"/>
                      <a:pt x="262305" y="517773"/>
                    </a:cubicBezTo>
                    <a:cubicBezTo>
                      <a:pt x="297718" y="470943"/>
                      <a:pt x="418752" y="517773"/>
                      <a:pt x="418752" y="517773"/>
                    </a:cubicBezTo>
                    <a:cubicBezTo>
                      <a:pt x="418752" y="517773"/>
                      <a:pt x="337556" y="413861"/>
                      <a:pt x="389284" y="357538"/>
                    </a:cubicBezTo>
                    <a:cubicBezTo>
                      <a:pt x="441012" y="301215"/>
                      <a:pt x="533716" y="304126"/>
                      <a:pt x="533716" y="304126"/>
                    </a:cubicBezTo>
                    <a:cubicBezTo>
                      <a:pt x="533716" y="304126"/>
                      <a:pt x="486795" y="220717"/>
                      <a:pt x="581017" y="74911"/>
                    </a:cubicBezTo>
                    <a:close/>
                  </a:path>
                </a:pathLst>
              </a:custGeom>
              <a:grpFill/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225BC0DA-B4B5-4509-89B5-7682A51F056E}"/>
                  </a:ext>
                </a:extLst>
              </p:cNvPr>
              <p:cNvSpPr/>
              <p:nvPr/>
            </p:nvSpPr>
            <p:spPr>
              <a:xfrm>
                <a:off x="1154951" y="3744422"/>
                <a:ext cx="463144" cy="566013"/>
              </a:xfrm>
              <a:custGeom>
                <a:avLst/>
                <a:gdLst>
                  <a:gd name="connsiteX0" fmla="*/ 34654 w 463144"/>
                  <a:gd name="connsiteY0" fmla="*/ -271 h 566013"/>
                  <a:gd name="connsiteX1" fmla="*/ 0 w 463144"/>
                  <a:gd name="connsiteY1" fmla="*/ 213503 h 566013"/>
                  <a:gd name="connsiteX2" fmla="*/ 188318 w 463144"/>
                  <a:gd name="connsiteY2" fmla="*/ 293115 h 566013"/>
                  <a:gd name="connsiteX3" fmla="*/ 99787 w 463144"/>
                  <a:gd name="connsiteY3" fmla="*/ 416139 h 566013"/>
                  <a:gd name="connsiteX4" fmla="*/ 381696 w 463144"/>
                  <a:gd name="connsiteY4" fmla="*/ 494612 h 566013"/>
                  <a:gd name="connsiteX5" fmla="*/ 426594 w 463144"/>
                  <a:gd name="connsiteY5" fmla="*/ 565743 h 566013"/>
                  <a:gd name="connsiteX6" fmla="*/ 463144 w 463144"/>
                  <a:gd name="connsiteY6" fmla="*/ 553086 h 566013"/>
                  <a:gd name="connsiteX7" fmla="*/ 403070 w 463144"/>
                  <a:gd name="connsiteY7" fmla="*/ 473728 h 566013"/>
                  <a:gd name="connsiteX8" fmla="*/ 460109 w 463144"/>
                  <a:gd name="connsiteY8" fmla="*/ 231349 h 566013"/>
                  <a:gd name="connsiteX9" fmla="*/ 297085 w 463144"/>
                  <a:gd name="connsiteY9" fmla="*/ 229704 h 566013"/>
                  <a:gd name="connsiteX10" fmla="*/ 377901 w 463144"/>
                  <a:gd name="connsiteY10" fmla="*/ 75670 h 566013"/>
                  <a:gd name="connsiteX11" fmla="*/ 34654 w 463144"/>
                  <a:gd name="connsiteY11" fmla="*/ -271 h 566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63144" h="566013">
                    <a:moveTo>
                      <a:pt x="34654" y="-271"/>
                    </a:moveTo>
                    <a:cubicBezTo>
                      <a:pt x="34654" y="-271"/>
                      <a:pt x="120149" y="152497"/>
                      <a:pt x="0" y="213503"/>
                    </a:cubicBezTo>
                    <a:cubicBezTo>
                      <a:pt x="0" y="213503"/>
                      <a:pt x="184777" y="179962"/>
                      <a:pt x="188318" y="293115"/>
                    </a:cubicBezTo>
                    <a:cubicBezTo>
                      <a:pt x="191860" y="406267"/>
                      <a:pt x="99787" y="416139"/>
                      <a:pt x="99787" y="416139"/>
                    </a:cubicBezTo>
                    <a:cubicBezTo>
                      <a:pt x="99787" y="416139"/>
                      <a:pt x="316688" y="380320"/>
                      <a:pt x="381696" y="494612"/>
                    </a:cubicBezTo>
                    <a:lnTo>
                      <a:pt x="426594" y="565743"/>
                    </a:lnTo>
                    <a:lnTo>
                      <a:pt x="463144" y="553086"/>
                    </a:lnTo>
                    <a:lnTo>
                      <a:pt x="403070" y="473728"/>
                    </a:lnTo>
                    <a:cubicBezTo>
                      <a:pt x="403070" y="473728"/>
                      <a:pt x="301891" y="324124"/>
                      <a:pt x="460109" y="231349"/>
                    </a:cubicBezTo>
                    <a:cubicBezTo>
                      <a:pt x="460109" y="231349"/>
                      <a:pt x="327692" y="277167"/>
                      <a:pt x="297085" y="229704"/>
                    </a:cubicBezTo>
                    <a:cubicBezTo>
                      <a:pt x="266479" y="182241"/>
                      <a:pt x="377901" y="75670"/>
                      <a:pt x="377901" y="75670"/>
                    </a:cubicBezTo>
                    <a:cubicBezTo>
                      <a:pt x="377901" y="75670"/>
                      <a:pt x="180224" y="120982"/>
                      <a:pt x="34654" y="-271"/>
                    </a:cubicBezTo>
                    <a:close/>
                  </a:path>
                </a:pathLst>
              </a:custGeom>
              <a:grpFill/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B29D4FCC-64A1-4CAF-976A-EE58450F7E9F}"/>
                  </a:ext>
                </a:extLst>
              </p:cNvPr>
              <p:cNvSpPr/>
              <p:nvPr/>
            </p:nvSpPr>
            <p:spPr>
              <a:xfrm>
                <a:off x="1299763" y="4186904"/>
                <a:ext cx="336165" cy="336418"/>
              </a:xfrm>
              <a:custGeom>
                <a:avLst/>
                <a:gdLst>
                  <a:gd name="connsiteX0" fmla="*/ 336165 w 336165"/>
                  <a:gd name="connsiteY0" fmla="*/ 168209 h 336418"/>
                  <a:gd name="connsiteX1" fmla="*/ 168083 w 336165"/>
                  <a:gd name="connsiteY1" fmla="*/ 336419 h 336418"/>
                  <a:gd name="connsiteX2" fmla="*/ 0 w 336165"/>
                  <a:gd name="connsiteY2" fmla="*/ 168209 h 336418"/>
                  <a:gd name="connsiteX3" fmla="*/ 168083 w 336165"/>
                  <a:gd name="connsiteY3" fmla="*/ 0 h 336418"/>
                  <a:gd name="connsiteX4" fmla="*/ 336165 w 336165"/>
                  <a:gd name="connsiteY4" fmla="*/ 168209 h 336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6165" h="336418">
                    <a:moveTo>
                      <a:pt x="336165" y="168209"/>
                    </a:moveTo>
                    <a:cubicBezTo>
                      <a:pt x="336165" y="261109"/>
                      <a:pt x="260912" y="336419"/>
                      <a:pt x="168083" y="336419"/>
                    </a:cubicBezTo>
                    <a:cubicBezTo>
                      <a:pt x="75253" y="336419"/>
                      <a:pt x="0" y="261109"/>
                      <a:pt x="0" y="168209"/>
                    </a:cubicBezTo>
                    <a:cubicBezTo>
                      <a:pt x="0" y="75310"/>
                      <a:pt x="75253" y="0"/>
                      <a:pt x="168083" y="0"/>
                    </a:cubicBezTo>
                    <a:cubicBezTo>
                      <a:pt x="260912" y="0"/>
                      <a:pt x="336165" y="75310"/>
                      <a:pt x="336165" y="168209"/>
                    </a:cubicBezTo>
                    <a:close/>
                  </a:path>
                </a:pathLst>
              </a:custGeom>
              <a:grpFill/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6012C55B-D0DE-45EB-8CB3-78C0797E7EFD}"/>
                  </a:ext>
                </a:extLst>
              </p:cNvPr>
              <p:cNvSpPr/>
              <p:nvPr/>
            </p:nvSpPr>
            <p:spPr>
              <a:xfrm>
                <a:off x="1552329" y="4234621"/>
                <a:ext cx="219557" cy="219722"/>
              </a:xfrm>
              <a:custGeom>
                <a:avLst/>
                <a:gdLst>
                  <a:gd name="connsiteX0" fmla="*/ 219557 w 219557"/>
                  <a:gd name="connsiteY0" fmla="*/ 109861 h 219722"/>
                  <a:gd name="connsiteX1" fmla="*/ 109779 w 219557"/>
                  <a:gd name="connsiteY1" fmla="*/ 219723 h 219722"/>
                  <a:gd name="connsiteX2" fmla="*/ 0 w 219557"/>
                  <a:gd name="connsiteY2" fmla="*/ 109861 h 219722"/>
                  <a:gd name="connsiteX3" fmla="*/ 109779 w 219557"/>
                  <a:gd name="connsiteY3" fmla="*/ 0 h 219722"/>
                  <a:gd name="connsiteX4" fmla="*/ 219557 w 219557"/>
                  <a:gd name="connsiteY4" fmla="*/ 109861 h 21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9557" h="219722">
                    <a:moveTo>
                      <a:pt x="219557" y="109861"/>
                    </a:moveTo>
                    <a:cubicBezTo>
                      <a:pt x="219557" y="170536"/>
                      <a:pt x="170408" y="219723"/>
                      <a:pt x="109779" y="219723"/>
                    </a:cubicBezTo>
                    <a:cubicBezTo>
                      <a:pt x="49150" y="219723"/>
                      <a:pt x="0" y="170536"/>
                      <a:pt x="0" y="109861"/>
                    </a:cubicBezTo>
                    <a:cubicBezTo>
                      <a:pt x="0" y="49187"/>
                      <a:pt x="49150" y="0"/>
                      <a:pt x="109779" y="0"/>
                    </a:cubicBezTo>
                    <a:cubicBezTo>
                      <a:pt x="170408" y="0"/>
                      <a:pt x="219557" y="49187"/>
                      <a:pt x="219557" y="109861"/>
                    </a:cubicBezTo>
                    <a:close/>
                  </a:path>
                </a:pathLst>
              </a:custGeom>
              <a:grpFill/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E6B81328-BF45-4A1E-B571-80A00E0210FA}"/>
                  </a:ext>
                </a:extLst>
              </p:cNvPr>
              <p:cNvSpPr/>
              <p:nvPr/>
            </p:nvSpPr>
            <p:spPr>
              <a:xfrm>
                <a:off x="1527035" y="4399160"/>
                <a:ext cx="140890" cy="140997"/>
              </a:xfrm>
              <a:custGeom>
                <a:avLst/>
                <a:gdLst>
                  <a:gd name="connsiteX0" fmla="*/ 140891 w 140890"/>
                  <a:gd name="connsiteY0" fmla="*/ 70499 h 140997"/>
                  <a:gd name="connsiteX1" fmla="*/ 70446 w 140890"/>
                  <a:gd name="connsiteY1" fmla="*/ 140997 h 140997"/>
                  <a:gd name="connsiteX2" fmla="*/ 0 w 140890"/>
                  <a:gd name="connsiteY2" fmla="*/ 70499 h 140997"/>
                  <a:gd name="connsiteX3" fmla="*/ 70446 w 140890"/>
                  <a:gd name="connsiteY3" fmla="*/ 0 h 140997"/>
                  <a:gd name="connsiteX4" fmla="*/ 140891 w 140890"/>
                  <a:gd name="connsiteY4" fmla="*/ 70499 h 14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890" h="140997">
                    <a:moveTo>
                      <a:pt x="140891" y="70499"/>
                    </a:moveTo>
                    <a:cubicBezTo>
                      <a:pt x="140891" y="109434"/>
                      <a:pt x="109351" y="140997"/>
                      <a:pt x="70446" y="140997"/>
                    </a:cubicBezTo>
                    <a:cubicBezTo>
                      <a:pt x="31540" y="140997"/>
                      <a:pt x="0" y="109434"/>
                      <a:pt x="0" y="70499"/>
                    </a:cubicBezTo>
                    <a:cubicBezTo>
                      <a:pt x="0" y="31563"/>
                      <a:pt x="31540" y="0"/>
                      <a:pt x="70446" y="0"/>
                    </a:cubicBezTo>
                    <a:cubicBezTo>
                      <a:pt x="109351" y="0"/>
                      <a:pt x="140891" y="31563"/>
                      <a:pt x="140891" y="70499"/>
                    </a:cubicBezTo>
                    <a:close/>
                  </a:path>
                </a:pathLst>
              </a:custGeom>
              <a:grpFill/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  <p:pic>
        <p:nvPicPr>
          <p:cNvPr id="139" name="Graphic 138" descr="Refresh with solid fill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5AC5BF60-B969-4391-A4EF-E4E5EDBF48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621915" y="93642"/>
            <a:ext cx="500717" cy="50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518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8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repeatCount="indefinite" decel="8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">
                                      <p:cBhvr>
                                        <p:cTn id="50" dur="1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55" grpId="0"/>
      <p:bldP spid="55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A6FC1D19-8276-4AB7-BCD0-25AA7180E1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-1"/>
            <a:ext cx="6099163" cy="3429198"/>
          </a:xfrm>
          <a:prstGeom prst="rect">
            <a:avLst/>
          </a:prstGeom>
        </p:spPr>
      </p:pic>
      <p:grpSp>
        <p:nvGrpSpPr>
          <p:cNvPr id="78" name="Group 77">
            <a:extLst>
              <a:ext uri="{FF2B5EF4-FFF2-40B4-BE49-F238E27FC236}">
                <a16:creationId xmlns:a16="http://schemas.microsoft.com/office/drawing/2014/main" id="{357347AE-3451-43BD-8007-DDA4F054EC5D}"/>
              </a:ext>
            </a:extLst>
          </p:cNvPr>
          <p:cNvGrpSpPr/>
          <p:nvPr/>
        </p:nvGrpSpPr>
        <p:grpSpPr>
          <a:xfrm>
            <a:off x="0" y="3429197"/>
            <a:ext cx="3048822" cy="3424895"/>
            <a:chOff x="0" y="3429197"/>
            <a:chExt cx="3048822" cy="3424895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B5A568AC-240E-45AA-B879-DA85FBFA48D9}"/>
                </a:ext>
              </a:extLst>
            </p:cNvPr>
            <p:cNvSpPr/>
            <p:nvPr/>
          </p:nvSpPr>
          <p:spPr>
            <a:xfrm>
              <a:off x="0" y="3429197"/>
              <a:ext cx="3048822" cy="3424895"/>
            </a:xfrm>
            <a:custGeom>
              <a:avLst/>
              <a:gdLst>
                <a:gd name="connsiteX0" fmla="*/ 0 w 3048822"/>
                <a:gd name="connsiteY0" fmla="*/ 0 h 3424895"/>
                <a:gd name="connsiteX1" fmla="*/ 3048823 w 3048822"/>
                <a:gd name="connsiteY1" fmla="*/ 0 h 3424895"/>
                <a:gd name="connsiteX2" fmla="*/ 3048823 w 3048822"/>
                <a:gd name="connsiteY2" fmla="*/ 3424896 h 3424895"/>
                <a:gd name="connsiteX3" fmla="*/ 0 w 3048822"/>
                <a:gd name="connsiteY3" fmla="*/ 3424896 h 3424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8822" h="3424895">
                  <a:moveTo>
                    <a:pt x="0" y="0"/>
                  </a:moveTo>
                  <a:lnTo>
                    <a:pt x="3048823" y="0"/>
                  </a:lnTo>
                  <a:lnTo>
                    <a:pt x="3048823" y="3424896"/>
                  </a:lnTo>
                  <a:lnTo>
                    <a:pt x="0" y="3424896"/>
                  </a:lnTo>
                  <a:close/>
                </a:path>
              </a:pathLst>
            </a:custGeom>
            <a:solidFill>
              <a:srgbClr val="ED6DA6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65DAD35-075A-4629-9CCF-38B80D089C4E}"/>
                </a:ext>
              </a:extLst>
            </p:cNvPr>
            <p:cNvSpPr/>
            <p:nvPr/>
          </p:nvSpPr>
          <p:spPr>
            <a:xfrm>
              <a:off x="388220" y="4319143"/>
              <a:ext cx="2277696" cy="2277696"/>
            </a:xfrm>
            <a:custGeom>
              <a:avLst/>
              <a:gdLst>
                <a:gd name="connsiteX0" fmla="*/ 2277696 w 2277696"/>
                <a:gd name="connsiteY0" fmla="*/ 1138848 h 2277696"/>
                <a:gd name="connsiteX1" fmla="*/ 1138848 w 2277696"/>
                <a:gd name="connsiteY1" fmla="*/ 2277696 h 2277696"/>
                <a:gd name="connsiteX2" fmla="*/ 0 w 2277696"/>
                <a:gd name="connsiteY2" fmla="*/ 1138848 h 2277696"/>
                <a:gd name="connsiteX3" fmla="*/ 1138848 w 2277696"/>
                <a:gd name="connsiteY3" fmla="*/ 0 h 2277696"/>
                <a:gd name="connsiteX4" fmla="*/ 2277696 w 2277696"/>
                <a:gd name="connsiteY4" fmla="*/ 1138848 h 2277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7696" h="2277696">
                  <a:moveTo>
                    <a:pt x="2277696" y="1138848"/>
                  </a:moveTo>
                  <a:cubicBezTo>
                    <a:pt x="2277696" y="1767817"/>
                    <a:pt x="1767816" y="2277696"/>
                    <a:pt x="1138848" y="2277696"/>
                  </a:cubicBezTo>
                  <a:cubicBezTo>
                    <a:pt x="509880" y="2277696"/>
                    <a:pt x="0" y="1767817"/>
                    <a:pt x="0" y="1138848"/>
                  </a:cubicBezTo>
                  <a:cubicBezTo>
                    <a:pt x="0" y="509880"/>
                    <a:pt x="509880" y="0"/>
                    <a:pt x="1138848" y="0"/>
                  </a:cubicBezTo>
                  <a:cubicBezTo>
                    <a:pt x="1767816" y="0"/>
                    <a:pt x="2277696" y="509880"/>
                    <a:pt x="2277696" y="1138848"/>
                  </a:cubicBezTo>
                  <a:close/>
                </a:path>
              </a:pathLst>
            </a:custGeom>
            <a:solidFill>
              <a:srgbClr val="6A3A47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E1421B2-2DC8-4F5B-9F03-D95C56973990}"/>
                </a:ext>
              </a:extLst>
            </p:cNvPr>
            <p:cNvSpPr/>
            <p:nvPr/>
          </p:nvSpPr>
          <p:spPr>
            <a:xfrm>
              <a:off x="388156" y="4319269"/>
              <a:ext cx="2278266" cy="1316876"/>
            </a:xfrm>
            <a:custGeom>
              <a:avLst/>
              <a:gdLst>
                <a:gd name="connsiteX0" fmla="*/ 2277761 w 2278266"/>
                <a:gd name="connsiteY0" fmla="*/ 1138577 h 1316876"/>
                <a:gd name="connsiteX1" fmla="*/ 1138913 w 2278266"/>
                <a:gd name="connsiteY1" fmla="*/ -271 h 1316876"/>
                <a:gd name="connsiteX2" fmla="*/ 65 w 2278266"/>
                <a:gd name="connsiteY2" fmla="*/ 1138577 h 1316876"/>
                <a:gd name="connsiteX3" fmla="*/ 65 w 2278266"/>
                <a:gd name="connsiteY3" fmla="*/ 1138577 h 1316876"/>
                <a:gd name="connsiteX4" fmla="*/ 65 w 2278266"/>
                <a:gd name="connsiteY4" fmla="*/ 1149333 h 1316876"/>
                <a:gd name="connsiteX5" fmla="*/ 158192 w 2278266"/>
                <a:gd name="connsiteY5" fmla="*/ 1316541 h 1316876"/>
                <a:gd name="connsiteX6" fmla="*/ 325395 w 2278266"/>
                <a:gd name="connsiteY6" fmla="*/ 1158406 h 1316876"/>
                <a:gd name="connsiteX7" fmla="*/ 325395 w 2278266"/>
                <a:gd name="connsiteY7" fmla="*/ 1149333 h 1316876"/>
                <a:gd name="connsiteX8" fmla="*/ 325395 w 2278266"/>
                <a:gd name="connsiteY8" fmla="*/ 1138577 h 1316876"/>
                <a:gd name="connsiteX9" fmla="*/ 326408 w 2278266"/>
                <a:gd name="connsiteY9" fmla="*/ 1138577 h 1316876"/>
                <a:gd name="connsiteX10" fmla="*/ 498702 w 2278266"/>
                <a:gd name="connsiteY10" fmla="*/ 986554 h 1316876"/>
                <a:gd name="connsiteX11" fmla="*/ 650726 w 2278266"/>
                <a:gd name="connsiteY11" fmla="*/ 1138577 h 1316876"/>
                <a:gd name="connsiteX12" fmla="*/ 651865 w 2278266"/>
                <a:gd name="connsiteY12" fmla="*/ 1138577 h 1316876"/>
                <a:gd name="connsiteX13" fmla="*/ 651865 w 2278266"/>
                <a:gd name="connsiteY13" fmla="*/ 1149333 h 1316876"/>
                <a:gd name="connsiteX14" fmla="*/ 809993 w 2278266"/>
                <a:gd name="connsiteY14" fmla="*/ 1316541 h 1316876"/>
                <a:gd name="connsiteX15" fmla="*/ 977196 w 2278266"/>
                <a:gd name="connsiteY15" fmla="*/ 1158406 h 1316876"/>
                <a:gd name="connsiteX16" fmla="*/ 977196 w 2278266"/>
                <a:gd name="connsiteY16" fmla="*/ 1149333 h 1316876"/>
                <a:gd name="connsiteX17" fmla="*/ 977196 w 2278266"/>
                <a:gd name="connsiteY17" fmla="*/ 1138577 h 1316876"/>
                <a:gd name="connsiteX18" fmla="*/ 978209 w 2278266"/>
                <a:gd name="connsiteY18" fmla="*/ 1138577 h 1316876"/>
                <a:gd name="connsiteX19" fmla="*/ 1150504 w 2278266"/>
                <a:gd name="connsiteY19" fmla="*/ 986554 h 1316876"/>
                <a:gd name="connsiteX20" fmla="*/ 1302527 w 2278266"/>
                <a:gd name="connsiteY20" fmla="*/ 1138577 h 1316876"/>
                <a:gd name="connsiteX21" fmla="*/ 1303666 w 2278266"/>
                <a:gd name="connsiteY21" fmla="*/ 1138577 h 1316876"/>
                <a:gd name="connsiteX22" fmla="*/ 1303033 w 2278266"/>
                <a:gd name="connsiteY22" fmla="*/ 1149333 h 1316876"/>
                <a:gd name="connsiteX23" fmla="*/ 1465762 w 2278266"/>
                <a:gd name="connsiteY23" fmla="*/ 1312062 h 1316876"/>
                <a:gd name="connsiteX24" fmla="*/ 1628491 w 2278266"/>
                <a:gd name="connsiteY24" fmla="*/ 1149333 h 1316876"/>
                <a:gd name="connsiteX25" fmla="*/ 1628491 w 2278266"/>
                <a:gd name="connsiteY25" fmla="*/ 1138577 h 1316876"/>
                <a:gd name="connsiteX26" fmla="*/ 1629503 w 2278266"/>
                <a:gd name="connsiteY26" fmla="*/ 1138577 h 1316876"/>
                <a:gd name="connsiteX27" fmla="*/ 1801798 w 2278266"/>
                <a:gd name="connsiteY27" fmla="*/ 986554 h 1316876"/>
                <a:gd name="connsiteX28" fmla="*/ 1953822 w 2278266"/>
                <a:gd name="connsiteY28" fmla="*/ 1138577 h 1316876"/>
                <a:gd name="connsiteX29" fmla="*/ 1952809 w 2278266"/>
                <a:gd name="connsiteY29" fmla="*/ 1138577 h 1316876"/>
                <a:gd name="connsiteX30" fmla="*/ 1952809 w 2278266"/>
                <a:gd name="connsiteY30" fmla="*/ 1149333 h 1316876"/>
                <a:gd name="connsiteX31" fmla="*/ 2115538 w 2278266"/>
                <a:gd name="connsiteY31" fmla="*/ 1312062 h 1316876"/>
                <a:gd name="connsiteX32" fmla="*/ 2278267 w 2278266"/>
                <a:gd name="connsiteY32" fmla="*/ 1149333 h 1316876"/>
                <a:gd name="connsiteX33" fmla="*/ 2277634 w 2278266"/>
                <a:gd name="connsiteY33" fmla="*/ 1138577 h 13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278266" h="1316876">
                  <a:moveTo>
                    <a:pt x="2277761" y="1138577"/>
                  </a:moveTo>
                  <a:cubicBezTo>
                    <a:pt x="2277761" y="509604"/>
                    <a:pt x="1767886" y="-271"/>
                    <a:pt x="1138913" y="-271"/>
                  </a:cubicBezTo>
                  <a:cubicBezTo>
                    <a:pt x="509945" y="-271"/>
                    <a:pt x="65" y="509604"/>
                    <a:pt x="65" y="1138577"/>
                  </a:cubicBezTo>
                  <a:lnTo>
                    <a:pt x="65" y="1138577"/>
                  </a:lnTo>
                  <a:cubicBezTo>
                    <a:pt x="65" y="1142120"/>
                    <a:pt x="65" y="1145663"/>
                    <a:pt x="65" y="1149333"/>
                  </a:cubicBezTo>
                  <a:cubicBezTo>
                    <a:pt x="-2441" y="1239176"/>
                    <a:pt x="68355" y="1314036"/>
                    <a:pt x="158192" y="1316541"/>
                  </a:cubicBezTo>
                  <a:cubicBezTo>
                    <a:pt x="248030" y="1319047"/>
                    <a:pt x="322890" y="1248248"/>
                    <a:pt x="325395" y="1158406"/>
                  </a:cubicBezTo>
                  <a:cubicBezTo>
                    <a:pt x="325480" y="1155382"/>
                    <a:pt x="325480" y="1152357"/>
                    <a:pt x="325395" y="1149333"/>
                  </a:cubicBezTo>
                  <a:cubicBezTo>
                    <a:pt x="325395" y="1145663"/>
                    <a:pt x="325395" y="1142120"/>
                    <a:pt x="325395" y="1138577"/>
                  </a:cubicBezTo>
                  <a:lnTo>
                    <a:pt x="326408" y="1138577"/>
                  </a:lnTo>
                  <a:cubicBezTo>
                    <a:pt x="332005" y="1049013"/>
                    <a:pt x="409143" y="980961"/>
                    <a:pt x="498702" y="986554"/>
                  </a:cubicBezTo>
                  <a:cubicBezTo>
                    <a:pt x="580453" y="991666"/>
                    <a:pt x="645618" y="1056821"/>
                    <a:pt x="650726" y="1138577"/>
                  </a:cubicBezTo>
                  <a:lnTo>
                    <a:pt x="651865" y="1138577"/>
                  </a:lnTo>
                  <a:cubicBezTo>
                    <a:pt x="651865" y="1142120"/>
                    <a:pt x="651865" y="1145663"/>
                    <a:pt x="651865" y="1149333"/>
                  </a:cubicBezTo>
                  <a:cubicBezTo>
                    <a:pt x="649360" y="1239176"/>
                    <a:pt x="720156" y="1314036"/>
                    <a:pt x="809993" y="1316541"/>
                  </a:cubicBezTo>
                  <a:cubicBezTo>
                    <a:pt x="899830" y="1319047"/>
                    <a:pt x="974691" y="1248248"/>
                    <a:pt x="977196" y="1158406"/>
                  </a:cubicBezTo>
                  <a:cubicBezTo>
                    <a:pt x="977285" y="1155382"/>
                    <a:pt x="977285" y="1152357"/>
                    <a:pt x="977196" y="1149333"/>
                  </a:cubicBezTo>
                  <a:cubicBezTo>
                    <a:pt x="977196" y="1145663"/>
                    <a:pt x="977196" y="1142120"/>
                    <a:pt x="977196" y="1138577"/>
                  </a:cubicBezTo>
                  <a:lnTo>
                    <a:pt x="978209" y="1138577"/>
                  </a:lnTo>
                  <a:cubicBezTo>
                    <a:pt x="983801" y="1049013"/>
                    <a:pt x="1060939" y="980961"/>
                    <a:pt x="1150504" y="986554"/>
                  </a:cubicBezTo>
                  <a:cubicBezTo>
                    <a:pt x="1232248" y="991666"/>
                    <a:pt x="1297415" y="1056821"/>
                    <a:pt x="1302527" y="1138577"/>
                  </a:cubicBezTo>
                  <a:lnTo>
                    <a:pt x="1303666" y="1138577"/>
                  </a:lnTo>
                  <a:cubicBezTo>
                    <a:pt x="1303666" y="1142120"/>
                    <a:pt x="1303033" y="1145663"/>
                    <a:pt x="1303033" y="1149333"/>
                  </a:cubicBezTo>
                  <a:cubicBezTo>
                    <a:pt x="1303033" y="1239201"/>
                    <a:pt x="1375894" y="1312062"/>
                    <a:pt x="1465762" y="1312062"/>
                  </a:cubicBezTo>
                  <a:cubicBezTo>
                    <a:pt x="1555630" y="1312062"/>
                    <a:pt x="1628491" y="1239201"/>
                    <a:pt x="1628491" y="1149333"/>
                  </a:cubicBezTo>
                  <a:cubicBezTo>
                    <a:pt x="1628491" y="1145663"/>
                    <a:pt x="1628491" y="1142120"/>
                    <a:pt x="1628491" y="1138577"/>
                  </a:cubicBezTo>
                  <a:lnTo>
                    <a:pt x="1629503" y="1138577"/>
                  </a:lnTo>
                  <a:cubicBezTo>
                    <a:pt x="1635096" y="1049013"/>
                    <a:pt x="1712234" y="980961"/>
                    <a:pt x="1801798" y="986554"/>
                  </a:cubicBezTo>
                  <a:cubicBezTo>
                    <a:pt x="1883542" y="991666"/>
                    <a:pt x="1948709" y="1056821"/>
                    <a:pt x="1953822" y="1138577"/>
                  </a:cubicBezTo>
                  <a:lnTo>
                    <a:pt x="1952809" y="1138577"/>
                  </a:lnTo>
                  <a:cubicBezTo>
                    <a:pt x="1952809" y="1142120"/>
                    <a:pt x="1952809" y="1145663"/>
                    <a:pt x="1952809" y="1149333"/>
                  </a:cubicBezTo>
                  <a:cubicBezTo>
                    <a:pt x="1952809" y="1239201"/>
                    <a:pt x="2025670" y="1312062"/>
                    <a:pt x="2115538" y="1312062"/>
                  </a:cubicBezTo>
                  <a:cubicBezTo>
                    <a:pt x="2205406" y="1312062"/>
                    <a:pt x="2278267" y="1239201"/>
                    <a:pt x="2278267" y="1149333"/>
                  </a:cubicBezTo>
                  <a:cubicBezTo>
                    <a:pt x="2278267" y="1145663"/>
                    <a:pt x="2278267" y="1142120"/>
                    <a:pt x="2277634" y="1138577"/>
                  </a:cubicBezTo>
                  <a:close/>
                </a:path>
              </a:pathLst>
            </a:custGeom>
            <a:solidFill>
              <a:srgbClr val="FCF7EF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F8D53013-317D-4F71-9BA8-7F17FB4296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49582" y="3429197"/>
            <a:ext cx="3049582" cy="342919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CB14826-3258-472B-AA17-E0B4AD1ACF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92837" y="-1"/>
            <a:ext cx="3062235" cy="5036238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EF5BFE2F-73FE-44D5-8D8A-2C1EA27AB3FE}"/>
              </a:ext>
            </a:extLst>
          </p:cNvPr>
          <p:cNvGrpSpPr/>
          <p:nvPr/>
        </p:nvGrpSpPr>
        <p:grpSpPr>
          <a:xfrm>
            <a:off x="9153806" y="-1"/>
            <a:ext cx="3036928" cy="2510906"/>
            <a:chOff x="9153806" y="-1"/>
            <a:chExt cx="3036928" cy="251090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4C11809-82F7-4DF0-90BE-0646627DED66}"/>
                </a:ext>
              </a:extLst>
            </p:cNvPr>
            <p:cNvSpPr/>
            <p:nvPr/>
          </p:nvSpPr>
          <p:spPr>
            <a:xfrm>
              <a:off x="9153806" y="-1"/>
              <a:ext cx="3036928" cy="2510906"/>
            </a:xfrm>
            <a:custGeom>
              <a:avLst/>
              <a:gdLst>
                <a:gd name="connsiteX0" fmla="*/ 0 w 3035662"/>
                <a:gd name="connsiteY0" fmla="*/ 0 h 2510906"/>
                <a:gd name="connsiteX1" fmla="*/ 3035663 w 3035662"/>
                <a:gd name="connsiteY1" fmla="*/ 0 h 2510906"/>
                <a:gd name="connsiteX2" fmla="*/ 3035663 w 3035662"/>
                <a:gd name="connsiteY2" fmla="*/ 2510906 h 2510906"/>
                <a:gd name="connsiteX3" fmla="*/ 0 w 3035662"/>
                <a:gd name="connsiteY3" fmla="*/ 2510906 h 2510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5662" h="2510906">
                  <a:moveTo>
                    <a:pt x="0" y="0"/>
                  </a:moveTo>
                  <a:lnTo>
                    <a:pt x="3035663" y="0"/>
                  </a:lnTo>
                  <a:lnTo>
                    <a:pt x="3035663" y="2510906"/>
                  </a:lnTo>
                  <a:lnTo>
                    <a:pt x="0" y="2510906"/>
                  </a:lnTo>
                  <a:close/>
                </a:path>
              </a:pathLst>
            </a:custGeom>
            <a:solidFill>
              <a:srgbClr val="E5272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05D568-A50C-4F47-9D06-7AB3F1E7E3C5}"/>
                </a:ext>
              </a:extLst>
            </p:cNvPr>
            <p:cNvSpPr/>
            <p:nvPr/>
          </p:nvSpPr>
          <p:spPr>
            <a:xfrm>
              <a:off x="9874444" y="511088"/>
              <a:ext cx="1583631" cy="733797"/>
            </a:xfrm>
            <a:custGeom>
              <a:avLst/>
              <a:gdLst>
                <a:gd name="connsiteX0" fmla="*/ 791752 w 1583631"/>
                <a:gd name="connsiteY0" fmla="*/ 641677 h 733797"/>
                <a:gd name="connsiteX1" fmla="*/ 99459 w 1583631"/>
                <a:gd name="connsiteY1" fmla="*/ 0 h 733797"/>
                <a:gd name="connsiteX2" fmla="*/ 0 w 1583631"/>
                <a:gd name="connsiteY2" fmla="*/ 0 h 733797"/>
                <a:gd name="connsiteX3" fmla="*/ 791752 w 1583631"/>
                <a:gd name="connsiteY3" fmla="*/ 733798 h 733797"/>
                <a:gd name="connsiteX4" fmla="*/ 1583631 w 1583631"/>
                <a:gd name="connsiteY4" fmla="*/ 0 h 733797"/>
                <a:gd name="connsiteX5" fmla="*/ 1484299 w 1583631"/>
                <a:gd name="connsiteY5" fmla="*/ 0 h 733797"/>
                <a:gd name="connsiteX6" fmla="*/ 791752 w 1583631"/>
                <a:gd name="connsiteY6" fmla="*/ 641677 h 733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3631" h="733797">
                  <a:moveTo>
                    <a:pt x="791752" y="641677"/>
                  </a:moveTo>
                  <a:lnTo>
                    <a:pt x="99459" y="0"/>
                  </a:lnTo>
                  <a:lnTo>
                    <a:pt x="0" y="0"/>
                  </a:lnTo>
                  <a:lnTo>
                    <a:pt x="791752" y="733798"/>
                  </a:lnTo>
                  <a:lnTo>
                    <a:pt x="1583631" y="0"/>
                  </a:lnTo>
                  <a:lnTo>
                    <a:pt x="1484299" y="0"/>
                  </a:lnTo>
                  <a:lnTo>
                    <a:pt x="791752" y="641677"/>
                  </a:lnTo>
                  <a:close/>
                </a:path>
              </a:pathLst>
            </a:custGeom>
            <a:solidFill>
              <a:srgbClr val="87CFEC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D16476E-6942-474F-9B9F-D9536CC0A471}"/>
                </a:ext>
              </a:extLst>
            </p:cNvPr>
            <p:cNvSpPr/>
            <p:nvPr/>
          </p:nvSpPr>
          <p:spPr>
            <a:xfrm>
              <a:off x="10406413" y="2047394"/>
              <a:ext cx="519694" cy="300022"/>
            </a:xfrm>
            <a:custGeom>
              <a:avLst/>
              <a:gdLst>
                <a:gd name="connsiteX0" fmla="*/ 518971 w 519694"/>
                <a:gd name="connsiteY0" fmla="*/ 240423 h 300022"/>
                <a:gd name="connsiteX1" fmla="*/ 258554 w 519694"/>
                <a:gd name="connsiteY1" fmla="*/ 300023 h 300022"/>
                <a:gd name="connsiteX2" fmla="*/ -724 w 519694"/>
                <a:gd name="connsiteY2" fmla="*/ 240423 h 300022"/>
                <a:gd name="connsiteX3" fmla="*/ 259186 w 519694"/>
                <a:gd name="connsiteY3" fmla="*/ 0 h 30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9694" h="300022">
                  <a:moveTo>
                    <a:pt x="518971" y="240423"/>
                  </a:moveTo>
                  <a:cubicBezTo>
                    <a:pt x="518971" y="240423"/>
                    <a:pt x="519982" y="300023"/>
                    <a:pt x="258554" y="300023"/>
                  </a:cubicBezTo>
                  <a:cubicBezTo>
                    <a:pt x="-471" y="300023"/>
                    <a:pt x="-724" y="240423"/>
                    <a:pt x="-724" y="240423"/>
                  </a:cubicBezTo>
                  <a:lnTo>
                    <a:pt x="259186" y="0"/>
                  </a:lnTo>
                  <a:close/>
                </a:path>
              </a:pathLst>
            </a:custGeom>
            <a:solidFill>
              <a:srgbClr val="87CFEC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2CC3441-A72D-4CE2-9AEF-E988651DA951}"/>
                </a:ext>
              </a:extLst>
            </p:cNvPr>
            <p:cNvSpPr/>
            <p:nvPr/>
          </p:nvSpPr>
          <p:spPr>
            <a:xfrm>
              <a:off x="10633802" y="1193764"/>
              <a:ext cx="64787" cy="1092154"/>
            </a:xfrm>
            <a:custGeom>
              <a:avLst/>
              <a:gdLst>
                <a:gd name="connsiteX0" fmla="*/ 0 w 64787"/>
                <a:gd name="connsiteY0" fmla="*/ 0 h 1092154"/>
                <a:gd name="connsiteX1" fmla="*/ 64788 w 64787"/>
                <a:gd name="connsiteY1" fmla="*/ 0 h 1092154"/>
                <a:gd name="connsiteX2" fmla="*/ 64788 w 64787"/>
                <a:gd name="connsiteY2" fmla="*/ 1092155 h 1092154"/>
                <a:gd name="connsiteX3" fmla="*/ 0 w 64787"/>
                <a:gd name="connsiteY3" fmla="*/ 1092155 h 109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87" h="1092154">
                  <a:moveTo>
                    <a:pt x="0" y="0"/>
                  </a:moveTo>
                  <a:lnTo>
                    <a:pt x="64788" y="0"/>
                  </a:lnTo>
                  <a:lnTo>
                    <a:pt x="64788" y="1092155"/>
                  </a:lnTo>
                  <a:lnTo>
                    <a:pt x="0" y="1092155"/>
                  </a:lnTo>
                  <a:close/>
                </a:path>
              </a:pathLst>
            </a:custGeom>
            <a:solidFill>
              <a:srgbClr val="87CFEC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C6789DE-FA77-4C27-B112-365EF462147A}"/>
                </a:ext>
              </a:extLst>
            </p:cNvPr>
            <p:cNvSpPr/>
            <p:nvPr/>
          </p:nvSpPr>
          <p:spPr>
            <a:xfrm>
              <a:off x="10035274" y="569043"/>
              <a:ext cx="1260451" cy="583722"/>
            </a:xfrm>
            <a:custGeom>
              <a:avLst/>
              <a:gdLst>
                <a:gd name="connsiteX0" fmla="*/ 0 w 1260451"/>
                <a:gd name="connsiteY0" fmla="*/ 0 h 583722"/>
                <a:gd name="connsiteX1" fmla="*/ 630922 w 1260451"/>
                <a:gd name="connsiteY1" fmla="*/ 583723 h 583722"/>
                <a:gd name="connsiteX2" fmla="*/ 1260452 w 1260451"/>
                <a:gd name="connsiteY2" fmla="*/ 0 h 583722"/>
                <a:gd name="connsiteX3" fmla="*/ 0 w 1260451"/>
                <a:gd name="connsiteY3" fmla="*/ 0 h 583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0451" h="583722">
                  <a:moveTo>
                    <a:pt x="0" y="0"/>
                  </a:moveTo>
                  <a:lnTo>
                    <a:pt x="630922" y="583723"/>
                  </a:lnTo>
                  <a:lnTo>
                    <a:pt x="12604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C68D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ED868EC-59F2-4613-B791-FF753D4805D9}"/>
                </a:ext>
              </a:extLst>
            </p:cNvPr>
            <p:cNvSpPr/>
            <p:nvPr/>
          </p:nvSpPr>
          <p:spPr>
            <a:xfrm>
              <a:off x="11030501" y="163486"/>
              <a:ext cx="324824" cy="439215"/>
            </a:xfrm>
            <a:custGeom>
              <a:avLst/>
              <a:gdLst>
                <a:gd name="connsiteX0" fmla="*/ 278420 w 324824"/>
                <a:gd name="connsiteY0" fmla="*/ 0 h 439215"/>
                <a:gd name="connsiteX1" fmla="*/ 324101 w 324824"/>
                <a:gd name="connsiteY1" fmla="*/ 147924 h 439215"/>
                <a:gd name="connsiteX2" fmla="*/ 198448 w 324824"/>
                <a:gd name="connsiteY2" fmla="*/ 222835 h 439215"/>
                <a:gd name="connsiteX3" fmla="*/ 273105 w 324824"/>
                <a:gd name="connsiteY3" fmla="*/ 301289 h 439215"/>
                <a:gd name="connsiteX4" fmla="*/ 81146 w 324824"/>
                <a:gd name="connsiteY4" fmla="*/ 384551 h 439215"/>
                <a:gd name="connsiteX5" fmla="*/ 55839 w 324824"/>
                <a:gd name="connsiteY5" fmla="*/ 439216 h 439215"/>
                <a:gd name="connsiteX6" fmla="*/ 28632 w 324824"/>
                <a:gd name="connsiteY6" fmla="*/ 433648 h 439215"/>
                <a:gd name="connsiteX7" fmla="*/ 63431 w 324824"/>
                <a:gd name="connsiteY7" fmla="*/ 371517 h 439215"/>
                <a:gd name="connsiteX8" fmla="*/ -724 w 324824"/>
                <a:gd name="connsiteY8" fmla="*/ 205499 h 439215"/>
                <a:gd name="connsiteX9" fmla="*/ 114553 w 324824"/>
                <a:gd name="connsiteY9" fmla="*/ 188416 h 439215"/>
                <a:gd name="connsiteX10" fmla="*/ 42425 w 324824"/>
                <a:gd name="connsiteY10" fmla="*/ 87185 h 439215"/>
                <a:gd name="connsiteX11" fmla="*/ 278420 w 324824"/>
                <a:gd name="connsiteY11" fmla="*/ 0 h 439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4824" h="439215">
                  <a:moveTo>
                    <a:pt x="278420" y="0"/>
                  </a:moveTo>
                  <a:cubicBezTo>
                    <a:pt x="278420" y="0"/>
                    <a:pt x="232866" y="116542"/>
                    <a:pt x="324101" y="147924"/>
                  </a:cubicBezTo>
                  <a:cubicBezTo>
                    <a:pt x="324101" y="147924"/>
                    <a:pt x="189717" y="142356"/>
                    <a:pt x="198448" y="222835"/>
                  </a:cubicBezTo>
                  <a:cubicBezTo>
                    <a:pt x="207179" y="303313"/>
                    <a:pt x="273105" y="301289"/>
                    <a:pt x="273105" y="301289"/>
                  </a:cubicBezTo>
                  <a:cubicBezTo>
                    <a:pt x="273105" y="301289"/>
                    <a:pt x="115818" y="297239"/>
                    <a:pt x="81146" y="384551"/>
                  </a:cubicBezTo>
                  <a:lnTo>
                    <a:pt x="55839" y="439216"/>
                  </a:lnTo>
                  <a:lnTo>
                    <a:pt x="28632" y="433648"/>
                  </a:lnTo>
                  <a:lnTo>
                    <a:pt x="63431" y="371517"/>
                  </a:lnTo>
                  <a:cubicBezTo>
                    <a:pt x="63431" y="371517"/>
                    <a:pt x="120373" y="255735"/>
                    <a:pt x="-724" y="205499"/>
                  </a:cubicBezTo>
                  <a:cubicBezTo>
                    <a:pt x="-724" y="205499"/>
                    <a:pt x="97596" y="224986"/>
                    <a:pt x="114553" y="188416"/>
                  </a:cubicBezTo>
                  <a:cubicBezTo>
                    <a:pt x="131508" y="151846"/>
                    <a:pt x="42425" y="87185"/>
                    <a:pt x="42425" y="87185"/>
                  </a:cubicBezTo>
                  <a:cubicBezTo>
                    <a:pt x="42425" y="87185"/>
                    <a:pt x="187186" y="100092"/>
                    <a:pt x="278420" y="0"/>
                  </a:cubicBezTo>
                  <a:close/>
                </a:path>
              </a:pathLst>
            </a:custGeom>
            <a:solidFill>
              <a:srgbClr val="396742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5197547-00C9-427E-ABF7-FF2261D2042E}"/>
                </a:ext>
              </a:extLst>
            </p:cNvPr>
            <p:cNvSpPr/>
            <p:nvPr/>
          </p:nvSpPr>
          <p:spPr>
            <a:xfrm>
              <a:off x="10968877" y="529942"/>
              <a:ext cx="121730" cy="121730"/>
            </a:xfrm>
            <a:custGeom>
              <a:avLst/>
              <a:gdLst>
                <a:gd name="connsiteX0" fmla="*/ 121730 w 121730"/>
                <a:gd name="connsiteY0" fmla="*/ 60865 h 121730"/>
                <a:gd name="connsiteX1" fmla="*/ 60865 w 121730"/>
                <a:gd name="connsiteY1" fmla="*/ 121730 h 121730"/>
                <a:gd name="connsiteX2" fmla="*/ 0 w 121730"/>
                <a:gd name="connsiteY2" fmla="*/ 60865 h 121730"/>
                <a:gd name="connsiteX3" fmla="*/ 60865 w 121730"/>
                <a:gd name="connsiteY3" fmla="*/ 0 h 121730"/>
                <a:gd name="connsiteX4" fmla="*/ 121730 w 121730"/>
                <a:gd name="connsiteY4" fmla="*/ 60865 h 12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730" h="121730">
                  <a:moveTo>
                    <a:pt x="121730" y="60865"/>
                  </a:moveTo>
                  <a:cubicBezTo>
                    <a:pt x="121730" y="94480"/>
                    <a:pt x="94480" y="121730"/>
                    <a:pt x="60865" y="121730"/>
                  </a:cubicBezTo>
                  <a:cubicBezTo>
                    <a:pt x="27250" y="121730"/>
                    <a:pt x="0" y="94480"/>
                    <a:pt x="0" y="60865"/>
                  </a:cubicBezTo>
                  <a:cubicBezTo>
                    <a:pt x="0" y="27250"/>
                    <a:pt x="27250" y="0"/>
                    <a:pt x="60865" y="0"/>
                  </a:cubicBezTo>
                  <a:cubicBezTo>
                    <a:pt x="94480" y="0"/>
                    <a:pt x="121730" y="27250"/>
                    <a:pt x="121730" y="60865"/>
                  </a:cubicBezTo>
                  <a:close/>
                </a:path>
              </a:pathLst>
            </a:custGeom>
            <a:solidFill>
              <a:srgbClr val="CD282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AA90B40-17D9-4AAF-84BA-041797B98EC0}"/>
                </a:ext>
              </a:extLst>
            </p:cNvPr>
            <p:cNvSpPr/>
            <p:nvPr/>
          </p:nvSpPr>
          <p:spPr>
            <a:xfrm>
              <a:off x="11015823" y="551201"/>
              <a:ext cx="132612" cy="132612"/>
            </a:xfrm>
            <a:custGeom>
              <a:avLst/>
              <a:gdLst>
                <a:gd name="connsiteX0" fmla="*/ 132613 w 132612"/>
                <a:gd name="connsiteY0" fmla="*/ 66306 h 132612"/>
                <a:gd name="connsiteX1" fmla="*/ 66306 w 132612"/>
                <a:gd name="connsiteY1" fmla="*/ 132613 h 132612"/>
                <a:gd name="connsiteX2" fmla="*/ 0 w 132612"/>
                <a:gd name="connsiteY2" fmla="*/ 66306 h 132612"/>
                <a:gd name="connsiteX3" fmla="*/ 66306 w 132612"/>
                <a:gd name="connsiteY3" fmla="*/ 0 h 132612"/>
                <a:gd name="connsiteX4" fmla="*/ 132613 w 132612"/>
                <a:gd name="connsiteY4" fmla="*/ 66306 h 13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612" h="132612">
                  <a:moveTo>
                    <a:pt x="132613" y="66306"/>
                  </a:moveTo>
                  <a:cubicBezTo>
                    <a:pt x="132613" y="102926"/>
                    <a:pt x="102926" y="132613"/>
                    <a:pt x="66306" y="132613"/>
                  </a:cubicBezTo>
                  <a:cubicBezTo>
                    <a:pt x="29686" y="132613"/>
                    <a:pt x="0" y="102926"/>
                    <a:pt x="0" y="66306"/>
                  </a:cubicBezTo>
                  <a:cubicBezTo>
                    <a:pt x="0" y="29686"/>
                    <a:pt x="29686" y="0"/>
                    <a:pt x="66306" y="0"/>
                  </a:cubicBezTo>
                  <a:cubicBezTo>
                    <a:pt x="102926" y="0"/>
                    <a:pt x="132613" y="29686"/>
                    <a:pt x="132613" y="66306"/>
                  </a:cubicBezTo>
                  <a:close/>
                </a:path>
              </a:pathLst>
            </a:custGeom>
            <a:solidFill>
              <a:srgbClr val="E5272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152385D-24FD-4771-A4F8-7B73CDAC6E3E}"/>
                </a:ext>
              </a:extLst>
            </p:cNvPr>
            <p:cNvSpPr/>
            <p:nvPr/>
          </p:nvSpPr>
          <p:spPr>
            <a:xfrm>
              <a:off x="10953439" y="621050"/>
              <a:ext cx="91360" cy="91360"/>
            </a:xfrm>
            <a:custGeom>
              <a:avLst/>
              <a:gdLst>
                <a:gd name="connsiteX0" fmla="*/ 91361 w 91360"/>
                <a:gd name="connsiteY0" fmla="*/ 45680 h 91360"/>
                <a:gd name="connsiteX1" fmla="*/ 45680 w 91360"/>
                <a:gd name="connsiteY1" fmla="*/ 91361 h 91360"/>
                <a:gd name="connsiteX2" fmla="*/ 0 w 91360"/>
                <a:gd name="connsiteY2" fmla="*/ 45680 h 91360"/>
                <a:gd name="connsiteX3" fmla="*/ 45680 w 91360"/>
                <a:gd name="connsiteY3" fmla="*/ 0 h 91360"/>
                <a:gd name="connsiteX4" fmla="*/ 91361 w 91360"/>
                <a:gd name="connsiteY4" fmla="*/ 45680 h 91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60" h="91360">
                  <a:moveTo>
                    <a:pt x="91361" y="45680"/>
                  </a:moveTo>
                  <a:cubicBezTo>
                    <a:pt x="91361" y="70909"/>
                    <a:pt x="70909" y="91361"/>
                    <a:pt x="45680" y="91361"/>
                  </a:cubicBezTo>
                  <a:cubicBezTo>
                    <a:pt x="20452" y="91361"/>
                    <a:pt x="0" y="70909"/>
                    <a:pt x="0" y="45680"/>
                  </a:cubicBezTo>
                  <a:cubicBezTo>
                    <a:pt x="0" y="20452"/>
                    <a:pt x="20452" y="0"/>
                    <a:pt x="45680" y="0"/>
                  </a:cubicBezTo>
                  <a:cubicBezTo>
                    <a:pt x="70909" y="0"/>
                    <a:pt x="91361" y="20452"/>
                    <a:pt x="91361" y="45680"/>
                  </a:cubicBezTo>
                  <a:close/>
                </a:path>
              </a:pathLst>
            </a:custGeom>
            <a:solidFill>
              <a:srgbClr val="CD282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14" name="Graphic 13">
            <a:extLst>
              <a:ext uri="{FF2B5EF4-FFF2-40B4-BE49-F238E27FC236}">
                <a16:creationId xmlns:a16="http://schemas.microsoft.com/office/drawing/2014/main" id="{28EC778F-9DE1-4D5D-9607-650309DA4B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92837" y="5036237"/>
            <a:ext cx="6099163" cy="1822157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6A0C9EF-0A5A-441B-AED7-0E9A3816F4E7}"/>
              </a:ext>
            </a:extLst>
          </p:cNvPr>
          <p:cNvSpPr/>
          <p:nvPr/>
        </p:nvSpPr>
        <p:spPr>
          <a:xfrm>
            <a:off x="9155072" y="2505464"/>
            <a:ext cx="3035662" cy="2525837"/>
          </a:xfrm>
          <a:custGeom>
            <a:avLst/>
            <a:gdLst>
              <a:gd name="connsiteX0" fmla="*/ 0 w 3035662"/>
              <a:gd name="connsiteY0" fmla="*/ 0 h 2525837"/>
              <a:gd name="connsiteX1" fmla="*/ 3035663 w 3035662"/>
              <a:gd name="connsiteY1" fmla="*/ 0 h 2525837"/>
              <a:gd name="connsiteX2" fmla="*/ 3035663 w 3035662"/>
              <a:gd name="connsiteY2" fmla="*/ 2525838 h 2525837"/>
              <a:gd name="connsiteX3" fmla="*/ 0 w 3035662"/>
              <a:gd name="connsiteY3" fmla="*/ 2525838 h 2525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5662" h="2525837">
                <a:moveTo>
                  <a:pt x="0" y="0"/>
                </a:moveTo>
                <a:lnTo>
                  <a:pt x="3035663" y="0"/>
                </a:lnTo>
                <a:lnTo>
                  <a:pt x="3035663" y="2525838"/>
                </a:lnTo>
                <a:lnTo>
                  <a:pt x="0" y="2525838"/>
                </a:lnTo>
                <a:close/>
              </a:path>
            </a:pathLst>
          </a:custGeom>
          <a:solidFill>
            <a:srgbClr val="E3C68D"/>
          </a:solidFill>
          <a:ln w="1262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88E2A41-06F1-456B-8F2B-C2962D3A28DA}"/>
              </a:ext>
            </a:extLst>
          </p:cNvPr>
          <p:cNvGrpSpPr/>
          <p:nvPr/>
        </p:nvGrpSpPr>
        <p:grpSpPr>
          <a:xfrm>
            <a:off x="9660340" y="2769929"/>
            <a:ext cx="2011964" cy="2011964"/>
            <a:chOff x="9660340" y="2769929"/>
            <a:chExt cx="2011964" cy="2011964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B0893D6-D7B1-480B-8290-0AE25EB66A49}"/>
                </a:ext>
              </a:extLst>
            </p:cNvPr>
            <p:cNvSpPr/>
            <p:nvPr/>
          </p:nvSpPr>
          <p:spPr>
            <a:xfrm>
              <a:off x="9660340" y="2769929"/>
              <a:ext cx="2011964" cy="2011964"/>
            </a:xfrm>
            <a:custGeom>
              <a:avLst/>
              <a:gdLst>
                <a:gd name="connsiteX0" fmla="*/ 2011965 w 2011964"/>
                <a:gd name="connsiteY0" fmla="*/ 1005982 h 2011964"/>
                <a:gd name="connsiteX1" fmla="*/ 1005982 w 2011964"/>
                <a:gd name="connsiteY1" fmla="*/ 2011965 h 2011964"/>
                <a:gd name="connsiteX2" fmla="*/ 0 w 2011964"/>
                <a:gd name="connsiteY2" fmla="*/ 1005982 h 2011964"/>
                <a:gd name="connsiteX3" fmla="*/ 1005982 w 2011964"/>
                <a:gd name="connsiteY3" fmla="*/ 0 h 2011964"/>
                <a:gd name="connsiteX4" fmla="*/ 2011965 w 2011964"/>
                <a:gd name="connsiteY4" fmla="*/ 1005982 h 2011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1964" h="2011964">
                  <a:moveTo>
                    <a:pt x="2011965" y="1005982"/>
                  </a:moveTo>
                  <a:cubicBezTo>
                    <a:pt x="2011965" y="1561571"/>
                    <a:pt x="1561571" y="2011965"/>
                    <a:pt x="1005982" y="2011965"/>
                  </a:cubicBezTo>
                  <a:cubicBezTo>
                    <a:pt x="450394" y="2011965"/>
                    <a:pt x="0" y="1561571"/>
                    <a:pt x="0" y="1005982"/>
                  </a:cubicBezTo>
                  <a:cubicBezTo>
                    <a:pt x="0" y="450394"/>
                    <a:pt x="450394" y="0"/>
                    <a:pt x="1005982" y="0"/>
                  </a:cubicBezTo>
                  <a:cubicBezTo>
                    <a:pt x="1561571" y="0"/>
                    <a:pt x="2011965" y="450394"/>
                    <a:pt x="2011965" y="1005982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8282851-B6B3-43CB-9D8C-441CCDA6A80B}"/>
                </a:ext>
              </a:extLst>
            </p:cNvPr>
            <p:cNvSpPr/>
            <p:nvPr/>
          </p:nvSpPr>
          <p:spPr>
            <a:xfrm>
              <a:off x="9831674" y="2941263"/>
              <a:ext cx="1669298" cy="1669297"/>
            </a:xfrm>
            <a:custGeom>
              <a:avLst/>
              <a:gdLst>
                <a:gd name="connsiteX0" fmla="*/ 1669298 w 1669298"/>
                <a:gd name="connsiteY0" fmla="*/ 834649 h 1669297"/>
                <a:gd name="connsiteX1" fmla="*/ 834649 w 1669298"/>
                <a:gd name="connsiteY1" fmla="*/ 1669298 h 1669297"/>
                <a:gd name="connsiteX2" fmla="*/ 0 w 1669298"/>
                <a:gd name="connsiteY2" fmla="*/ 834649 h 1669297"/>
                <a:gd name="connsiteX3" fmla="*/ 834649 w 1669298"/>
                <a:gd name="connsiteY3" fmla="*/ 0 h 1669297"/>
                <a:gd name="connsiteX4" fmla="*/ 1669298 w 1669298"/>
                <a:gd name="connsiteY4" fmla="*/ 834649 h 1669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298" h="1669297">
                  <a:moveTo>
                    <a:pt x="1669298" y="834649"/>
                  </a:moveTo>
                  <a:cubicBezTo>
                    <a:pt x="1669298" y="1295613"/>
                    <a:pt x="1295613" y="1669298"/>
                    <a:pt x="834649" y="1669298"/>
                  </a:cubicBezTo>
                  <a:cubicBezTo>
                    <a:pt x="373685" y="1669298"/>
                    <a:pt x="0" y="1295613"/>
                    <a:pt x="0" y="834649"/>
                  </a:cubicBezTo>
                  <a:cubicBezTo>
                    <a:pt x="0" y="373685"/>
                    <a:pt x="373685" y="0"/>
                    <a:pt x="834649" y="0"/>
                  </a:cubicBezTo>
                  <a:cubicBezTo>
                    <a:pt x="1295613" y="0"/>
                    <a:pt x="1669298" y="373685"/>
                    <a:pt x="1669298" y="834649"/>
                  </a:cubicBezTo>
                  <a:close/>
                </a:path>
              </a:pathLst>
            </a:custGeom>
            <a:solidFill>
              <a:srgbClr val="6A3A47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244D571-2211-4A13-91DE-2DB449DDCA54}"/>
                </a:ext>
              </a:extLst>
            </p:cNvPr>
            <p:cNvSpPr/>
            <p:nvPr/>
          </p:nvSpPr>
          <p:spPr>
            <a:xfrm>
              <a:off x="9889375" y="2962901"/>
              <a:ext cx="1553768" cy="1447095"/>
            </a:xfrm>
            <a:custGeom>
              <a:avLst/>
              <a:gdLst>
                <a:gd name="connsiteX0" fmla="*/ 776821 w 1553768"/>
                <a:gd name="connsiteY0" fmla="*/ 1199840 h 1447095"/>
                <a:gd name="connsiteX1" fmla="*/ 296733 w 1553768"/>
                <a:gd name="connsiteY1" fmla="*/ 1447096 h 1447095"/>
                <a:gd name="connsiteX2" fmla="*/ 388474 w 1553768"/>
                <a:gd name="connsiteY2" fmla="*/ 923479 h 1447095"/>
                <a:gd name="connsiteX3" fmla="*/ 0 w 1553768"/>
                <a:gd name="connsiteY3" fmla="*/ 552721 h 1447095"/>
                <a:gd name="connsiteX4" fmla="*/ 536777 w 1553768"/>
                <a:gd name="connsiteY4" fmla="*/ 476418 h 1447095"/>
                <a:gd name="connsiteX5" fmla="*/ 776821 w 1553768"/>
                <a:gd name="connsiteY5" fmla="*/ 0 h 1447095"/>
                <a:gd name="connsiteX6" fmla="*/ 1016991 w 1553768"/>
                <a:gd name="connsiteY6" fmla="*/ 476418 h 1447095"/>
                <a:gd name="connsiteX7" fmla="*/ 1553768 w 1553768"/>
                <a:gd name="connsiteY7" fmla="*/ 552721 h 1447095"/>
                <a:gd name="connsiteX8" fmla="*/ 1165295 w 1553768"/>
                <a:gd name="connsiteY8" fmla="*/ 923479 h 1447095"/>
                <a:gd name="connsiteX9" fmla="*/ 1257035 w 1553768"/>
                <a:gd name="connsiteY9" fmla="*/ 1447096 h 1447095"/>
                <a:gd name="connsiteX10" fmla="*/ 776821 w 1553768"/>
                <a:gd name="connsiteY10" fmla="*/ 1199840 h 1447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3768" h="1447095">
                  <a:moveTo>
                    <a:pt x="776821" y="1199840"/>
                  </a:moveTo>
                  <a:lnTo>
                    <a:pt x="296733" y="1447096"/>
                  </a:lnTo>
                  <a:lnTo>
                    <a:pt x="388474" y="923479"/>
                  </a:lnTo>
                  <a:lnTo>
                    <a:pt x="0" y="552721"/>
                  </a:lnTo>
                  <a:lnTo>
                    <a:pt x="536777" y="476418"/>
                  </a:lnTo>
                  <a:lnTo>
                    <a:pt x="776821" y="0"/>
                  </a:lnTo>
                  <a:lnTo>
                    <a:pt x="1016991" y="476418"/>
                  </a:lnTo>
                  <a:lnTo>
                    <a:pt x="1553768" y="552721"/>
                  </a:lnTo>
                  <a:lnTo>
                    <a:pt x="1165295" y="923479"/>
                  </a:lnTo>
                  <a:lnTo>
                    <a:pt x="1257035" y="1447096"/>
                  </a:lnTo>
                  <a:lnTo>
                    <a:pt x="776821" y="1199840"/>
                  </a:ln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A253283-2661-4A2D-9839-56D1F1FE521E}"/>
                </a:ext>
              </a:extLst>
            </p:cNvPr>
            <p:cNvSpPr/>
            <p:nvPr/>
          </p:nvSpPr>
          <p:spPr>
            <a:xfrm>
              <a:off x="10599257" y="2873564"/>
              <a:ext cx="134130" cy="134130"/>
            </a:xfrm>
            <a:custGeom>
              <a:avLst/>
              <a:gdLst>
                <a:gd name="connsiteX0" fmla="*/ 134131 w 134130"/>
                <a:gd name="connsiteY0" fmla="*/ 67065 h 134130"/>
                <a:gd name="connsiteX1" fmla="*/ 67066 w 134130"/>
                <a:gd name="connsiteY1" fmla="*/ 134131 h 134130"/>
                <a:gd name="connsiteX2" fmla="*/ 0 w 134130"/>
                <a:gd name="connsiteY2" fmla="*/ 67065 h 134130"/>
                <a:gd name="connsiteX3" fmla="*/ 67066 w 134130"/>
                <a:gd name="connsiteY3" fmla="*/ 0 h 134130"/>
                <a:gd name="connsiteX4" fmla="*/ 134131 w 134130"/>
                <a:gd name="connsiteY4" fmla="*/ 67065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5"/>
                  </a:moveTo>
                  <a:cubicBezTo>
                    <a:pt x="134131" y="104105"/>
                    <a:pt x="104105" y="134131"/>
                    <a:pt x="67066" y="134131"/>
                  </a:cubicBezTo>
                  <a:cubicBezTo>
                    <a:pt x="30026" y="134131"/>
                    <a:pt x="0" y="104105"/>
                    <a:pt x="0" y="67065"/>
                  </a:cubicBezTo>
                  <a:cubicBezTo>
                    <a:pt x="0" y="30026"/>
                    <a:pt x="30026" y="0"/>
                    <a:pt x="67066" y="0"/>
                  </a:cubicBezTo>
                  <a:cubicBezTo>
                    <a:pt x="104105" y="0"/>
                    <a:pt x="134131" y="30026"/>
                    <a:pt x="134131" y="67065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74D8869-E905-48F3-8DCA-B4B54249D872}"/>
                </a:ext>
              </a:extLst>
            </p:cNvPr>
            <p:cNvSpPr/>
            <p:nvPr/>
          </p:nvSpPr>
          <p:spPr>
            <a:xfrm>
              <a:off x="10599257" y="4542736"/>
              <a:ext cx="134130" cy="134130"/>
            </a:xfrm>
            <a:custGeom>
              <a:avLst/>
              <a:gdLst>
                <a:gd name="connsiteX0" fmla="*/ 134131 w 134130"/>
                <a:gd name="connsiteY0" fmla="*/ 67066 h 134130"/>
                <a:gd name="connsiteX1" fmla="*/ 67066 w 134130"/>
                <a:gd name="connsiteY1" fmla="*/ 134131 h 134130"/>
                <a:gd name="connsiteX2" fmla="*/ 0 w 134130"/>
                <a:gd name="connsiteY2" fmla="*/ 67066 h 134130"/>
                <a:gd name="connsiteX3" fmla="*/ 67066 w 134130"/>
                <a:gd name="connsiteY3" fmla="*/ 0 h 134130"/>
                <a:gd name="connsiteX4" fmla="*/ 134131 w 134130"/>
                <a:gd name="connsiteY4" fmla="*/ 67066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6"/>
                  </a:moveTo>
                  <a:cubicBezTo>
                    <a:pt x="134131" y="104105"/>
                    <a:pt x="104105" y="134131"/>
                    <a:pt x="67066" y="134131"/>
                  </a:cubicBezTo>
                  <a:cubicBezTo>
                    <a:pt x="30026" y="134131"/>
                    <a:pt x="0" y="104105"/>
                    <a:pt x="0" y="67066"/>
                  </a:cubicBezTo>
                  <a:cubicBezTo>
                    <a:pt x="0" y="30026"/>
                    <a:pt x="30026" y="0"/>
                    <a:pt x="67066" y="0"/>
                  </a:cubicBezTo>
                  <a:cubicBezTo>
                    <a:pt x="104105" y="0"/>
                    <a:pt x="134131" y="30026"/>
                    <a:pt x="134131" y="67066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420F75CD-45D0-4C0F-AAD4-8F2ED5CB3531}"/>
                </a:ext>
              </a:extLst>
            </p:cNvPr>
            <p:cNvSpPr/>
            <p:nvPr/>
          </p:nvSpPr>
          <p:spPr>
            <a:xfrm>
              <a:off x="11433780" y="3708087"/>
              <a:ext cx="134130" cy="134130"/>
            </a:xfrm>
            <a:custGeom>
              <a:avLst/>
              <a:gdLst>
                <a:gd name="connsiteX0" fmla="*/ 134131 w 134130"/>
                <a:gd name="connsiteY0" fmla="*/ 67065 h 134130"/>
                <a:gd name="connsiteX1" fmla="*/ 67065 w 134130"/>
                <a:gd name="connsiteY1" fmla="*/ 134131 h 134130"/>
                <a:gd name="connsiteX2" fmla="*/ 0 w 134130"/>
                <a:gd name="connsiteY2" fmla="*/ 67065 h 134130"/>
                <a:gd name="connsiteX3" fmla="*/ 67065 w 134130"/>
                <a:gd name="connsiteY3" fmla="*/ 0 h 134130"/>
                <a:gd name="connsiteX4" fmla="*/ 134131 w 134130"/>
                <a:gd name="connsiteY4" fmla="*/ 67065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5"/>
                  </a:moveTo>
                  <a:cubicBezTo>
                    <a:pt x="134131" y="104105"/>
                    <a:pt x="104105" y="134131"/>
                    <a:pt x="67065" y="134131"/>
                  </a:cubicBezTo>
                  <a:cubicBezTo>
                    <a:pt x="30026" y="134131"/>
                    <a:pt x="0" y="104105"/>
                    <a:pt x="0" y="67065"/>
                  </a:cubicBezTo>
                  <a:cubicBezTo>
                    <a:pt x="0" y="30026"/>
                    <a:pt x="30026" y="0"/>
                    <a:pt x="67065" y="0"/>
                  </a:cubicBezTo>
                  <a:cubicBezTo>
                    <a:pt x="104105" y="0"/>
                    <a:pt x="134131" y="30026"/>
                    <a:pt x="134131" y="67065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07BC21A-C853-4D5A-84B7-2A2A37CC1F34}"/>
                </a:ext>
              </a:extLst>
            </p:cNvPr>
            <p:cNvSpPr/>
            <p:nvPr/>
          </p:nvSpPr>
          <p:spPr>
            <a:xfrm>
              <a:off x="9764608" y="3708087"/>
              <a:ext cx="134130" cy="134130"/>
            </a:xfrm>
            <a:custGeom>
              <a:avLst/>
              <a:gdLst>
                <a:gd name="connsiteX0" fmla="*/ 134131 w 134130"/>
                <a:gd name="connsiteY0" fmla="*/ 67065 h 134130"/>
                <a:gd name="connsiteX1" fmla="*/ 67066 w 134130"/>
                <a:gd name="connsiteY1" fmla="*/ 134131 h 134130"/>
                <a:gd name="connsiteX2" fmla="*/ 0 w 134130"/>
                <a:gd name="connsiteY2" fmla="*/ 67065 h 134130"/>
                <a:gd name="connsiteX3" fmla="*/ 67066 w 134130"/>
                <a:gd name="connsiteY3" fmla="*/ 0 h 134130"/>
                <a:gd name="connsiteX4" fmla="*/ 134131 w 134130"/>
                <a:gd name="connsiteY4" fmla="*/ 67065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5"/>
                  </a:moveTo>
                  <a:cubicBezTo>
                    <a:pt x="134131" y="104105"/>
                    <a:pt x="104105" y="134131"/>
                    <a:pt x="67066" y="134131"/>
                  </a:cubicBezTo>
                  <a:cubicBezTo>
                    <a:pt x="30026" y="134131"/>
                    <a:pt x="0" y="104105"/>
                    <a:pt x="0" y="67065"/>
                  </a:cubicBezTo>
                  <a:cubicBezTo>
                    <a:pt x="0" y="30026"/>
                    <a:pt x="30026" y="0"/>
                    <a:pt x="67066" y="0"/>
                  </a:cubicBezTo>
                  <a:cubicBezTo>
                    <a:pt x="104105" y="0"/>
                    <a:pt x="134131" y="30026"/>
                    <a:pt x="134131" y="67065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BA0434F-A065-42D0-A4E3-EABF5D6F24AF}"/>
                </a:ext>
              </a:extLst>
            </p:cNvPr>
            <p:cNvSpPr/>
            <p:nvPr/>
          </p:nvSpPr>
          <p:spPr>
            <a:xfrm>
              <a:off x="11189307" y="3118037"/>
              <a:ext cx="134130" cy="134130"/>
            </a:xfrm>
            <a:custGeom>
              <a:avLst/>
              <a:gdLst>
                <a:gd name="connsiteX0" fmla="*/ 134131 w 134130"/>
                <a:gd name="connsiteY0" fmla="*/ 67065 h 134130"/>
                <a:gd name="connsiteX1" fmla="*/ 67065 w 134130"/>
                <a:gd name="connsiteY1" fmla="*/ 134131 h 134130"/>
                <a:gd name="connsiteX2" fmla="*/ 0 w 134130"/>
                <a:gd name="connsiteY2" fmla="*/ 67065 h 134130"/>
                <a:gd name="connsiteX3" fmla="*/ 67065 w 134130"/>
                <a:gd name="connsiteY3" fmla="*/ 0 h 134130"/>
                <a:gd name="connsiteX4" fmla="*/ 134131 w 134130"/>
                <a:gd name="connsiteY4" fmla="*/ 67065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5"/>
                  </a:moveTo>
                  <a:cubicBezTo>
                    <a:pt x="134131" y="104105"/>
                    <a:pt x="104105" y="134131"/>
                    <a:pt x="67065" y="134131"/>
                  </a:cubicBezTo>
                  <a:cubicBezTo>
                    <a:pt x="30026" y="134131"/>
                    <a:pt x="0" y="104105"/>
                    <a:pt x="0" y="67065"/>
                  </a:cubicBezTo>
                  <a:cubicBezTo>
                    <a:pt x="0" y="30026"/>
                    <a:pt x="30026" y="0"/>
                    <a:pt x="67065" y="0"/>
                  </a:cubicBezTo>
                  <a:cubicBezTo>
                    <a:pt x="104105" y="0"/>
                    <a:pt x="134131" y="30026"/>
                    <a:pt x="134131" y="67065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62315D4-9C5F-4D63-AB3D-8BE1C68F2A18}"/>
                </a:ext>
              </a:extLst>
            </p:cNvPr>
            <p:cNvSpPr/>
            <p:nvPr/>
          </p:nvSpPr>
          <p:spPr>
            <a:xfrm>
              <a:off x="10009081" y="4298263"/>
              <a:ext cx="134130" cy="134130"/>
            </a:xfrm>
            <a:custGeom>
              <a:avLst/>
              <a:gdLst>
                <a:gd name="connsiteX0" fmla="*/ 134131 w 134130"/>
                <a:gd name="connsiteY0" fmla="*/ 67065 h 134130"/>
                <a:gd name="connsiteX1" fmla="*/ 67065 w 134130"/>
                <a:gd name="connsiteY1" fmla="*/ 134131 h 134130"/>
                <a:gd name="connsiteX2" fmla="*/ 0 w 134130"/>
                <a:gd name="connsiteY2" fmla="*/ 67065 h 134130"/>
                <a:gd name="connsiteX3" fmla="*/ 67065 w 134130"/>
                <a:gd name="connsiteY3" fmla="*/ 0 h 134130"/>
                <a:gd name="connsiteX4" fmla="*/ 134131 w 134130"/>
                <a:gd name="connsiteY4" fmla="*/ 67065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5"/>
                  </a:moveTo>
                  <a:cubicBezTo>
                    <a:pt x="134131" y="104105"/>
                    <a:pt x="104105" y="134131"/>
                    <a:pt x="67065" y="134131"/>
                  </a:cubicBezTo>
                  <a:cubicBezTo>
                    <a:pt x="30026" y="134131"/>
                    <a:pt x="0" y="104105"/>
                    <a:pt x="0" y="67065"/>
                  </a:cubicBezTo>
                  <a:cubicBezTo>
                    <a:pt x="0" y="30026"/>
                    <a:pt x="30026" y="0"/>
                    <a:pt x="67065" y="0"/>
                  </a:cubicBezTo>
                  <a:cubicBezTo>
                    <a:pt x="104105" y="0"/>
                    <a:pt x="134131" y="30026"/>
                    <a:pt x="134131" y="67065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899A136-B2E8-4B43-AB3B-CD49896ECDDF}"/>
                </a:ext>
              </a:extLst>
            </p:cNvPr>
            <p:cNvSpPr/>
            <p:nvPr/>
          </p:nvSpPr>
          <p:spPr>
            <a:xfrm>
              <a:off x="11189307" y="4298263"/>
              <a:ext cx="134130" cy="134130"/>
            </a:xfrm>
            <a:custGeom>
              <a:avLst/>
              <a:gdLst>
                <a:gd name="connsiteX0" fmla="*/ 134131 w 134130"/>
                <a:gd name="connsiteY0" fmla="*/ 67065 h 134130"/>
                <a:gd name="connsiteX1" fmla="*/ 67065 w 134130"/>
                <a:gd name="connsiteY1" fmla="*/ 134131 h 134130"/>
                <a:gd name="connsiteX2" fmla="*/ 0 w 134130"/>
                <a:gd name="connsiteY2" fmla="*/ 67065 h 134130"/>
                <a:gd name="connsiteX3" fmla="*/ 67065 w 134130"/>
                <a:gd name="connsiteY3" fmla="*/ 0 h 134130"/>
                <a:gd name="connsiteX4" fmla="*/ 134131 w 134130"/>
                <a:gd name="connsiteY4" fmla="*/ 67065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5"/>
                  </a:moveTo>
                  <a:cubicBezTo>
                    <a:pt x="134131" y="104105"/>
                    <a:pt x="104105" y="134131"/>
                    <a:pt x="67065" y="134131"/>
                  </a:cubicBezTo>
                  <a:cubicBezTo>
                    <a:pt x="30026" y="134131"/>
                    <a:pt x="0" y="104105"/>
                    <a:pt x="0" y="67065"/>
                  </a:cubicBezTo>
                  <a:cubicBezTo>
                    <a:pt x="0" y="30026"/>
                    <a:pt x="30026" y="0"/>
                    <a:pt x="67065" y="0"/>
                  </a:cubicBezTo>
                  <a:cubicBezTo>
                    <a:pt x="104105" y="0"/>
                    <a:pt x="134131" y="30026"/>
                    <a:pt x="134131" y="67065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B5C5049-05CD-4D79-9168-C059C7774C30}"/>
                </a:ext>
              </a:extLst>
            </p:cNvPr>
            <p:cNvSpPr/>
            <p:nvPr/>
          </p:nvSpPr>
          <p:spPr>
            <a:xfrm>
              <a:off x="10009081" y="3118037"/>
              <a:ext cx="134130" cy="134130"/>
            </a:xfrm>
            <a:custGeom>
              <a:avLst/>
              <a:gdLst>
                <a:gd name="connsiteX0" fmla="*/ 134131 w 134130"/>
                <a:gd name="connsiteY0" fmla="*/ 67065 h 134130"/>
                <a:gd name="connsiteX1" fmla="*/ 67065 w 134130"/>
                <a:gd name="connsiteY1" fmla="*/ 134131 h 134130"/>
                <a:gd name="connsiteX2" fmla="*/ 0 w 134130"/>
                <a:gd name="connsiteY2" fmla="*/ 67065 h 134130"/>
                <a:gd name="connsiteX3" fmla="*/ 67065 w 134130"/>
                <a:gd name="connsiteY3" fmla="*/ 0 h 134130"/>
                <a:gd name="connsiteX4" fmla="*/ 134131 w 134130"/>
                <a:gd name="connsiteY4" fmla="*/ 67065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5"/>
                  </a:moveTo>
                  <a:cubicBezTo>
                    <a:pt x="134131" y="104105"/>
                    <a:pt x="104105" y="134131"/>
                    <a:pt x="67065" y="134131"/>
                  </a:cubicBezTo>
                  <a:cubicBezTo>
                    <a:pt x="30026" y="134131"/>
                    <a:pt x="0" y="104105"/>
                    <a:pt x="0" y="67065"/>
                  </a:cubicBezTo>
                  <a:cubicBezTo>
                    <a:pt x="0" y="30026"/>
                    <a:pt x="30026" y="0"/>
                    <a:pt x="67065" y="0"/>
                  </a:cubicBezTo>
                  <a:cubicBezTo>
                    <a:pt x="104105" y="0"/>
                    <a:pt x="134131" y="30026"/>
                    <a:pt x="134131" y="67065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FD1B173-1852-40CB-B60C-FCB9D1983548}"/>
                </a:ext>
              </a:extLst>
            </p:cNvPr>
            <p:cNvSpPr/>
            <p:nvPr/>
          </p:nvSpPr>
          <p:spPr>
            <a:xfrm>
              <a:off x="11092125" y="3034648"/>
              <a:ext cx="134130" cy="134130"/>
            </a:xfrm>
            <a:custGeom>
              <a:avLst/>
              <a:gdLst>
                <a:gd name="connsiteX0" fmla="*/ 134131 w 134130"/>
                <a:gd name="connsiteY0" fmla="*/ 67065 h 134130"/>
                <a:gd name="connsiteX1" fmla="*/ 67065 w 134130"/>
                <a:gd name="connsiteY1" fmla="*/ 134131 h 134130"/>
                <a:gd name="connsiteX2" fmla="*/ 0 w 134130"/>
                <a:gd name="connsiteY2" fmla="*/ 67065 h 134130"/>
                <a:gd name="connsiteX3" fmla="*/ 67065 w 134130"/>
                <a:gd name="connsiteY3" fmla="*/ 0 h 134130"/>
                <a:gd name="connsiteX4" fmla="*/ 134131 w 134130"/>
                <a:gd name="connsiteY4" fmla="*/ 67065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5"/>
                  </a:moveTo>
                  <a:cubicBezTo>
                    <a:pt x="134131" y="104105"/>
                    <a:pt x="104105" y="134131"/>
                    <a:pt x="67065" y="134131"/>
                  </a:cubicBezTo>
                  <a:cubicBezTo>
                    <a:pt x="30026" y="134131"/>
                    <a:pt x="0" y="104105"/>
                    <a:pt x="0" y="67065"/>
                  </a:cubicBezTo>
                  <a:cubicBezTo>
                    <a:pt x="0" y="30026"/>
                    <a:pt x="30026" y="0"/>
                    <a:pt x="67065" y="0"/>
                  </a:cubicBezTo>
                  <a:cubicBezTo>
                    <a:pt x="104105" y="0"/>
                    <a:pt x="134131" y="30026"/>
                    <a:pt x="134131" y="67065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6E2B81C-BBB6-4F21-A516-5158225EED66}"/>
                </a:ext>
              </a:extLst>
            </p:cNvPr>
            <p:cNvSpPr/>
            <p:nvPr/>
          </p:nvSpPr>
          <p:spPr>
            <a:xfrm>
              <a:off x="10106263" y="4381526"/>
              <a:ext cx="134130" cy="134130"/>
            </a:xfrm>
            <a:custGeom>
              <a:avLst/>
              <a:gdLst>
                <a:gd name="connsiteX0" fmla="*/ 134131 w 134130"/>
                <a:gd name="connsiteY0" fmla="*/ 67065 h 134130"/>
                <a:gd name="connsiteX1" fmla="*/ 67065 w 134130"/>
                <a:gd name="connsiteY1" fmla="*/ 134131 h 134130"/>
                <a:gd name="connsiteX2" fmla="*/ 0 w 134130"/>
                <a:gd name="connsiteY2" fmla="*/ 67065 h 134130"/>
                <a:gd name="connsiteX3" fmla="*/ 67065 w 134130"/>
                <a:gd name="connsiteY3" fmla="*/ 0 h 134130"/>
                <a:gd name="connsiteX4" fmla="*/ 134131 w 134130"/>
                <a:gd name="connsiteY4" fmla="*/ 67065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5"/>
                  </a:moveTo>
                  <a:cubicBezTo>
                    <a:pt x="134131" y="104105"/>
                    <a:pt x="104105" y="134131"/>
                    <a:pt x="67065" y="134131"/>
                  </a:cubicBezTo>
                  <a:cubicBezTo>
                    <a:pt x="30026" y="134131"/>
                    <a:pt x="0" y="104105"/>
                    <a:pt x="0" y="67065"/>
                  </a:cubicBezTo>
                  <a:cubicBezTo>
                    <a:pt x="0" y="30026"/>
                    <a:pt x="30026" y="0"/>
                    <a:pt x="67065" y="0"/>
                  </a:cubicBezTo>
                  <a:cubicBezTo>
                    <a:pt x="104105" y="0"/>
                    <a:pt x="134131" y="30026"/>
                    <a:pt x="134131" y="67065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1BBF60C-AB2E-446D-BEA9-69B08B654327}"/>
                </a:ext>
              </a:extLst>
            </p:cNvPr>
            <p:cNvSpPr/>
            <p:nvPr/>
          </p:nvSpPr>
          <p:spPr>
            <a:xfrm>
              <a:off x="11272696" y="4201081"/>
              <a:ext cx="134130" cy="134130"/>
            </a:xfrm>
            <a:custGeom>
              <a:avLst/>
              <a:gdLst>
                <a:gd name="connsiteX0" fmla="*/ 134131 w 134130"/>
                <a:gd name="connsiteY0" fmla="*/ 67066 h 134130"/>
                <a:gd name="connsiteX1" fmla="*/ 67065 w 134130"/>
                <a:gd name="connsiteY1" fmla="*/ 134131 h 134130"/>
                <a:gd name="connsiteX2" fmla="*/ 0 w 134130"/>
                <a:gd name="connsiteY2" fmla="*/ 67066 h 134130"/>
                <a:gd name="connsiteX3" fmla="*/ 67065 w 134130"/>
                <a:gd name="connsiteY3" fmla="*/ 0 h 134130"/>
                <a:gd name="connsiteX4" fmla="*/ 134131 w 134130"/>
                <a:gd name="connsiteY4" fmla="*/ 67066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6"/>
                  </a:moveTo>
                  <a:cubicBezTo>
                    <a:pt x="134131" y="104105"/>
                    <a:pt x="104105" y="134131"/>
                    <a:pt x="67065" y="134131"/>
                  </a:cubicBezTo>
                  <a:cubicBezTo>
                    <a:pt x="30026" y="134131"/>
                    <a:pt x="0" y="104105"/>
                    <a:pt x="0" y="67066"/>
                  </a:cubicBezTo>
                  <a:cubicBezTo>
                    <a:pt x="0" y="30026"/>
                    <a:pt x="30026" y="0"/>
                    <a:pt x="67065" y="0"/>
                  </a:cubicBezTo>
                  <a:cubicBezTo>
                    <a:pt x="104105" y="0"/>
                    <a:pt x="134131" y="30026"/>
                    <a:pt x="134131" y="67066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90001A5-8509-4D5B-973D-3869793E6C31}"/>
                </a:ext>
              </a:extLst>
            </p:cNvPr>
            <p:cNvSpPr/>
            <p:nvPr/>
          </p:nvSpPr>
          <p:spPr>
            <a:xfrm>
              <a:off x="9925692" y="3215219"/>
              <a:ext cx="134130" cy="134130"/>
            </a:xfrm>
            <a:custGeom>
              <a:avLst/>
              <a:gdLst>
                <a:gd name="connsiteX0" fmla="*/ 134131 w 134130"/>
                <a:gd name="connsiteY0" fmla="*/ 67065 h 134130"/>
                <a:gd name="connsiteX1" fmla="*/ 67065 w 134130"/>
                <a:gd name="connsiteY1" fmla="*/ 134131 h 134130"/>
                <a:gd name="connsiteX2" fmla="*/ 0 w 134130"/>
                <a:gd name="connsiteY2" fmla="*/ 67066 h 134130"/>
                <a:gd name="connsiteX3" fmla="*/ 67065 w 134130"/>
                <a:gd name="connsiteY3" fmla="*/ 0 h 134130"/>
                <a:gd name="connsiteX4" fmla="*/ 134131 w 134130"/>
                <a:gd name="connsiteY4" fmla="*/ 67065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5"/>
                  </a:moveTo>
                  <a:cubicBezTo>
                    <a:pt x="134131" y="104105"/>
                    <a:pt x="104105" y="134131"/>
                    <a:pt x="67065" y="134131"/>
                  </a:cubicBezTo>
                  <a:cubicBezTo>
                    <a:pt x="30026" y="134131"/>
                    <a:pt x="0" y="104105"/>
                    <a:pt x="0" y="67066"/>
                  </a:cubicBezTo>
                  <a:cubicBezTo>
                    <a:pt x="0" y="30026"/>
                    <a:pt x="30026" y="0"/>
                    <a:pt x="67065" y="0"/>
                  </a:cubicBezTo>
                  <a:cubicBezTo>
                    <a:pt x="104105" y="0"/>
                    <a:pt x="134131" y="30026"/>
                    <a:pt x="134131" y="67065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0C6153E-342C-459A-B584-06D18FAA29F5}"/>
                </a:ext>
              </a:extLst>
            </p:cNvPr>
            <p:cNvSpPr/>
            <p:nvPr/>
          </p:nvSpPr>
          <p:spPr>
            <a:xfrm>
              <a:off x="11424036" y="3580536"/>
              <a:ext cx="134130" cy="134130"/>
            </a:xfrm>
            <a:custGeom>
              <a:avLst/>
              <a:gdLst>
                <a:gd name="connsiteX0" fmla="*/ 134131 w 134130"/>
                <a:gd name="connsiteY0" fmla="*/ 67066 h 134130"/>
                <a:gd name="connsiteX1" fmla="*/ 67066 w 134130"/>
                <a:gd name="connsiteY1" fmla="*/ 134131 h 134130"/>
                <a:gd name="connsiteX2" fmla="*/ 0 w 134130"/>
                <a:gd name="connsiteY2" fmla="*/ 67066 h 134130"/>
                <a:gd name="connsiteX3" fmla="*/ 67066 w 134130"/>
                <a:gd name="connsiteY3" fmla="*/ 0 h 134130"/>
                <a:gd name="connsiteX4" fmla="*/ 134131 w 134130"/>
                <a:gd name="connsiteY4" fmla="*/ 67066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6"/>
                  </a:moveTo>
                  <a:cubicBezTo>
                    <a:pt x="134131" y="104105"/>
                    <a:pt x="104105" y="134131"/>
                    <a:pt x="67066" y="134131"/>
                  </a:cubicBezTo>
                  <a:cubicBezTo>
                    <a:pt x="30026" y="134131"/>
                    <a:pt x="0" y="104105"/>
                    <a:pt x="0" y="67066"/>
                  </a:cubicBezTo>
                  <a:cubicBezTo>
                    <a:pt x="0" y="30026"/>
                    <a:pt x="30026" y="0"/>
                    <a:pt x="67066" y="0"/>
                  </a:cubicBezTo>
                  <a:cubicBezTo>
                    <a:pt x="104105" y="0"/>
                    <a:pt x="134131" y="30026"/>
                    <a:pt x="134131" y="67066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D261517A-0A2E-4A15-9241-CC151C1568A4}"/>
                </a:ext>
              </a:extLst>
            </p:cNvPr>
            <p:cNvSpPr/>
            <p:nvPr/>
          </p:nvSpPr>
          <p:spPr>
            <a:xfrm>
              <a:off x="9774478" y="3835764"/>
              <a:ext cx="134130" cy="134130"/>
            </a:xfrm>
            <a:custGeom>
              <a:avLst/>
              <a:gdLst>
                <a:gd name="connsiteX0" fmla="*/ 134131 w 134130"/>
                <a:gd name="connsiteY0" fmla="*/ 67065 h 134130"/>
                <a:gd name="connsiteX1" fmla="*/ 67065 w 134130"/>
                <a:gd name="connsiteY1" fmla="*/ 134131 h 134130"/>
                <a:gd name="connsiteX2" fmla="*/ 0 w 134130"/>
                <a:gd name="connsiteY2" fmla="*/ 67065 h 134130"/>
                <a:gd name="connsiteX3" fmla="*/ 67065 w 134130"/>
                <a:gd name="connsiteY3" fmla="*/ 0 h 134130"/>
                <a:gd name="connsiteX4" fmla="*/ 134131 w 134130"/>
                <a:gd name="connsiteY4" fmla="*/ 67065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5"/>
                  </a:moveTo>
                  <a:cubicBezTo>
                    <a:pt x="134131" y="104105"/>
                    <a:pt x="104105" y="134131"/>
                    <a:pt x="67065" y="134131"/>
                  </a:cubicBezTo>
                  <a:cubicBezTo>
                    <a:pt x="30026" y="134131"/>
                    <a:pt x="0" y="104105"/>
                    <a:pt x="0" y="67065"/>
                  </a:cubicBezTo>
                  <a:cubicBezTo>
                    <a:pt x="0" y="30026"/>
                    <a:pt x="30026" y="0"/>
                    <a:pt x="67065" y="0"/>
                  </a:cubicBezTo>
                  <a:cubicBezTo>
                    <a:pt x="104105" y="0"/>
                    <a:pt x="134131" y="30026"/>
                    <a:pt x="134131" y="67065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5D4BA9A-6F47-4626-9864-C30A69AC9AC3}"/>
                </a:ext>
              </a:extLst>
            </p:cNvPr>
            <p:cNvSpPr/>
            <p:nvPr/>
          </p:nvSpPr>
          <p:spPr>
            <a:xfrm>
              <a:off x="10726808" y="4532866"/>
              <a:ext cx="134130" cy="134130"/>
            </a:xfrm>
            <a:custGeom>
              <a:avLst/>
              <a:gdLst>
                <a:gd name="connsiteX0" fmla="*/ 134131 w 134130"/>
                <a:gd name="connsiteY0" fmla="*/ 67066 h 134130"/>
                <a:gd name="connsiteX1" fmla="*/ 67065 w 134130"/>
                <a:gd name="connsiteY1" fmla="*/ 134131 h 134130"/>
                <a:gd name="connsiteX2" fmla="*/ 0 w 134130"/>
                <a:gd name="connsiteY2" fmla="*/ 67066 h 134130"/>
                <a:gd name="connsiteX3" fmla="*/ 67065 w 134130"/>
                <a:gd name="connsiteY3" fmla="*/ 0 h 134130"/>
                <a:gd name="connsiteX4" fmla="*/ 134131 w 134130"/>
                <a:gd name="connsiteY4" fmla="*/ 67066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6"/>
                  </a:moveTo>
                  <a:cubicBezTo>
                    <a:pt x="134131" y="104105"/>
                    <a:pt x="104105" y="134131"/>
                    <a:pt x="67065" y="134131"/>
                  </a:cubicBezTo>
                  <a:cubicBezTo>
                    <a:pt x="30026" y="134131"/>
                    <a:pt x="0" y="104105"/>
                    <a:pt x="0" y="67066"/>
                  </a:cubicBezTo>
                  <a:cubicBezTo>
                    <a:pt x="0" y="30026"/>
                    <a:pt x="30026" y="0"/>
                    <a:pt x="67065" y="0"/>
                  </a:cubicBezTo>
                  <a:cubicBezTo>
                    <a:pt x="104105" y="0"/>
                    <a:pt x="134131" y="30026"/>
                    <a:pt x="134131" y="67066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FDEA76B-24BA-4A71-8728-3EBD4F97CB9A}"/>
                </a:ext>
              </a:extLst>
            </p:cNvPr>
            <p:cNvSpPr/>
            <p:nvPr/>
          </p:nvSpPr>
          <p:spPr>
            <a:xfrm>
              <a:off x="10471580" y="2883308"/>
              <a:ext cx="134130" cy="134130"/>
            </a:xfrm>
            <a:custGeom>
              <a:avLst/>
              <a:gdLst>
                <a:gd name="connsiteX0" fmla="*/ 134131 w 134130"/>
                <a:gd name="connsiteY0" fmla="*/ 67065 h 134130"/>
                <a:gd name="connsiteX1" fmla="*/ 67065 w 134130"/>
                <a:gd name="connsiteY1" fmla="*/ 134131 h 134130"/>
                <a:gd name="connsiteX2" fmla="*/ 0 w 134130"/>
                <a:gd name="connsiteY2" fmla="*/ 67065 h 134130"/>
                <a:gd name="connsiteX3" fmla="*/ 67065 w 134130"/>
                <a:gd name="connsiteY3" fmla="*/ 0 h 134130"/>
                <a:gd name="connsiteX4" fmla="*/ 134131 w 134130"/>
                <a:gd name="connsiteY4" fmla="*/ 67065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5"/>
                  </a:moveTo>
                  <a:cubicBezTo>
                    <a:pt x="134131" y="104105"/>
                    <a:pt x="104105" y="134131"/>
                    <a:pt x="67065" y="134131"/>
                  </a:cubicBezTo>
                  <a:cubicBezTo>
                    <a:pt x="30026" y="134131"/>
                    <a:pt x="0" y="104105"/>
                    <a:pt x="0" y="67065"/>
                  </a:cubicBezTo>
                  <a:cubicBezTo>
                    <a:pt x="0" y="30026"/>
                    <a:pt x="30026" y="0"/>
                    <a:pt x="67065" y="0"/>
                  </a:cubicBezTo>
                  <a:cubicBezTo>
                    <a:pt x="104105" y="0"/>
                    <a:pt x="134131" y="30026"/>
                    <a:pt x="134131" y="67065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2BCC300-930E-4841-BC0A-1A001B28E6ED}"/>
                </a:ext>
              </a:extLst>
            </p:cNvPr>
            <p:cNvSpPr/>
            <p:nvPr/>
          </p:nvSpPr>
          <p:spPr>
            <a:xfrm>
              <a:off x="10733135" y="2884320"/>
              <a:ext cx="134130" cy="134130"/>
            </a:xfrm>
            <a:custGeom>
              <a:avLst/>
              <a:gdLst>
                <a:gd name="connsiteX0" fmla="*/ 134131 w 134130"/>
                <a:gd name="connsiteY0" fmla="*/ 67066 h 134130"/>
                <a:gd name="connsiteX1" fmla="*/ 67065 w 134130"/>
                <a:gd name="connsiteY1" fmla="*/ 134131 h 134130"/>
                <a:gd name="connsiteX2" fmla="*/ 0 w 134130"/>
                <a:gd name="connsiteY2" fmla="*/ 67066 h 134130"/>
                <a:gd name="connsiteX3" fmla="*/ 67065 w 134130"/>
                <a:gd name="connsiteY3" fmla="*/ 0 h 134130"/>
                <a:gd name="connsiteX4" fmla="*/ 134131 w 134130"/>
                <a:gd name="connsiteY4" fmla="*/ 67066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6"/>
                  </a:moveTo>
                  <a:cubicBezTo>
                    <a:pt x="134131" y="104105"/>
                    <a:pt x="104105" y="134131"/>
                    <a:pt x="67065" y="134131"/>
                  </a:cubicBezTo>
                  <a:cubicBezTo>
                    <a:pt x="30026" y="134131"/>
                    <a:pt x="0" y="104105"/>
                    <a:pt x="0" y="67066"/>
                  </a:cubicBezTo>
                  <a:cubicBezTo>
                    <a:pt x="0" y="30026"/>
                    <a:pt x="30026" y="0"/>
                    <a:pt x="67065" y="0"/>
                  </a:cubicBezTo>
                  <a:cubicBezTo>
                    <a:pt x="104105" y="0"/>
                    <a:pt x="134131" y="30026"/>
                    <a:pt x="134131" y="67066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AF1C5122-19A0-46EA-AD94-91956A6379AB}"/>
                </a:ext>
              </a:extLst>
            </p:cNvPr>
            <p:cNvSpPr/>
            <p:nvPr/>
          </p:nvSpPr>
          <p:spPr>
            <a:xfrm>
              <a:off x="10465253" y="4531853"/>
              <a:ext cx="134130" cy="134130"/>
            </a:xfrm>
            <a:custGeom>
              <a:avLst/>
              <a:gdLst>
                <a:gd name="connsiteX0" fmla="*/ 134131 w 134130"/>
                <a:gd name="connsiteY0" fmla="*/ 67066 h 134130"/>
                <a:gd name="connsiteX1" fmla="*/ 67065 w 134130"/>
                <a:gd name="connsiteY1" fmla="*/ 134131 h 134130"/>
                <a:gd name="connsiteX2" fmla="*/ 0 w 134130"/>
                <a:gd name="connsiteY2" fmla="*/ 67066 h 134130"/>
                <a:gd name="connsiteX3" fmla="*/ 67065 w 134130"/>
                <a:gd name="connsiteY3" fmla="*/ 0 h 134130"/>
                <a:gd name="connsiteX4" fmla="*/ 134131 w 134130"/>
                <a:gd name="connsiteY4" fmla="*/ 67066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6"/>
                  </a:moveTo>
                  <a:cubicBezTo>
                    <a:pt x="134131" y="104105"/>
                    <a:pt x="104105" y="134131"/>
                    <a:pt x="67065" y="134131"/>
                  </a:cubicBezTo>
                  <a:cubicBezTo>
                    <a:pt x="30026" y="134131"/>
                    <a:pt x="0" y="104105"/>
                    <a:pt x="0" y="67066"/>
                  </a:cubicBezTo>
                  <a:cubicBezTo>
                    <a:pt x="0" y="30026"/>
                    <a:pt x="30026" y="0"/>
                    <a:pt x="67065" y="0"/>
                  </a:cubicBezTo>
                  <a:cubicBezTo>
                    <a:pt x="104105" y="0"/>
                    <a:pt x="134131" y="30026"/>
                    <a:pt x="134131" y="67066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2E23D560-D1DC-4B64-AAC2-EDF55AC259F5}"/>
                </a:ext>
              </a:extLst>
            </p:cNvPr>
            <p:cNvSpPr/>
            <p:nvPr/>
          </p:nvSpPr>
          <p:spPr>
            <a:xfrm>
              <a:off x="11423024" y="3841965"/>
              <a:ext cx="134130" cy="134130"/>
            </a:xfrm>
            <a:custGeom>
              <a:avLst/>
              <a:gdLst>
                <a:gd name="connsiteX0" fmla="*/ 134131 w 134130"/>
                <a:gd name="connsiteY0" fmla="*/ 67065 h 134130"/>
                <a:gd name="connsiteX1" fmla="*/ 67065 w 134130"/>
                <a:gd name="connsiteY1" fmla="*/ 134131 h 134130"/>
                <a:gd name="connsiteX2" fmla="*/ 0 w 134130"/>
                <a:gd name="connsiteY2" fmla="*/ 67065 h 134130"/>
                <a:gd name="connsiteX3" fmla="*/ 67065 w 134130"/>
                <a:gd name="connsiteY3" fmla="*/ 0 h 134130"/>
                <a:gd name="connsiteX4" fmla="*/ 134131 w 134130"/>
                <a:gd name="connsiteY4" fmla="*/ 67065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5"/>
                  </a:moveTo>
                  <a:cubicBezTo>
                    <a:pt x="134131" y="104105"/>
                    <a:pt x="104105" y="134131"/>
                    <a:pt x="67065" y="134131"/>
                  </a:cubicBezTo>
                  <a:cubicBezTo>
                    <a:pt x="30026" y="134131"/>
                    <a:pt x="0" y="104105"/>
                    <a:pt x="0" y="67065"/>
                  </a:cubicBezTo>
                  <a:cubicBezTo>
                    <a:pt x="0" y="30026"/>
                    <a:pt x="30026" y="0"/>
                    <a:pt x="67065" y="0"/>
                  </a:cubicBezTo>
                  <a:cubicBezTo>
                    <a:pt x="104105" y="0"/>
                    <a:pt x="134131" y="30026"/>
                    <a:pt x="134131" y="67065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DC9CB6C-EA80-4F36-8D17-F1E41EE6C817}"/>
                </a:ext>
              </a:extLst>
            </p:cNvPr>
            <p:cNvSpPr/>
            <p:nvPr/>
          </p:nvSpPr>
          <p:spPr>
            <a:xfrm>
              <a:off x="9775364" y="3574209"/>
              <a:ext cx="134130" cy="134130"/>
            </a:xfrm>
            <a:custGeom>
              <a:avLst/>
              <a:gdLst>
                <a:gd name="connsiteX0" fmla="*/ 134131 w 134130"/>
                <a:gd name="connsiteY0" fmla="*/ 67066 h 134130"/>
                <a:gd name="connsiteX1" fmla="*/ 67065 w 134130"/>
                <a:gd name="connsiteY1" fmla="*/ 134131 h 134130"/>
                <a:gd name="connsiteX2" fmla="*/ 0 w 134130"/>
                <a:gd name="connsiteY2" fmla="*/ 67066 h 134130"/>
                <a:gd name="connsiteX3" fmla="*/ 67065 w 134130"/>
                <a:gd name="connsiteY3" fmla="*/ 0 h 134130"/>
                <a:gd name="connsiteX4" fmla="*/ 134131 w 134130"/>
                <a:gd name="connsiteY4" fmla="*/ 67066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6"/>
                  </a:moveTo>
                  <a:cubicBezTo>
                    <a:pt x="134131" y="104105"/>
                    <a:pt x="104105" y="134131"/>
                    <a:pt x="67065" y="134131"/>
                  </a:cubicBezTo>
                  <a:cubicBezTo>
                    <a:pt x="30026" y="134131"/>
                    <a:pt x="0" y="104105"/>
                    <a:pt x="0" y="67066"/>
                  </a:cubicBezTo>
                  <a:cubicBezTo>
                    <a:pt x="0" y="30026"/>
                    <a:pt x="30026" y="0"/>
                    <a:pt x="67065" y="0"/>
                  </a:cubicBezTo>
                  <a:cubicBezTo>
                    <a:pt x="104105" y="0"/>
                    <a:pt x="134131" y="30026"/>
                    <a:pt x="134131" y="67066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3F616525-0BC8-49E4-82CB-C730DAD82197}"/>
                </a:ext>
              </a:extLst>
            </p:cNvPr>
            <p:cNvSpPr/>
            <p:nvPr/>
          </p:nvSpPr>
          <p:spPr>
            <a:xfrm>
              <a:off x="11276366" y="3220280"/>
              <a:ext cx="134130" cy="134130"/>
            </a:xfrm>
            <a:custGeom>
              <a:avLst/>
              <a:gdLst>
                <a:gd name="connsiteX0" fmla="*/ 134131 w 134130"/>
                <a:gd name="connsiteY0" fmla="*/ 67065 h 134130"/>
                <a:gd name="connsiteX1" fmla="*/ 67066 w 134130"/>
                <a:gd name="connsiteY1" fmla="*/ 134131 h 134130"/>
                <a:gd name="connsiteX2" fmla="*/ 0 w 134130"/>
                <a:gd name="connsiteY2" fmla="*/ 67066 h 134130"/>
                <a:gd name="connsiteX3" fmla="*/ 67066 w 134130"/>
                <a:gd name="connsiteY3" fmla="*/ 0 h 134130"/>
                <a:gd name="connsiteX4" fmla="*/ 134131 w 134130"/>
                <a:gd name="connsiteY4" fmla="*/ 67065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5"/>
                  </a:moveTo>
                  <a:cubicBezTo>
                    <a:pt x="134131" y="104105"/>
                    <a:pt x="104105" y="134131"/>
                    <a:pt x="67066" y="134131"/>
                  </a:cubicBezTo>
                  <a:cubicBezTo>
                    <a:pt x="30026" y="134131"/>
                    <a:pt x="0" y="104105"/>
                    <a:pt x="0" y="67066"/>
                  </a:cubicBezTo>
                  <a:cubicBezTo>
                    <a:pt x="0" y="30026"/>
                    <a:pt x="30026" y="0"/>
                    <a:pt x="67066" y="0"/>
                  </a:cubicBezTo>
                  <a:cubicBezTo>
                    <a:pt x="104105" y="0"/>
                    <a:pt x="134131" y="30026"/>
                    <a:pt x="134131" y="67065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6AFD8EB-0E23-42CD-8786-CE465918DB4B}"/>
                </a:ext>
              </a:extLst>
            </p:cNvPr>
            <p:cNvSpPr/>
            <p:nvPr/>
          </p:nvSpPr>
          <p:spPr>
            <a:xfrm>
              <a:off x="9922022" y="4195893"/>
              <a:ext cx="134130" cy="134130"/>
            </a:xfrm>
            <a:custGeom>
              <a:avLst/>
              <a:gdLst>
                <a:gd name="connsiteX0" fmla="*/ 134131 w 134130"/>
                <a:gd name="connsiteY0" fmla="*/ 67065 h 134130"/>
                <a:gd name="connsiteX1" fmla="*/ 67065 w 134130"/>
                <a:gd name="connsiteY1" fmla="*/ 134131 h 134130"/>
                <a:gd name="connsiteX2" fmla="*/ 0 w 134130"/>
                <a:gd name="connsiteY2" fmla="*/ 67065 h 134130"/>
                <a:gd name="connsiteX3" fmla="*/ 67065 w 134130"/>
                <a:gd name="connsiteY3" fmla="*/ 0 h 134130"/>
                <a:gd name="connsiteX4" fmla="*/ 134131 w 134130"/>
                <a:gd name="connsiteY4" fmla="*/ 67065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5"/>
                  </a:moveTo>
                  <a:cubicBezTo>
                    <a:pt x="134131" y="104105"/>
                    <a:pt x="104105" y="134131"/>
                    <a:pt x="67065" y="134131"/>
                  </a:cubicBezTo>
                  <a:cubicBezTo>
                    <a:pt x="30026" y="134131"/>
                    <a:pt x="0" y="104105"/>
                    <a:pt x="0" y="67065"/>
                  </a:cubicBezTo>
                  <a:cubicBezTo>
                    <a:pt x="0" y="30026"/>
                    <a:pt x="30026" y="0"/>
                    <a:pt x="67065" y="0"/>
                  </a:cubicBezTo>
                  <a:cubicBezTo>
                    <a:pt x="104105" y="0"/>
                    <a:pt x="134131" y="30026"/>
                    <a:pt x="134131" y="67065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10A6AA4-0518-41B6-BD6B-AE7ADFF668CD}"/>
                </a:ext>
              </a:extLst>
            </p:cNvPr>
            <p:cNvSpPr/>
            <p:nvPr/>
          </p:nvSpPr>
          <p:spPr>
            <a:xfrm>
              <a:off x="11087064" y="4385322"/>
              <a:ext cx="134130" cy="134130"/>
            </a:xfrm>
            <a:custGeom>
              <a:avLst/>
              <a:gdLst>
                <a:gd name="connsiteX0" fmla="*/ 134131 w 134130"/>
                <a:gd name="connsiteY0" fmla="*/ 67065 h 134130"/>
                <a:gd name="connsiteX1" fmla="*/ 67065 w 134130"/>
                <a:gd name="connsiteY1" fmla="*/ 134131 h 134130"/>
                <a:gd name="connsiteX2" fmla="*/ 0 w 134130"/>
                <a:gd name="connsiteY2" fmla="*/ 67065 h 134130"/>
                <a:gd name="connsiteX3" fmla="*/ 67065 w 134130"/>
                <a:gd name="connsiteY3" fmla="*/ 0 h 134130"/>
                <a:gd name="connsiteX4" fmla="*/ 134131 w 134130"/>
                <a:gd name="connsiteY4" fmla="*/ 67065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5"/>
                  </a:moveTo>
                  <a:cubicBezTo>
                    <a:pt x="134131" y="104105"/>
                    <a:pt x="104105" y="134131"/>
                    <a:pt x="67065" y="134131"/>
                  </a:cubicBezTo>
                  <a:cubicBezTo>
                    <a:pt x="30026" y="134131"/>
                    <a:pt x="0" y="104105"/>
                    <a:pt x="0" y="67065"/>
                  </a:cubicBezTo>
                  <a:cubicBezTo>
                    <a:pt x="0" y="30026"/>
                    <a:pt x="30026" y="0"/>
                    <a:pt x="67065" y="0"/>
                  </a:cubicBezTo>
                  <a:cubicBezTo>
                    <a:pt x="104105" y="0"/>
                    <a:pt x="134131" y="30026"/>
                    <a:pt x="134131" y="67065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A5533C0-712E-42D2-810C-739AE6C6DC81}"/>
                </a:ext>
              </a:extLst>
            </p:cNvPr>
            <p:cNvSpPr/>
            <p:nvPr/>
          </p:nvSpPr>
          <p:spPr>
            <a:xfrm>
              <a:off x="10111324" y="3030979"/>
              <a:ext cx="134130" cy="134130"/>
            </a:xfrm>
            <a:custGeom>
              <a:avLst/>
              <a:gdLst>
                <a:gd name="connsiteX0" fmla="*/ 134131 w 134130"/>
                <a:gd name="connsiteY0" fmla="*/ 67066 h 134130"/>
                <a:gd name="connsiteX1" fmla="*/ 67065 w 134130"/>
                <a:gd name="connsiteY1" fmla="*/ 134131 h 134130"/>
                <a:gd name="connsiteX2" fmla="*/ 0 w 134130"/>
                <a:gd name="connsiteY2" fmla="*/ 67066 h 134130"/>
                <a:gd name="connsiteX3" fmla="*/ 67065 w 134130"/>
                <a:gd name="connsiteY3" fmla="*/ 0 h 134130"/>
                <a:gd name="connsiteX4" fmla="*/ 134131 w 134130"/>
                <a:gd name="connsiteY4" fmla="*/ 67066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6"/>
                  </a:moveTo>
                  <a:cubicBezTo>
                    <a:pt x="134131" y="104105"/>
                    <a:pt x="104105" y="134131"/>
                    <a:pt x="67065" y="134131"/>
                  </a:cubicBezTo>
                  <a:cubicBezTo>
                    <a:pt x="30026" y="134131"/>
                    <a:pt x="0" y="104105"/>
                    <a:pt x="0" y="67066"/>
                  </a:cubicBezTo>
                  <a:cubicBezTo>
                    <a:pt x="0" y="30026"/>
                    <a:pt x="30026" y="0"/>
                    <a:pt x="67065" y="0"/>
                  </a:cubicBezTo>
                  <a:cubicBezTo>
                    <a:pt x="104105" y="0"/>
                    <a:pt x="134131" y="30026"/>
                    <a:pt x="134131" y="67066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759047EA-F6A7-4BAB-9765-979A709460F0}"/>
                </a:ext>
              </a:extLst>
            </p:cNvPr>
            <p:cNvSpPr/>
            <p:nvPr/>
          </p:nvSpPr>
          <p:spPr>
            <a:xfrm>
              <a:off x="10860813" y="2915575"/>
              <a:ext cx="134130" cy="134130"/>
            </a:xfrm>
            <a:custGeom>
              <a:avLst/>
              <a:gdLst>
                <a:gd name="connsiteX0" fmla="*/ 134131 w 134130"/>
                <a:gd name="connsiteY0" fmla="*/ 67065 h 134130"/>
                <a:gd name="connsiteX1" fmla="*/ 67065 w 134130"/>
                <a:gd name="connsiteY1" fmla="*/ 134131 h 134130"/>
                <a:gd name="connsiteX2" fmla="*/ 0 w 134130"/>
                <a:gd name="connsiteY2" fmla="*/ 67065 h 134130"/>
                <a:gd name="connsiteX3" fmla="*/ 67065 w 134130"/>
                <a:gd name="connsiteY3" fmla="*/ 0 h 134130"/>
                <a:gd name="connsiteX4" fmla="*/ 134131 w 134130"/>
                <a:gd name="connsiteY4" fmla="*/ 67065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5"/>
                  </a:moveTo>
                  <a:cubicBezTo>
                    <a:pt x="134131" y="104105"/>
                    <a:pt x="104105" y="134131"/>
                    <a:pt x="67065" y="134131"/>
                  </a:cubicBezTo>
                  <a:cubicBezTo>
                    <a:pt x="30026" y="134131"/>
                    <a:pt x="0" y="104105"/>
                    <a:pt x="0" y="67065"/>
                  </a:cubicBezTo>
                  <a:cubicBezTo>
                    <a:pt x="0" y="30026"/>
                    <a:pt x="30026" y="0"/>
                    <a:pt x="67065" y="0"/>
                  </a:cubicBezTo>
                  <a:cubicBezTo>
                    <a:pt x="104105" y="0"/>
                    <a:pt x="134131" y="30026"/>
                    <a:pt x="134131" y="67065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69165F67-D7C1-4B5D-A475-2A5B8413D39D}"/>
                </a:ext>
              </a:extLst>
            </p:cNvPr>
            <p:cNvSpPr/>
            <p:nvPr/>
          </p:nvSpPr>
          <p:spPr>
            <a:xfrm>
              <a:off x="10337575" y="4500598"/>
              <a:ext cx="134130" cy="134130"/>
            </a:xfrm>
            <a:custGeom>
              <a:avLst/>
              <a:gdLst>
                <a:gd name="connsiteX0" fmla="*/ 134131 w 134130"/>
                <a:gd name="connsiteY0" fmla="*/ 67066 h 134130"/>
                <a:gd name="connsiteX1" fmla="*/ 67065 w 134130"/>
                <a:gd name="connsiteY1" fmla="*/ 134131 h 134130"/>
                <a:gd name="connsiteX2" fmla="*/ 0 w 134130"/>
                <a:gd name="connsiteY2" fmla="*/ 67066 h 134130"/>
                <a:gd name="connsiteX3" fmla="*/ 67065 w 134130"/>
                <a:gd name="connsiteY3" fmla="*/ 0 h 134130"/>
                <a:gd name="connsiteX4" fmla="*/ 134131 w 134130"/>
                <a:gd name="connsiteY4" fmla="*/ 67066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6"/>
                  </a:moveTo>
                  <a:cubicBezTo>
                    <a:pt x="134131" y="104105"/>
                    <a:pt x="104105" y="134131"/>
                    <a:pt x="67065" y="134131"/>
                  </a:cubicBezTo>
                  <a:cubicBezTo>
                    <a:pt x="30026" y="134131"/>
                    <a:pt x="0" y="104105"/>
                    <a:pt x="0" y="67066"/>
                  </a:cubicBezTo>
                  <a:cubicBezTo>
                    <a:pt x="0" y="30026"/>
                    <a:pt x="30026" y="0"/>
                    <a:pt x="67065" y="0"/>
                  </a:cubicBezTo>
                  <a:cubicBezTo>
                    <a:pt x="104105" y="0"/>
                    <a:pt x="134131" y="30026"/>
                    <a:pt x="134131" y="67066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2E4F227-1A9D-4551-AAAD-7D7B87E1B316}"/>
                </a:ext>
              </a:extLst>
            </p:cNvPr>
            <p:cNvSpPr/>
            <p:nvPr/>
          </p:nvSpPr>
          <p:spPr>
            <a:xfrm>
              <a:off x="11391769" y="3969642"/>
              <a:ext cx="134130" cy="134130"/>
            </a:xfrm>
            <a:custGeom>
              <a:avLst/>
              <a:gdLst>
                <a:gd name="connsiteX0" fmla="*/ 134131 w 134130"/>
                <a:gd name="connsiteY0" fmla="*/ 67066 h 134130"/>
                <a:gd name="connsiteX1" fmla="*/ 67065 w 134130"/>
                <a:gd name="connsiteY1" fmla="*/ 134131 h 134130"/>
                <a:gd name="connsiteX2" fmla="*/ 0 w 134130"/>
                <a:gd name="connsiteY2" fmla="*/ 67066 h 134130"/>
                <a:gd name="connsiteX3" fmla="*/ 67065 w 134130"/>
                <a:gd name="connsiteY3" fmla="*/ 0 h 134130"/>
                <a:gd name="connsiteX4" fmla="*/ 134131 w 134130"/>
                <a:gd name="connsiteY4" fmla="*/ 67066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6"/>
                  </a:moveTo>
                  <a:cubicBezTo>
                    <a:pt x="134131" y="104105"/>
                    <a:pt x="104105" y="134131"/>
                    <a:pt x="67065" y="134131"/>
                  </a:cubicBezTo>
                  <a:cubicBezTo>
                    <a:pt x="30026" y="134131"/>
                    <a:pt x="0" y="104105"/>
                    <a:pt x="0" y="67066"/>
                  </a:cubicBezTo>
                  <a:cubicBezTo>
                    <a:pt x="0" y="30026"/>
                    <a:pt x="30026" y="0"/>
                    <a:pt x="67065" y="0"/>
                  </a:cubicBezTo>
                  <a:cubicBezTo>
                    <a:pt x="104105" y="0"/>
                    <a:pt x="134131" y="30026"/>
                    <a:pt x="134131" y="67066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39104C1A-F671-4E43-AC3F-A2B9EA7BA938}"/>
                </a:ext>
              </a:extLst>
            </p:cNvPr>
            <p:cNvSpPr/>
            <p:nvPr/>
          </p:nvSpPr>
          <p:spPr>
            <a:xfrm>
              <a:off x="9806619" y="3446531"/>
              <a:ext cx="134130" cy="134130"/>
            </a:xfrm>
            <a:custGeom>
              <a:avLst/>
              <a:gdLst>
                <a:gd name="connsiteX0" fmla="*/ 134131 w 134130"/>
                <a:gd name="connsiteY0" fmla="*/ 67065 h 134130"/>
                <a:gd name="connsiteX1" fmla="*/ 67066 w 134130"/>
                <a:gd name="connsiteY1" fmla="*/ 134131 h 134130"/>
                <a:gd name="connsiteX2" fmla="*/ 0 w 134130"/>
                <a:gd name="connsiteY2" fmla="*/ 67065 h 134130"/>
                <a:gd name="connsiteX3" fmla="*/ 67066 w 134130"/>
                <a:gd name="connsiteY3" fmla="*/ 0 h 134130"/>
                <a:gd name="connsiteX4" fmla="*/ 134131 w 134130"/>
                <a:gd name="connsiteY4" fmla="*/ 67065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5"/>
                  </a:moveTo>
                  <a:cubicBezTo>
                    <a:pt x="134131" y="104105"/>
                    <a:pt x="104105" y="134131"/>
                    <a:pt x="67066" y="134131"/>
                  </a:cubicBezTo>
                  <a:cubicBezTo>
                    <a:pt x="30026" y="134131"/>
                    <a:pt x="0" y="104105"/>
                    <a:pt x="0" y="67065"/>
                  </a:cubicBezTo>
                  <a:cubicBezTo>
                    <a:pt x="0" y="30026"/>
                    <a:pt x="30026" y="0"/>
                    <a:pt x="67066" y="0"/>
                  </a:cubicBezTo>
                  <a:cubicBezTo>
                    <a:pt x="104105" y="0"/>
                    <a:pt x="134131" y="30026"/>
                    <a:pt x="134131" y="67065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84F2EACA-875D-43CB-8214-1AFBE60DF3EE}"/>
                </a:ext>
              </a:extLst>
            </p:cNvPr>
            <p:cNvSpPr/>
            <p:nvPr/>
          </p:nvSpPr>
          <p:spPr>
            <a:xfrm>
              <a:off x="11344570" y="3332647"/>
              <a:ext cx="134130" cy="134130"/>
            </a:xfrm>
            <a:custGeom>
              <a:avLst/>
              <a:gdLst>
                <a:gd name="connsiteX0" fmla="*/ 134131 w 134130"/>
                <a:gd name="connsiteY0" fmla="*/ 67065 h 134130"/>
                <a:gd name="connsiteX1" fmla="*/ 67066 w 134130"/>
                <a:gd name="connsiteY1" fmla="*/ 134131 h 134130"/>
                <a:gd name="connsiteX2" fmla="*/ 0 w 134130"/>
                <a:gd name="connsiteY2" fmla="*/ 67065 h 134130"/>
                <a:gd name="connsiteX3" fmla="*/ 67066 w 134130"/>
                <a:gd name="connsiteY3" fmla="*/ 0 h 134130"/>
                <a:gd name="connsiteX4" fmla="*/ 134131 w 134130"/>
                <a:gd name="connsiteY4" fmla="*/ 67065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5"/>
                  </a:moveTo>
                  <a:cubicBezTo>
                    <a:pt x="134131" y="104105"/>
                    <a:pt x="104105" y="134131"/>
                    <a:pt x="67066" y="134131"/>
                  </a:cubicBezTo>
                  <a:cubicBezTo>
                    <a:pt x="30026" y="134131"/>
                    <a:pt x="0" y="104105"/>
                    <a:pt x="0" y="67065"/>
                  </a:cubicBezTo>
                  <a:cubicBezTo>
                    <a:pt x="0" y="30026"/>
                    <a:pt x="30026" y="0"/>
                    <a:pt x="67066" y="0"/>
                  </a:cubicBezTo>
                  <a:cubicBezTo>
                    <a:pt x="104105" y="0"/>
                    <a:pt x="134131" y="30026"/>
                    <a:pt x="134131" y="67065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F90C1608-1953-432B-A485-BE362EEFAEC6}"/>
                </a:ext>
              </a:extLst>
            </p:cNvPr>
            <p:cNvSpPr/>
            <p:nvPr/>
          </p:nvSpPr>
          <p:spPr>
            <a:xfrm>
              <a:off x="9853818" y="4083527"/>
              <a:ext cx="134130" cy="134130"/>
            </a:xfrm>
            <a:custGeom>
              <a:avLst/>
              <a:gdLst>
                <a:gd name="connsiteX0" fmla="*/ 134131 w 134130"/>
                <a:gd name="connsiteY0" fmla="*/ 67065 h 134130"/>
                <a:gd name="connsiteX1" fmla="*/ 67066 w 134130"/>
                <a:gd name="connsiteY1" fmla="*/ 134131 h 134130"/>
                <a:gd name="connsiteX2" fmla="*/ 0 w 134130"/>
                <a:gd name="connsiteY2" fmla="*/ 67065 h 134130"/>
                <a:gd name="connsiteX3" fmla="*/ 67066 w 134130"/>
                <a:gd name="connsiteY3" fmla="*/ 0 h 134130"/>
                <a:gd name="connsiteX4" fmla="*/ 134131 w 134130"/>
                <a:gd name="connsiteY4" fmla="*/ 67065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5"/>
                  </a:moveTo>
                  <a:cubicBezTo>
                    <a:pt x="134131" y="104105"/>
                    <a:pt x="104105" y="134131"/>
                    <a:pt x="67066" y="134131"/>
                  </a:cubicBezTo>
                  <a:cubicBezTo>
                    <a:pt x="30026" y="134131"/>
                    <a:pt x="0" y="104105"/>
                    <a:pt x="0" y="67065"/>
                  </a:cubicBezTo>
                  <a:cubicBezTo>
                    <a:pt x="0" y="30026"/>
                    <a:pt x="30026" y="0"/>
                    <a:pt x="67066" y="0"/>
                  </a:cubicBezTo>
                  <a:cubicBezTo>
                    <a:pt x="104105" y="0"/>
                    <a:pt x="134131" y="30026"/>
                    <a:pt x="134131" y="67065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38E5511-DC45-41FB-9FE2-77EE3E5941CC}"/>
                </a:ext>
              </a:extLst>
            </p:cNvPr>
            <p:cNvSpPr/>
            <p:nvPr/>
          </p:nvSpPr>
          <p:spPr>
            <a:xfrm>
              <a:off x="10974698" y="4453526"/>
              <a:ext cx="134130" cy="134130"/>
            </a:xfrm>
            <a:custGeom>
              <a:avLst/>
              <a:gdLst>
                <a:gd name="connsiteX0" fmla="*/ 134131 w 134130"/>
                <a:gd name="connsiteY0" fmla="*/ 67065 h 134130"/>
                <a:gd name="connsiteX1" fmla="*/ 67065 w 134130"/>
                <a:gd name="connsiteY1" fmla="*/ 134131 h 134130"/>
                <a:gd name="connsiteX2" fmla="*/ 0 w 134130"/>
                <a:gd name="connsiteY2" fmla="*/ 67065 h 134130"/>
                <a:gd name="connsiteX3" fmla="*/ 67065 w 134130"/>
                <a:gd name="connsiteY3" fmla="*/ 0 h 134130"/>
                <a:gd name="connsiteX4" fmla="*/ 134131 w 134130"/>
                <a:gd name="connsiteY4" fmla="*/ 67065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5"/>
                  </a:moveTo>
                  <a:cubicBezTo>
                    <a:pt x="134131" y="104105"/>
                    <a:pt x="104105" y="134131"/>
                    <a:pt x="67065" y="134131"/>
                  </a:cubicBezTo>
                  <a:cubicBezTo>
                    <a:pt x="30026" y="134131"/>
                    <a:pt x="0" y="104105"/>
                    <a:pt x="0" y="67065"/>
                  </a:cubicBezTo>
                  <a:cubicBezTo>
                    <a:pt x="0" y="30026"/>
                    <a:pt x="30026" y="0"/>
                    <a:pt x="67065" y="0"/>
                  </a:cubicBezTo>
                  <a:cubicBezTo>
                    <a:pt x="104105" y="0"/>
                    <a:pt x="134131" y="30026"/>
                    <a:pt x="134131" y="67065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A5F726A-A410-4872-AEDB-07CDB7EA0726}"/>
                </a:ext>
              </a:extLst>
            </p:cNvPr>
            <p:cNvSpPr/>
            <p:nvPr/>
          </p:nvSpPr>
          <p:spPr>
            <a:xfrm>
              <a:off x="10223817" y="2962774"/>
              <a:ext cx="134130" cy="134130"/>
            </a:xfrm>
            <a:custGeom>
              <a:avLst/>
              <a:gdLst>
                <a:gd name="connsiteX0" fmla="*/ 134131 w 134130"/>
                <a:gd name="connsiteY0" fmla="*/ 67065 h 134130"/>
                <a:gd name="connsiteX1" fmla="*/ 67065 w 134130"/>
                <a:gd name="connsiteY1" fmla="*/ 134131 h 134130"/>
                <a:gd name="connsiteX2" fmla="*/ 0 w 134130"/>
                <a:gd name="connsiteY2" fmla="*/ 67065 h 134130"/>
                <a:gd name="connsiteX3" fmla="*/ 67065 w 134130"/>
                <a:gd name="connsiteY3" fmla="*/ 0 h 134130"/>
                <a:gd name="connsiteX4" fmla="*/ 134131 w 134130"/>
                <a:gd name="connsiteY4" fmla="*/ 67065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5"/>
                  </a:moveTo>
                  <a:cubicBezTo>
                    <a:pt x="134131" y="104105"/>
                    <a:pt x="104105" y="134131"/>
                    <a:pt x="67065" y="134131"/>
                  </a:cubicBezTo>
                  <a:cubicBezTo>
                    <a:pt x="30026" y="134131"/>
                    <a:pt x="0" y="104105"/>
                    <a:pt x="0" y="67065"/>
                  </a:cubicBezTo>
                  <a:cubicBezTo>
                    <a:pt x="0" y="30026"/>
                    <a:pt x="30026" y="0"/>
                    <a:pt x="67065" y="0"/>
                  </a:cubicBezTo>
                  <a:cubicBezTo>
                    <a:pt x="104105" y="0"/>
                    <a:pt x="134131" y="30026"/>
                    <a:pt x="134131" y="67065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1DD2CF9-C73C-47A5-A41F-6A797EB19A18}"/>
                </a:ext>
              </a:extLst>
            </p:cNvPr>
            <p:cNvSpPr/>
            <p:nvPr/>
          </p:nvSpPr>
          <p:spPr>
            <a:xfrm>
              <a:off x="10978241" y="2964546"/>
              <a:ext cx="134130" cy="134130"/>
            </a:xfrm>
            <a:custGeom>
              <a:avLst/>
              <a:gdLst>
                <a:gd name="connsiteX0" fmla="*/ 134131 w 134130"/>
                <a:gd name="connsiteY0" fmla="*/ 67066 h 134130"/>
                <a:gd name="connsiteX1" fmla="*/ 67065 w 134130"/>
                <a:gd name="connsiteY1" fmla="*/ 134131 h 134130"/>
                <a:gd name="connsiteX2" fmla="*/ 0 w 134130"/>
                <a:gd name="connsiteY2" fmla="*/ 67066 h 134130"/>
                <a:gd name="connsiteX3" fmla="*/ 67065 w 134130"/>
                <a:gd name="connsiteY3" fmla="*/ 0 h 134130"/>
                <a:gd name="connsiteX4" fmla="*/ 134131 w 134130"/>
                <a:gd name="connsiteY4" fmla="*/ 67066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6"/>
                  </a:moveTo>
                  <a:cubicBezTo>
                    <a:pt x="134131" y="104105"/>
                    <a:pt x="104105" y="134131"/>
                    <a:pt x="67065" y="134131"/>
                  </a:cubicBezTo>
                  <a:cubicBezTo>
                    <a:pt x="30026" y="134131"/>
                    <a:pt x="0" y="104105"/>
                    <a:pt x="0" y="67066"/>
                  </a:cubicBezTo>
                  <a:cubicBezTo>
                    <a:pt x="0" y="30026"/>
                    <a:pt x="30026" y="0"/>
                    <a:pt x="67065" y="0"/>
                  </a:cubicBezTo>
                  <a:cubicBezTo>
                    <a:pt x="104105" y="0"/>
                    <a:pt x="134131" y="30026"/>
                    <a:pt x="134131" y="67066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C41E0F8A-3EAB-4137-887E-356E86BD016B}"/>
                </a:ext>
              </a:extLst>
            </p:cNvPr>
            <p:cNvSpPr/>
            <p:nvPr/>
          </p:nvSpPr>
          <p:spPr>
            <a:xfrm>
              <a:off x="10220147" y="4451754"/>
              <a:ext cx="134130" cy="134130"/>
            </a:xfrm>
            <a:custGeom>
              <a:avLst/>
              <a:gdLst>
                <a:gd name="connsiteX0" fmla="*/ 134131 w 134130"/>
                <a:gd name="connsiteY0" fmla="*/ 67065 h 134130"/>
                <a:gd name="connsiteX1" fmla="*/ 67065 w 134130"/>
                <a:gd name="connsiteY1" fmla="*/ 134131 h 134130"/>
                <a:gd name="connsiteX2" fmla="*/ 0 w 134130"/>
                <a:gd name="connsiteY2" fmla="*/ 67065 h 134130"/>
                <a:gd name="connsiteX3" fmla="*/ 67065 w 134130"/>
                <a:gd name="connsiteY3" fmla="*/ 0 h 134130"/>
                <a:gd name="connsiteX4" fmla="*/ 134131 w 134130"/>
                <a:gd name="connsiteY4" fmla="*/ 67065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5"/>
                  </a:moveTo>
                  <a:cubicBezTo>
                    <a:pt x="134131" y="104105"/>
                    <a:pt x="104105" y="134131"/>
                    <a:pt x="67065" y="134131"/>
                  </a:cubicBezTo>
                  <a:cubicBezTo>
                    <a:pt x="30026" y="134131"/>
                    <a:pt x="0" y="104105"/>
                    <a:pt x="0" y="67065"/>
                  </a:cubicBezTo>
                  <a:cubicBezTo>
                    <a:pt x="0" y="30026"/>
                    <a:pt x="30026" y="0"/>
                    <a:pt x="67065" y="0"/>
                  </a:cubicBezTo>
                  <a:cubicBezTo>
                    <a:pt x="104105" y="0"/>
                    <a:pt x="134131" y="30026"/>
                    <a:pt x="134131" y="67065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C8F1AB2-ADE2-4813-B4BD-DEF7A6AE33EF}"/>
                </a:ext>
              </a:extLst>
            </p:cNvPr>
            <p:cNvSpPr/>
            <p:nvPr/>
          </p:nvSpPr>
          <p:spPr>
            <a:xfrm>
              <a:off x="11342799" y="4087070"/>
              <a:ext cx="134130" cy="134130"/>
            </a:xfrm>
            <a:custGeom>
              <a:avLst/>
              <a:gdLst>
                <a:gd name="connsiteX0" fmla="*/ 134131 w 134130"/>
                <a:gd name="connsiteY0" fmla="*/ 67065 h 134130"/>
                <a:gd name="connsiteX1" fmla="*/ 67066 w 134130"/>
                <a:gd name="connsiteY1" fmla="*/ 134131 h 134130"/>
                <a:gd name="connsiteX2" fmla="*/ 0 w 134130"/>
                <a:gd name="connsiteY2" fmla="*/ 67065 h 134130"/>
                <a:gd name="connsiteX3" fmla="*/ 67066 w 134130"/>
                <a:gd name="connsiteY3" fmla="*/ 0 h 134130"/>
                <a:gd name="connsiteX4" fmla="*/ 134131 w 134130"/>
                <a:gd name="connsiteY4" fmla="*/ 67065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5"/>
                  </a:moveTo>
                  <a:cubicBezTo>
                    <a:pt x="134131" y="104105"/>
                    <a:pt x="104105" y="134131"/>
                    <a:pt x="67066" y="134131"/>
                  </a:cubicBezTo>
                  <a:cubicBezTo>
                    <a:pt x="30026" y="134131"/>
                    <a:pt x="0" y="104105"/>
                    <a:pt x="0" y="67065"/>
                  </a:cubicBezTo>
                  <a:cubicBezTo>
                    <a:pt x="0" y="30026"/>
                    <a:pt x="30026" y="0"/>
                    <a:pt x="67066" y="0"/>
                  </a:cubicBezTo>
                  <a:cubicBezTo>
                    <a:pt x="104105" y="0"/>
                    <a:pt x="134131" y="30026"/>
                    <a:pt x="134131" y="67065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918D7D8-F9F2-40A0-925A-ECD8CA557AA3}"/>
                </a:ext>
              </a:extLst>
            </p:cNvPr>
            <p:cNvSpPr/>
            <p:nvPr/>
          </p:nvSpPr>
          <p:spPr>
            <a:xfrm>
              <a:off x="9855590" y="3329104"/>
              <a:ext cx="134130" cy="134130"/>
            </a:xfrm>
            <a:custGeom>
              <a:avLst/>
              <a:gdLst>
                <a:gd name="connsiteX0" fmla="*/ 134131 w 134130"/>
                <a:gd name="connsiteY0" fmla="*/ 67065 h 134130"/>
                <a:gd name="connsiteX1" fmla="*/ 67065 w 134130"/>
                <a:gd name="connsiteY1" fmla="*/ 134131 h 134130"/>
                <a:gd name="connsiteX2" fmla="*/ 0 w 134130"/>
                <a:gd name="connsiteY2" fmla="*/ 67065 h 134130"/>
                <a:gd name="connsiteX3" fmla="*/ 67065 w 134130"/>
                <a:gd name="connsiteY3" fmla="*/ 0 h 134130"/>
                <a:gd name="connsiteX4" fmla="*/ 134131 w 134130"/>
                <a:gd name="connsiteY4" fmla="*/ 67065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5"/>
                  </a:moveTo>
                  <a:cubicBezTo>
                    <a:pt x="134131" y="104105"/>
                    <a:pt x="104105" y="134131"/>
                    <a:pt x="67065" y="134131"/>
                  </a:cubicBezTo>
                  <a:cubicBezTo>
                    <a:pt x="30026" y="134131"/>
                    <a:pt x="0" y="104105"/>
                    <a:pt x="0" y="67065"/>
                  </a:cubicBezTo>
                  <a:cubicBezTo>
                    <a:pt x="0" y="30026"/>
                    <a:pt x="30026" y="0"/>
                    <a:pt x="67065" y="0"/>
                  </a:cubicBezTo>
                  <a:cubicBezTo>
                    <a:pt x="104105" y="0"/>
                    <a:pt x="134131" y="30026"/>
                    <a:pt x="134131" y="67065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4270631A-F224-49FA-898F-86B2DCCE7BE8}"/>
                </a:ext>
              </a:extLst>
            </p:cNvPr>
            <p:cNvSpPr/>
            <p:nvPr/>
          </p:nvSpPr>
          <p:spPr>
            <a:xfrm>
              <a:off x="11393034" y="3450328"/>
              <a:ext cx="134130" cy="134130"/>
            </a:xfrm>
            <a:custGeom>
              <a:avLst/>
              <a:gdLst>
                <a:gd name="connsiteX0" fmla="*/ 134131 w 134130"/>
                <a:gd name="connsiteY0" fmla="*/ 67066 h 134130"/>
                <a:gd name="connsiteX1" fmla="*/ 67066 w 134130"/>
                <a:gd name="connsiteY1" fmla="*/ 134131 h 134130"/>
                <a:gd name="connsiteX2" fmla="*/ 0 w 134130"/>
                <a:gd name="connsiteY2" fmla="*/ 67066 h 134130"/>
                <a:gd name="connsiteX3" fmla="*/ 67066 w 134130"/>
                <a:gd name="connsiteY3" fmla="*/ 0 h 134130"/>
                <a:gd name="connsiteX4" fmla="*/ 134131 w 134130"/>
                <a:gd name="connsiteY4" fmla="*/ 67066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6"/>
                  </a:moveTo>
                  <a:cubicBezTo>
                    <a:pt x="134131" y="104105"/>
                    <a:pt x="104105" y="134131"/>
                    <a:pt x="67066" y="134131"/>
                  </a:cubicBezTo>
                  <a:cubicBezTo>
                    <a:pt x="30026" y="134131"/>
                    <a:pt x="0" y="104105"/>
                    <a:pt x="0" y="67066"/>
                  </a:cubicBezTo>
                  <a:cubicBezTo>
                    <a:pt x="0" y="30026"/>
                    <a:pt x="30026" y="0"/>
                    <a:pt x="67066" y="0"/>
                  </a:cubicBezTo>
                  <a:cubicBezTo>
                    <a:pt x="104105" y="0"/>
                    <a:pt x="134131" y="30026"/>
                    <a:pt x="134131" y="67066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3A9A3895-3101-47AF-972D-C681341A012F}"/>
                </a:ext>
              </a:extLst>
            </p:cNvPr>
            <p:cNvSpPr/>
            <p:nvPr/>
          </p:nvSpPr>
          <p:spPr>
            <a:xfrm>
              <a:off x="9805480" y="3965973"/>
              <a:ext cx="134130" cy="134130"/>
            </a:xfrm>
            <a:custGeom>
              <a:avLst/>
              <a:gdLst>
                <a:gd name="connsiteX0" fmla="*/ 134131 w 134130"/>
                <a:gd name="connsiteY0" fmla="*/ 67066 h 134130"/>
                <a:gd name="connsiteX1" fmla="*/ 67066 w 134130"/>
                <a:gd name="connsiteY1" fmla="*/ 134131 h 134130"/>
                <a:gd name="connsiteX2" fmla="*/ 0 w 134130"/>
                <a:gd name="connsiteY2" fmla="*/ 67066 h 134130"/>
                <a:gd name="connsiteX3" fmla="*/ 67066 w 134130"/>
                <a:gd name="connsiteY3" fmla="*/ 0 h 134130"/>
                <a:gd name="connsiteX4" fmla="*/ 134131 w 134130"/>
                <a:gd name="connsiteY4" fmla="*/ 67066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6"/>
                  </a:moveTo>
                  <a:cubicBezTo>
                    <a:pt x="134131" y="104105"/>
                    <a:pt x="104105" y="134131"/>
                    <a:pt x="67066" y="134131"/>
                  </a:cubicBezTo>
                  <a:cubicBezTo>
                    <a:pt x="30026" y="134131"/>
                    <a:pt x="0" y="104105"/>
                    <a:pt x="0" y="67066"/>
                  </a:cubicBezTo>
                  <a:cubicBezTo>
                    <a:pt x="0" y="30026"/>
                    <a:pt x="30026" y="0"/>
                    <a:pt x="67066" y="0"/>
                  </a:cubicBezTo>
                  <a:cubicBezTo>
                    <a:pt x="104105" y="0"/>
                    <a:pt x="134131" y="30026"/>
                    <a:pt x="134131" y="67066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12CD337B-13F5-4A49-B112-43394A88BBC0}"/>
                </a:ext>
              </a:extLst>
            </p:cNvPr>
            <p:cNvSpPr/>
            <p:nvPr/>
          </p:nvSpPr>
          <p:spPr>
            <a:xfrm>
              <a:off x="10857017" y="4501864"/>
              <a:ext cx="134130" cy="134130"/>
            </a:xfrm>
            <a:custGeom>
              <a:avLst/>
              <a:gdLst>
                <a:gd name="connsiteX0" fmla="*/ 134131 w 134130"/>
                <a:gd name="connsiteY0" fmla="*/ 67066 h 134130"/>
                <a:gd name="connsiteX1" fmla="*/ 67066 w 134130"/>
                <a:gd name="connsiteY1" fmla="*/ 134131 h 134130"/>
                <a:gd name="connsiteX2" fmla="*/ 0 w 134130"/>
                <a:gd name="connsiteY2" fmla="*/ 67066 h 134130"/>
                <a:gd name="connsiteX3" fmla="*/ 67066 w 134130"/>
                <a:gd name="connsiteY3" fmla="*/ 0 h 134130"/>
                <a:gd name="connsiteX4" fmla="*/ 134131 w 134130"/>
                <a:gd name="connsiteY4" fmla="*/ 67066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6"/>
                  </a:moveTo>
                  <a:cubicBezTo>
                    <a:pt x="134131" y="104105"/>
                    <a:pt x="104105" y="134131"/>
                    <a:pt x="67066" y="134131"/>
                  </a:cubicBezTo>
                  <a:cubicBezTo>
                    <a:pt x="30026" y="134131"/>
                    <a:pt x="0" y="104105"/>
                    <a:pt x="0" y="67066"/>
                  </a:cubicBezTo>
                  <a:cubicBezTo>
                    <a:pt x="0" y="30026"/>
                    <a:pt x="30026" y="0"/>
                    <a:pt x="67066" y="0"/>
                  </a:cubicBezTo>
                  <a:cubicBezTo>
                    <a:pt x="104105" y="0"/>
                    <a:pt x="134131" y="30026"/>
                    <a:pt x="134131" y="67066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75E49E1-2225-4794-B39A-34A202C6D739}"/>
                </a:ext>
              </a:extLst>
            </p:cNvPr>
            <p:cNvSpPr/>
            <p:nvPr/>
          </p:nvSpPr>
          <p:spPr>
            <a:xfrm>
              <a:off x="10341372" y="2914310"/>
              <a:ext cx="134130" cy="134130"/>
            </a:xfrm>
            <a:custGeom>
              <a:avLst/>
              <a:gdLst>
                <a:gd name="connsiteX0" fmla="*/ 134131 w 134130"/>
                <a:gd name="connsiteY0" fmla="*/ 67065 h 134130"/>
                <a:gd name="connsiteX1" fmla="*/ 67065 w 134130"/>
                <a:gd name="connsiteY1" fmla="*/ 134131 h 134130"/>
                <a:gd name="connsiteX2" fmla="*/ 0 w 134130"/>
                <a:gd name="connsiteY2" fmla="*/ 67065 h 134130"/>
                <a:gd name="connsiteX3" fmla="*/ 67065 w 134130"/>
                <a:gd name="connsiteY3" fmla="*/ 0 h 134130"/>
                <a:gd name="connsiteX4" fmla="*/ 134131 w 134130"/>
                <a:gd name="connsiteY4" fmla="*/ 67065 h 1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30" h="134130">
                  <a:moveTo>
                    <a:pt x="134131" y="67065"/>
                  </a:moveTo>
                  <a:cubicBezTo>
                    <a:pt x="134131" y="104105"/>
                    <a:pt x="104105" y="134131"/>
                    <a:pt x="67065" y="134131"/>
                  </a:cubicBezTo>
                  <a:cubicBezTo>
                    <a:pt x="30026" y="134131"/>
                    <a:pt x="0" y="104105"/>
                    <a:pt x="0" y="67065"/>
                  </a:cubicBezTo>
                  <a:cubicBezTo>
                    <a:pt x="0" y="30026"/>
                    <a:pt x="30026" y="0"/>
                    <a:pt x="67065" y="0"/>
                  </a:cubicBezTo>
                  <a:cubicBezTo>
                    <a:pt x="104105" y="0"/>
                    <a:pt x="134131" y="30026"/>
                    <a:pt x="134131" y="67065"/>
                  </a:cubicBezTo>
                  <a:close/>
                </a:path>
              </a:pathLst>
            </a:custGeom>
            <a:solidFill>
              <a:srgbClr val="C49330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7A4A59A3-103A-4CC9-B179-36BCA749E044}"/>
              </a:ext>
            </a:extLst>
          </p:cNvPr>
          <p:cNvSpPr txBox="1"/>
          <p:nvPr/>
        </p:nvSpPr>
        <p:spPr>
          <a:xfrm>
            <a:off x="1114389" y="1306794"/>
            <a:ext cx="3867223" cy="8156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400" dirty="0">
                <a:solidFill>
                  <a:schemeClr val="bg2"/>
                </a:solidFill>
              </a:rPr>
              <a:t>Merry Christmas!</a:t>
            </a:r>
          </a:p>
          <a:p>
            <a:pPr algn="ctr">
              <a:spcBef>
                <a:spcPts val="600"/>
              </a:spcBef>
            </a:pPr>
            <a:r>
              <a:rPr lang="en-GB" sz="2400" dirty="0">
                <a:solidFill>
                  <a:schemeClr val="bg2"/>
                </a:solidFill>
              </a:rPr>
              <a:t>From, BrightCarbon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3F25048-9F82-4B3C-90E4-FB37B327E525}"/>
              </a:ext>
            </a:extLst>
          </p:cNvPr>
          <p:cNvGrpSpPr/>
          <p:nvPr/>
        </p:nvGrpSpPr>
        <p:grpSpPr>
          <a:xfrm>
            <a:off x="984279" y="3618372"/>
            <a:ext cx="1139925" cy="1856322"/>
            <a:chOff x="984279" y="3618372"/>
            <a:chExt cx="1139925" cy="1856322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4F5F4587-8026-45BA-9EDB-E04612B274C1}"/>
                </a:ext>
              </a:extLst>
            </p:cNvPr>
            <p:cNvGrpSpPr/>
            <p:nvPr/>
          </p:nvGrpSpPr>
          <p:grpSpPr>
            <a:xfrm>
              <a:off x="1155551" y="3618372"/>
              <a:ext cx="968653" cy="925883"/>
              <a:chOff x="1155551" y="3618372"/>
              <a:chExt cx="968653" cy="925883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D9EB3714-C960-448D-9AD4-60C4EC4D21BC}"/>
                  </a:ext>
                </a:extLst>
              </p:cNvPr>
              <p:cNvSpPr/>
              <p:nvPr/>
            </p:nvSpPr>
            <p:spPr>
              <a:xfrm>
                <a:off x="1542886" y="3618372"/>
                <a:ext cx="581318" cy="756574"/>
              </a:xfrm>
              <a:custGeom>
                <a:avLst/>
                <a:gdLst>
                  <a:gd name="connsiteX0" fmla="*/ 581319 w 581318"/>
                  <a:gd name="connsiteY0" fmla="*/ 74893 h 756574"/>
                  <a:gd name="connsiteX1" fmla="*/ 480088 w 581318"/>
                  <a:gd name="connsiteY1" fmla="*/ 85016 h 756574"/>
                  <a:gd name="connsiteX2" fmla="*/ 450857 w 581318"/>
                  <a:gd name="connsiteY2" fmla="*/ -271 h 756574"/>
                  <a:gd name="connsiteX3" fmla="*/ 266237 w 581318"/>
                  <a:gd name="connsiteY3" fmla="*/ 78436 h 756574"/>
                  <a:gd name="connsiteX4" fmla="*/ 266237 w 581318"/>
                  <a:gd name="connsiteY4" fmla="*/ 234965 h 756574"/>
                  <a:gd name="connsiteX5" fmla="*/ 146658 w 581318"/>
                  <a:gd name="connsiteY5" fmla="*/ 248884 h 756574"/>
                  <a:gd name="connsiteX6" fmla="*/ 150075 w 581318"/>
                  <a:gd name="connsiteY6" fmla="*/ 424013 h 756574"/>
                  <a:gd name="connsiteX7" fmla="*/ 22777 w 581318"/>
                  <a:gd name="connsiteY7" fmla="*/ 439198 h 756574"/>
                  <a:gd name="connsiteX8" fmla="*/ 64282 w 581318"/>
                  <a:gd name="connsiteY8" fmla="*/ 653048 h 756574"/>
                  <a:gd name="connsiteX9" fmla="*/ 0 w 581318"/>
                  <a:gd name="connsiteY9" fmla="*/ 737450 h 756574"/>
                  <a:gd name="connsiteX10" fmla="*/ 20499 w 581318"/>
                  <a:gd name="connsiteY10" fmla="*/ 756304 h 756574"/>
                  <a:gd name="connsiteX11" fmla="*/ 85667 w 581318"/>
                  <a:gd name="connsiteY11" fmla="*/ 669878 h 756574"/>
                  <a:gd name="connsiteX12" fmla="*/ 305971 w 581318"/>
                  <a:gd name="connsiteY12" fmla="*/ 662539 h 756574"/>
                  <a:gd name="connsiteX13" fmla="*/ 262441 w 581318"/>
                  <a:gd name="connsiteY13" fmla="*/ 517652 h 756574"/>
                  <a:gd name="connsiteX14" fmla="*/ 418969 w 581318"/>
                  <a:gd name="connsiteY14" fmla="*/ 517652 h 756574"/>
                  <a:gd name="connsiteX15" fmla="*/ 389486 w 581318"/>
                  <a:gd name="connsiteY15" fmla="*/ 357454 h 756574"/>
                  <a:gd name="connsiteX16" fmla="*/ 533993 w 581318"/>
                  <a:gd name="connsiteY16" fmla="*/ 304055 h 756574"/>
                  <a:gd name="connsiteX17" fmla="*/ 581319 w 581318"/>
                  <a:gd name="connsiteY17" fmla="*/ 74893 h 75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81318" h="756574">
                    <a:moveTo>
                      <a:pt x="581319" y="74893"/>
                    </a:moveTo>
                    <a:cubicBezTo>
                      <a:pt x="581319" y="74893"/>
                      <a:pt x="545761" y="116778"/>
                      <a:pt x="480088" y="85016"/>
                    </a:cubicBezTo>
                    <a:cubicBezTo>
                      <a:pt x="414414" y="53255"/>
                      <a:pt x="450857" y="-271"/>
                      <a:pt x="450857" y="-271"/>
                    </a:cubicBezTo>
                    <a:cubicBezTo>
                      <a:pt x="450857" y="-271"/>
                      <a:pt x="356080" y="109058"/>
                      <a:pt x="266237" y="78436"/>
                    </a:cubicBezTo>
                    <a:cubicBezTo>
                      <a:pt x="266237" y="78436"/>
                      <a:pt x="331278" y="196750"/>
                      <a:pt x="266237" y="234965"/>
                    </a:cubicBezTo>
                    <a:cubicBezTo>
                      <a:pt x="230642" y="257741"/>
                      <a:pt x="186543" y="262879"/>
                      <a:pt x="146658" y="248884"/>
                    </a:cubicBezTo>
                    <a:cubicBezTo>
                      <a:pt x="146658" y="248884"/>
                      <a:pt x="202209" y="350874"/>
                      <a:pt x="150075" y="424013"/>
                    </a:cubicBezTo>
                    <a:cubicBezTo>
                      <a:pt x="97941" y="497153"/>
                      <a:pt x="22777" y="439198"/>
                      <a:pt x="22777" y="439198"/>
                    </a:cubicBezTo>
                    <a:cubicBezTo>
                      <a:pt x="22777" y="439198"/>
                      <a:pt x="148050" y="536253"/>
                      <a:pt x="64282" y="653048"/>
                    </a:cubicBezTo>
                    <a:lnTo>
                      <a:pt x="0" y="737450"/>
                    </a:lnTo>
                    <a:lnTo>
                      <a:pt x="20499" y="756304"/>
                    </a:lnTo>
                    <a:lnTo>
                      <a:pt x="85667" y="669878"/>
                    </a:lnTo>
                    <a:cubicBezTo>
                      <a:pt x="85667" y="669878"/>
                      <a:pt x="140711" y="573961"/>
                      <a:pt x="305971" y="662539"/>
                    </a:cubicBezTo>
                    <a:cubicBezTo>
                      <a:pt x="305971" y="662539"/>
                      <a:pt x="227010" y="564471"/>
                      <a:pt x="262441" y="517652"/>
                    </a:cubicBezTo>
                    <a:cubicBezTo>
                      <a:pt x="297872" y="470832"/>
                      <a:pt x="418969" y="517652"/>
                      <a:pt x="418969" y="517652"/>
                    </a:cubicBezTo>
                    <a:cubicBezTo>
                      <a:pt x="418969" y="517652"/>
                      <a:pt x="337732" y="413764"/>
                      <a:pt x="389486" y="357454"/>
                    </a:cubicBezTo>
                    <a:cubicBezTo>
                      <a:pt x="441240" y="301144"/>
                      <a:pt x="533993" y="304055"/>
                      <a:pt x="533993" y="304055"/>
                    </a:cubicBezTo>
                    <a:cubicBezTo>
                      <a:pt x="533993" y="304055"/>
                      <a:pt x="487047" y="220666"/>
                      <a:pt x="581319" y="74893"/>
                    </a:cubicBezTo>
                    <a:close/>
                  </a:path>
                </a:pathLst>
              </a:custGeom>
              <a:solidFill>
                <a:srgbClr val="396742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B86407A7-DCD3-475F-8380-8E16D2269C0D}"/>
                  </a:ext>
                </a:extLst>
              </p:cNvPr>
              <p:cNvSpPr/>
              <p:nvPr/>
            </p:nvSpPr>
            <p:spPr>
              <a:xfrm>
                <a:off x="1155551" y="3748707"/>
                <a:ext cx="463384" cy="565880"/>
              </a:xfrm>
              <a:custGeom>
                <a:avLst/>
                <a:gdLst>
                  <a:gd name="connsiteX0" fmla="*/ 34672 w 463384"/>
                  <a:gd name="connsiteY0" fmla="*/ -271 h 565880"/>
                  <a:gd name="connsiteX1" fmla="*/ 0 w 463384"/>
                  <a:gd name="connsiteY1" fmla="*/ 213453 h 565880"/>
                  <a:gd name="connsiteX2" fmla="*/ 188416 w 463384"/>
                  <a:gd name="connsiteY2" fmla="*/ 293046 h 565880"/>
                  <a:gd name="connsiteX3" fmla="*/ 99839 w 463384"/>
                  <a:gd name="connsiteY3" fmla="*/ 416041 h 565880"/>
                  <a:gd name="connsiteX4" fmla="*/ 381894 w 463384"/>
                  <a:gd name="connsiteY4" fmla="*/ 494496 h 565880"/>
                  <a:gd name="connsiteX5" fmla="*/ 426815 w 463384"/>
                  <a:gd name="connsiteY5" fmla="*/ 565610 h 565880"/>
                  <a:gd name="connsiteX6" fmla="*/ 463385 w 463384"/>
                  <a:gd name="connsiteY6" fmla="*/ 552956 h 565880"/>
                  <a:gd name="connsiteX7" fmla="*/ 403279 w 463384"/>
                  <a:gd name="connsiteY7" fmla="*/ 473617 h 565880"/>
                  <a:gd name="connsiteX8" fmla="*/ 460348 w 463384"/>
                  <a:gd name="connsiteY8" fmla="*/ 231295 h 565880"/>
                  <a:gd name="connsiteX9" fmla="*/ 297239 w 463384"/>
                  <a:gd name="connsiteY9" fmla="*/ 229650 h 565880"/>
                  <a:gd name="connsiteX10" fmla="*/ 378098 w 463384"/>
                  <a:gd name="connsiteY10" fmla="*/ 75652 h 565880"/>
                  <a:gd name="connsiteX11" fmla="*/ 34672 w 463384"/>
                  <a:gd name="connsiteY11" fmla="*/ -271 h 565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63384" h="565880">
                    <a:moveTo>
                      <a:pt x="34672" y="-271"/>
                    </a:moveTo>
                    <a:cubicBezTo>
                      <a:pt x="34672" y="-271"/>
                      <a:pt x="120212" y="152462"/>
                      <a:pt x="0" y="213453"/>
                    </a:cubicBezTo>
                    <a:cubicBezTo>
                      <a:pt x="0" y="213453"/>
                      <a:pt x="184873" y="179920"/>
                      <a:pt x="188416" y="293046"/>
                    </a:cubicBezTo>
                    <a:cubicBezTo>
                      <a:pt x="191959" y="406171"/>
                      <a:pt x="99839" y="416041"/>
                      <a:pt x="99839" y="416041"/>
                    </a:cubicBezTo>
                    <a:cubicBezTo>
                      <a:pt x="99839" y="416041"/>
                      <a:pt x="316853" y="380231"/>
                      <a:pt x="381894" y="494496"/>
                    </a:cubicBezTo>
                    <a:lnTo>
                      <a:pt x="426815" y="565610"/>
                    </a:lnTo>
                    <a:lnTo>
                      <a:pt x="463385" y="552956"/>
                    </a:lnTo>
                    <a:lnTo>
                      <a:pt x="403279" y="473617"/>
                    </a:lnTo>
                    <a:cubicBezTo>
                      <a:pt x="403279" y="473617"/>
                      <a:pt x="302048" y="324048"/>
                      <a:pt x="460348" y="231295"/>
                    </a:cubicBezTo>
                    <a:cubicBezTo>
                      <a:pt x="460348" y="231295"/>
                      <a:pt x="327862" y="277102"/>
                      <a:pt x="297239" y="229650"/>
                    </a:cubicBezTo>
                    <a:cubicBezTo>
                      <a:pt x="266617" y="182198"/>
                      <a:pt x="378098" y="75652"/>
                      <a:pt x="378098" y="75652"/>
                    </a:cubicBezTo>
                    <a:cubicBezTo>
                      <a:pt x="378098" y="75652"/>
                      <a:pt x="180318" y="120953"/>
                      <a:pt x="34672" y="-271"/>
                    </a:cubicBezTo>
                    <a:close/>
                  </a:path>
                </a:pathLst>
              </a:custGeom>
              <a:solidFill>
                <a:srgbClr val="396742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A0C35DA-EA24-4045-BB5D-F1B3403D7127}"/>
                  </a:ext>
                </a:extLst>
              </p:cNvPr>
              <p:cNvSpPr/>
              <p:nvPr/>
            </p:nvSpPr>
            <p:spPr>
              <a:xfrm>
                <a:off x="1300437" y="4191086"/>
                <a:ext cx="336339" cy="336339"/>
              </a:xfrm>
              <a:custGeom>
                <a:avLst/>
                <a:gdLst>
                  <a:gd name="connsiteX0" fmla="*/ 336340 w 336339"/>
                  <a:gd name="connsiteY0" fmla="*/ 168170 h 336339"/>
                  <a:gd name="connsiteX1" fmla="*/ 168170 w 336339"/>
                  <a:gd name="connsiteY1" fmla="*/ 336340 h 336339"/>
                  <a:gd name="connsiteX2" fmla="*/ 0 w 336339"/>
                  <a:gd name="connsiteY2" fmla="*/ 168170 h 336339"/>
                  <a:gd name="connsiteX3" fmla="*/ 168170 w 336339"/>
                  <a:gd name="connsiteY3" fmla="*/ 0 h 336339"/>
                  <a:gd name="connsiteX4" fmla="*/ 336340 w 336339"/>
                  <a:gd name="connsiteY4" fmla="*/ 168170 h 336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6339" h="336339">
                    <a:moveTo>
                      <a:pt x="336340" y="168170"/>
                    </a:moveTo>
                    <a:cubicBezTo>
                      <a:pt x="336340" y="261048"/>
                      <a:pt x="261048" y="336340"/>
                      <a:pt x="168170" y="336340"/>
                    </a:cubicBezTo>
                    <a:cubicBezTo>
                      <a:pt x="75292" y="336340"/>
                      <a:pt x="0" y="261048"/>
                      <a:pt x="0" y="168170"/>
                    </a:cubicBezTo>
                    <a:cubicBezTo>
                      <a:pt x="0" y="75292"/>
                      <a:pt x="75292" y="0"/>
                      <a:pt x="168170" y="0"/>
                    </a:cubicBezTo>
                    <a:cubicBezTo>
                      <a:pt x="261048" y="0"/>
                      <a:pt x="336340" y="75292"/>
                      <a:pt x="336340" y="168170"/>
                    </a:cubicBezTo>
                    <a:close/>
                  </a:path>
                </a:pathLst>
              </a:custGeom>
              <a:solidFill>
                <a:srgbClr val="E52720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394D833F-C419-42D6-8305-D8C8AD835650}"/>
                  </a:ext>
                </a:extLst>
              </p:cNvPr>
              <p:cNvSpPr/>
              <p:nvPr/>
            </p:nvSpPr>
            <p:spPr>
              <a:xfrm>
                <a:off x="1553135" y="4238791"/>
                <a:ext cx="219671" cy="219671"/>
              </a:xfrm>
              <a:custGeom>
                <a:avLst/>
                <a:gdLst>
                  <a:gd name="connsiteX0" fmla="*/ 219671 w 219671"/>
                  <a:gd name="connsiteY0" fmla="*/ 109836 h 219671"/>
                  <a:gd name="connsiteX1" fmla="*/ 109836 w 219671"/>
                  <a:gd name="connsiteY1" fmla="*/ 219671 h 219671"/>
                  <a:gd name="connsiteX2" fmla="*/ 0 w 219671"/>
                  <a:gd name="connsiteY2" fmla="*/ 109836 h 219671"/>
                  <a:gd name="connsiteX3" fmla="*/ 109836 w 219671"/>
                  <a:gd name="connsiteY3" fmla="*/ 0 h 219671"/>
                  <a:gd name="connsiteX4" fmla="*/ 219671 w 219671"/>
                  <a:gd name="connsiteY4" fmla="*/ 109836 h 219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9671" h="219671">
                    <a:moveTo>
                      <a:pt x="219671" y="109836"/>
                    </a:moveTo>
                    <a:cubicBezTo>
                      <a:pt x="219671" y="170496"/>
                      <a:pt x="170496" y="219671"/>
                      <a:pt x="109836" y="219671"/>
                    </a:cubicBezTo>
                    <a:cubicBezTo>
                      <a:pt x="49175" y="219671"/>
                      <a:pt x="0" y="170496"/>
                      <a:pt x="0" y="109836"/>
                    </a:cubicBezTo>
                    <a:cubicBezTo>
                      <a:pt x="0" y="49175"/>
                      <a:pt x="49175" y="0"/>
                      <a:pt x="109836" y="0"/>
                    </a:cubicBezTo>
                    <a:cubicBezTo>
                      <a:pt x="170496" y="0"/>
                      <a:pt x="219671" y="49175"/>
                      <a:pt x="219671" y="109836"/>
                    </a:cubicBezTo>
                    <a:close/>
                  </a:path>
                </a:pathLst>
              </a:custGeom>
              <a:solidFill>
                <a:srgbClr val="CD2820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03163B4E-55A4-48BB-BA59-74005FB23133}"/>
                  </a:ext>
                </a:extLst>
              </p:cNvPr>
              <p:cNvSpPr/>
              <p:nvPr/>
            </p:nvSpPr>
            <p:spPr>
              <a:xfrm>
                <a:off x="1527827" y="4403291"/>
                <a:ext cx="140964" cy="140964"/>
              </a:xfrm>
              <a:custGeom>
                <a:avLst/>
                <a:gdLst>
                  <a:gd name="connsiteX0" fmla="*/ 140964 w 140964"/>
                  <a:gd name="connsiteY0" fmla="*/ 70482 h 140964"/>
                  <a:gd name="connsiteX1" fmla="*/ 70482 w 140964"/>
                  <a:gd name="connsiteY1" fmla="*/ 140964 h 140964"/>
                  <a:gd name="connsiteX2" fmla="*/ 0 w 140964"/>
                  <a:gd name="connsiteY2" fmla="*/ 70482 h 140964"/>
                  <a:gd name="connsiteX3" fmla="*/ 70482 w 140964"/>
                  <a:gd name="connsiteY3" fmla="*/ 0 h 140964"/>
                  <a:gd name="connsiteX4" fmla="*/ 140964 w 140964"/>
                  <a:gd name="connsiteY4" fmla="*/ 70482 h 140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4" h="140964">
                    <a:moveTo>
                      <a:pt x="140964" y="70482"/>
                    </a:moveTo>
                    <a:cubicBezTo>
                      <a:pt x="140964" y="109408"/>
                      <a:pt x="109408" y="140964"/>
                      <a:pt x="70482" y="140964"/>
                    </a:cubicBezTo>
                    <a:cubicBezTo>
                      <a:pt x="31556" y="140964"/>
                      <a:pt x="0" y="109408"/>
                      <a:pt x="0" y="70482"/>
                    </a:cubicBezTo>
                    <a:cubicBezTo>
                      <a:pt x="0" y="31556"/>
                      <a:pt x="31556" y="0"/>
                      <a:pt x="70482" y="0"/>
                    </a:cubicBezTo>
                    <a:cubicBezTo>
                      <a:pt x="109408" y="0"/>
                      <a:pt x="140964" y="31556"/>
                      <a:pt x="140964" y="70482"/>
                    </a:cubicBezTo>
                    <a:close/>
                  </a:path>
                </a:pathLst>
              </a:custGeom>
              <a:solidFill>
                <a:srgbClr val="AC2920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11203DDA-487C-4CCD-9220-7749E6C0E2E5}"/>
                </a:ext>
              </a:extLst>
            </p:cNvPr>
            <p:cNvGrpSpPr/>
            <p:nvPr/>
          </p:nvGrpSpPr>
          <p:grpSpPr>
            <a:xfrm rot="10800000">
              <a:off x="984279" y="4548811"/>
              <a:ext cx="968653" cy="925883"/>
              <a:chOff x="1155551" y="3618372"/>
              <a:chExt cx="968653" cy="925883"/>
            </a:xfrm>
            <a:noFill/>
          </p:grpSpPr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DA2884A6-BD6C-41E1-86F6-1F5E09EB46CF}"/>
                  </a:ext>
                </a:extLst>
              </p:cNvPr>
              <p:cNvSpPr/>
              <p:nvPr/>
            </p:nvSpPr>
            <p:spPr>
              <a:xfrm>
                <a:off x="1542886" y="3618372"/>
                <a:ext cx="581318" cy="756574"/>
              </a:xfrm>
              <a:custGeom>
                <a:avLst/>
                <a:gdLst>
                  <a:gd name="connsiteX0" fmla="*/ 581319 w 581318"/>
                  <a:gd name="connsiteY0" fmla="*/ 74893 h 756574"/>
                  <a:gd name="connsiteX1" fmla="*/ 480088 w 581318"/>
                  <a:gd name="connsiteY1" fmla="*/ 85016 h 756574"/>
                  <a:gd name="connsiteX2" fmla="*/ 450857 w 581318"/>
                  <a:gd name="connsiteY2" fmla="*/ -271 h 756574"/>
                  <a:gd name="connsiteX3" fmla="*/ 266237 w 581318"/>
                  <a:gd name="connsiteY3" fmla="*/ 78436 h 756574"/>
                  <a:gd name="connsiteX4" fmla="*/ 266237 w 581318"/>
                  <a:gd name="connsiteY4" fmla="*/ 234965 h 756574"/>
                  <a:gd name="connsiteX5" fmla="*/ 146658 w 581318"/>
                  <a:gd name="connsiteY5" fmla="*/ 248884 h 756574"/>
                  <a:gd name="connsiteX6" fmla="*/ 150075 w 581318"/>
                  <a:gd name="connsiteY6" fmla="*/ 424013 h 756574"/>
                  <a:gd name="connsiteX7" fmla="*/ 22777 w 581318"/>
                  <a:gd name="connsiteY7" fmla="*/ 439198 h 756574"/>
                  <a:gd name="connsiteX8" fmla="*/ 64282 w 581318"/>
                  <a:gd name="connsiteY8" fmla="*/ 653048 h 756574"/>
                  <a:gd name="connsiteX9" fmla="*/ 0 w 581318"/>
                  <a:gd name="connsiteY9" fmla="*/ 737450 h 756574"/>
                  <a:gd name="connsiteX10" fmla="*/ 20499 w 581318"/>
                  <a:gd name="connsiteY10" fmla="*/ 756304 h 756574"/>
                  <a:gd name="connsiteX11" fmla="*/ 85667 w 581318"/>
                  <a:gd name="connsiteY11" fmla="*/ 669878 h 756574"/>
                  <a:gd name="connsiteX12" fmla="*/ 305971 w 581318"/>
                  <a:gd name="connsiteY12" fmla="*/ 662539 h 756574"/>
                  <a:gd name="connsiteX13" fmla="*/ 262441 w 581318"/>
                  <a:gd name="connsiteY13" fmla="*/ 517652 h 756574"/>
                  <a:gd name="connsiteX14" fmla="*/ 418969 w 581318"/>
                  <a:gd name="connsiteY14" fmla="*/ 517652 h 756574"/>
                  <a:gd name="connsiteX15" fmla="*/ 389486 w 581318"/>
                  <a:gd name="connsiteY15" fmla="*/ 357454 h 756574"/>
                  <a:gd name="connsiteX16" fmla="*/ 533993 w 581318"/>
                  <a:gd name="connsiteY16" fmla="*/ 304055 h 756574"/>
                  <a:gd name="connsiteX17" fmla="*/ 581319 w 581318"/>
                  <a:gd name="connsiteY17" fmla="*/ 74893 h 75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81318" h="756574">
                    <a:moveTo>
                      <a:pt x="581319" y="74893"/>
                    </a:moveTo>
                    <a:cubicBezTo>
                      <a:pt x="581319" y="74893"/>
                      <a:pt x="545761" y="116778"/>
                      <a:pt x="480088" y="85016"/>
                    </a:cubicBezTo>
                    <a:cubicBezTo>
                      <a:pt x="414414" y="53255"/>
                      <a:pt x="450857" y="-271"/>
                      <a:pt x="450857" y="-271"/>
                    </a:cubicBezTo>
                    <a:cubicBezTo>
                      <a:pt x="450857" y="-271"/>
                      <a:pt x="356080" y="109058"/>
                      <a:pt x="266237" y="78436"/>
                    </a:cubicBezTo>
                    <a:cubicBezTo>
                      <a:pt x="266237" y="78436"/>
                      <a:pt x="331278" y="196750"/>
                      <a:pt x="266237" y="234965"/>
                    </a:cubicBezTo>
                    <a:cubicBezTo>
                      <a:pt x="230642" y="257741"/>
                      <a:pt x="186543" y="262879"/>
                      <a:pt x="146658" y="248884"/>
                    </a:cubicBezTo>
                    <a:cubicBezTo>
                      <a:pt x="146658" y="248884"/>
                      <a:pt x="202209" y="350874"/>
                      <a:pt x="150075" y="424013"/>
                    </a:cubicBezTo>
                    <a:cubicBezTo>
                      <a:pt x="97941" y="497153"/>
                      <a:pt x="22777" y="439198"/>
                      <a:pt x="22777" y="439198"/>
                    </a:cubicBezTo>
                    <a:cubicBezTo>
                      <a:pt x="22777" y="439198"/>
                      <a:pt x="148050" y="536253"/>
                      <a:pt x="64282" y="653048"/>
                    </a:cubicBezTo>
                    <a:lnTo>
                      <a:pt x="0" y="737450"/>
                    </a:lnTo>
                    <a:lnTo>
                      <a:pt x="20499" y="756304"/>
                    </a:lnTo>
                    <a:lnTo>
                      <a:pt x="85667" y="669878"/>
                    </a:lnTo>
                    <a:cubicBezTo>
                      <a:pt x="85667" y="669878"/>
                      <a:pt x="140711" y="573961"/>
                      <a:pt x="305971" y="662539"/>
                    </a:cubicBezTo>
                    <a:cubicBezTo>
                      <a:pt x="305971" y="662539"/>
                      <a:pt x="227010" y="564471"/>
                      <a:pt x="262441" y="517652"/>
                    </a:cubicBezTo>
                    <a:cubicBezTo>
                      <a:pt x="297872" y="470832"/>
                      <a:pt x="418969" y="517652"/>
                      <a:pt x="418969" y="517652"/>
                    </a:cubicBezTo>
                    <a:cubicBezTo>
                      <a:pt x="418969" y="517652"/>
                      <a:pt x="337732" y="413764"/>
                      <a:pt x="389486" y="357454"/>
                    </a:cubicBezTo>
                    <a:cubicBezTo>
                      <a:pt x="441240" y="301144"/>
                      <a:pt x="533993" y="304055"/>
                      <a:pt x="533993" y="304055"/>
                    </a:cubicBezTo>
                    <a:cubicBezTo>
                      <a:pt x="533993" y="304055"/>
                      <a:pt x="487047" y="220666"/>
                      <a:pt x="581319" y="74893"/>
                    </a:cubicBezTo>
                    <a:close/>
                  </a:path>
                </a:pathLst>
              </a:custGeom>
              <a:grpFill/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0214AC99-A878-4903-A1DF-C26EC819A03F}"/>
                  </a:ext>
                </a:extLst>
              </p:cNvPr>
              <p:cNvSpPr/>
              <p:nvPr/>
            </p:nvSpPr>
            <p:spPr>
              <a:xfrm>
                <a:off x="1155551" y="3748707"/>
                <a:ext cx="463384" cy="565880"/>
              </a:xfrm>
              <a:custGeom>
                <a:avLst/>
                <a:gdLst>
                  <a:gd name="connsiteX0" fmla="*/ 34672 w 463384"/>
                  <a:gd name="connsiteY0" fmla="*/ -271 h 565880"/>
                  <a:gd name="connsiteX1" fmla="*/ 0 w 463384"/>
                  <a:gd name="connsiteY1" fmla="*/ 213453 h 565880"/>
                  <a:gd name="connsiteX2" fmla="*/ 188416 w 463384"/>
                  <a:gd name="connsiteY2" fmla="*/ 293046 h 565880"/>
                  <a:gd name="connsiteX3" fmla="*/ 99839 w 463384"/>
                  <a:gd name="connsiteY3" fmla="*/ 416041 h 565880"/>
                  <a:gd name="connsiteX4" fmla="*/ 381894 w 463384"/>
                  <a:gd name="connsiteY4" fmla="*/ 494496 h 565880"/>
                  <a:gd name="connsiteX5" fmla="*/ 426815 w 463384"/>
                  <a:gd name="connsiteY5" fmla="*/ 565610 h 565880"/>
                  <a:gd name="connsiteX6" fmla="*/ 463385 w 463384"/>
                  <a:gd name="connsiteY6" fmla="*/ 552956 h 565880"/>
                  <a:gd name="connsiteX7" fmla="*/ 403279 w 463384"/>
                  <a:gd name="connsiteY7" fmla="*/ 473617 h 565880"/>
                  <a:gd name="connsiteX8" fmla="*/ 460348 w 463384"/>
                  <a:gd name="connsiteY8" fmla="*/ 231295 h 565880"/>
                  <a:gd name="connsiteX9" fmla="*/ 297239 w 463384"/>
                  <a:gd name="connsiteY9" fmla="*/ 229650 h 565880"/>
                  <a:gd name="connsiteX10" fmla="*/ 378098 w 463384"/>
                  <a:gd name="connsiteY10" fmla="*/ 75652 h 565880"/>
                  <a:gd name="connsiteX11" fmla="*/ 34672 w 463384"/>
                  <a:gd name="connsiteY11" fmla="*/ -271 h 565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63384" h="565880">
                    <a:moveTo>
                      <a:pt x="34672" y="-271"/>
                    </a:moveTo>
                    <a:cubicBezTo>
                      <a:pt x="34672" y="-271"/>
                      <a:pt x="120212" y="152462"/>
                      <a:pt x="0" y="213453"/>
                    </a:cubicBezTo>
                    <a:cubicBezTo>
                      <a:pt x="0" y="213453"/>
                      <a:pt x="184873" y="179920"/>
                      <a:pt x="188416" y="293046"/>
                    </a:cubicBezTo>
                    <a:cubicBezTo>
                      <a:pt x="191959" y="406171"/>
                      <a:pt x="99839" y="416041"/>
                      <a:pt x="99839" y="416041"/>
                    </a:cubicBezTo>
                    <a:cubicBezTo>
                      <a:pt x="99839" y="416041"/>
                      <a:pt x="316853" y="380231"/>
                      <a:pt x="381894" y="494496"/>
                    </a:cubicBezTo>
                    <a:lnTo>
                      <a:pt x="426815" y="565610"/>
                    </a:lnTo>
                    <a:lnTo>
                      <a:pt x="463385" y="552956"/>
                    </a:lnTo>
                    <a:lnTo>
                      <a:pt x="403279" y="473617"/>
                    </a:lnTo>
                    <a:cubicBezTo>
                      <a:pt x="403279" y="473617"/>
                      <a:pt x="302048" y="324048"/>
                      <a:pt x="460348" y="231295"/>
                    </a:cubicBezTo>
                    <a:cubicBezTo>
                      <a:pt x="460348" y="231295"/>
                      <a:pt x="327862" y="277102"/>
                      <a:pt x="297239" y="229650"/>
                    </a:cubicBezTo>
                    <a:cubicBezTo>
                      <a:pt x="266617" y="182198"/>
                      <a:pt x="378098" y="75652"/>
                      <a:pt x="378098" y="75652"/>
                    </a:cubicBezTo>
                    <a:cubicBezTo>
                      <a:pt x="378098" y="75652"/>
                      <a:pt x="180318" y="120953"/>
                      <a:pt x="34672" y="-271"/>
                    </a:cubicBezTo>
                    <a:close/>
                  </a:path>
                </a:pathLst>
              </a:custGeom>
              <a:grpFill/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C8B41D90-8865-4C3B-A5D9-F5D2BA228B90}"/>
                  </a:ext>
                </a:extLst>
              </p:cNvPr>
              <p:cNvSpPr/>
              <p:nvPr/>
            </p:nvSpPr>
            <p:spPr>
              <a:xfrm>
                <a:off x="1300437" y="4191086"/>
                <a:ext cx="336339" cy="336339"/>
              </a:xfrm>
              <a:custGeom>
                <a:avLst/>
                <a:gdLst>
                  <a:gd name="connsiteX0" fmla="*/ 336340 w 336339"/>
                  <a:gd name="connsiteY0" fmla="*/ 168170 h 336339"/>
                  <a:gd name="connsiteX1" fmla="*/ 168170 w 336339"/>
                  <a:gd name="connsiteY1" fmla="*/ 336340 h 336339"/>
                  <a:gd name="connsiteX2" fmla="*/ 0 w 336339"/>
                  <a:gd name="connsiteY2" fmla="*/ 168170 h 336339"/>
                  <a:gd name="connsiteX3" fmla="*/ 168170 w 336339"/>
                  <a:gd name="connsiteY3" fmla="*/ 0 h 336339"/>
                  <a:gd name="connsiteX4" fmla="*/ 336340 w 336339"/>
                  <a:gd name="connsiteY4" fmla="*/ 168170 h 336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6339" h="336339">
                    <a:moveTo>
                      <a:pt x="336340" y="168170"/>
                    </a:moveTo>
                    <a:cubicBezTo>
                      <a:pt x="336340" y="261048"/>
                      <a:pt x="261048" y="336340"/>
                      <a:pt x="168170" y="336340"/>
                    </a:cubicBezTo>
                    <a:cubicBezTo>
                      <a:pt x="75292" y="336340"/>
                      <a:pt x="0" y="261048"/>
                      <a:pt x="0" y="168170"/>
                    </a:cubicBezTo>
                    <a:cubicBezTo>
                      <a:pt x="0" y="75292"/>
                      <a:pt x="75292" y="0"/>
                      <a:pt x="168170" y="0"/>
                    </a:cubicBezTo>
                    <a:cubicBezTo>
                      <a:pt x="261048" y="0"/>
                      <a:pt x="336340" y="75292"/>
                      <a:pt x="336340" y="168170"/>
                    </a:cubicBezTo>
                    <a:close/>
                  </a:path>
                </a:pathLst>
              </a:custGeom>
              <a:grpFill/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E56A51E2-53D2-40A1-901D-5601DA8D0A1A}"/>
                  </a:ext>
                </a:extLst>
              </p:cNvPr>
              <p:cNvSpPr/>
              <p:nvPr/>
            </p:nvSpPr>
            <p:spPr>
              <a:xfrm>
                <a:off x="1553135" y="4238791"/>
                <a:ext cx="219671" cy="219671"/>
              </a:xfrm>
              <a:custGeom>
                <a:avLst/>
                <a:gdLst>
                  <a:gd name="connsiteX0" fmla="*/ 219671 w 219671"/>
                  <a:gd name="connsiteY0" fmla="*/ 109836 h 219671"/>
                  <a:gd name="connsiteX1" fmla="*/ 109836 w 219671"/>
                  <a:gd name="connsiteY1" fmla="*/ 219671 h 219671"/>
                  <a:gd name="connsiteX2" fmla="*/ 0 w 219671"/>
                  <a:gd name="connsiteY2" fmla="*/ 109836 h 219671"/>
                  <a:gd name="connsiteX3" fmla="*/ 109836 w 219671"/>
                  <a:gd name="connsiteY3" fmla="*/ 0 h 219671"/>
                  <a:gd name="connsiteX4" fmla="*/ 219671 w 219671"/>
                  <a:gd name="connsiteY4" fmla="*/ 109836 h 219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9671" h="219671">
                    <a:moveTo>
                      <a:pt x="219671" y="109836"/>
                    </a:moveTo>
                    <a:cubicBezTo>
                      <a:pt x="219671" y="170496"/>
                      <a:pt x="170496" y="219671"/>
                      <a:pt x="109836" y="219671"/>
                    </a:cubicBezTo>
                    <a:cubicBezTo>
                      <a:pt x="49175" y="219671"/>
                      <a:pt x="0" y="170496"/>
                      <a:pt x="0" y="109836"/>
                    </a:cubicBezTo>
                    <a:cubicBezTo>
                      <a:pt x="0" y="49175"/>
                      <a:pt x="49175" y="0"/>
                      <a:pt x="109836" y="0"/>
                    </a:cubicBezTo>
                    <a:cubicBezTo>
                      <a:pt x="170496" y="0"/>
                      <a:pt x="219671" y="49175"/>
                      <a:pt x="219671" y="109836"/>
                    </a:cubicBezTo>
                    <a:close/>
                  </a:path>
                </a:pathLst>
              </a:custGeom>
              <a:grpFill/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20B7A82D-A6D9-4500-B700-740F8DA744CD}"/>
                  </a:ext>
                </a:extLst>
              </p:cNvPr>
              <p:cNvSpPr/>
              <p:nvPr/>
            </p:nvSpPr>
            <p:spPr>
              <a:xfrm>
                <a:off x="1527827" y="4403291"/>
                <a:ext cx="140964" cy="140964"/>
              </a:xfrm>
              <a:custGeom>
                <a:avLst/>
                <a:gdLst>
                  <a:gd name="connsiteX0" fmla="*/ 140964 w 140964"/>
                  <a:gd name="connsiteY0" fmla="*/ 70482 h 140964"/>
                  <a:gd name="connsiteX1" fmla="*/ 70482 w 140964"/>
                  <a:gd name="connsiteY1" fmla="*/ 140964 h 140964"/>
                  <a:gd name="connsiteX2" fmla="*/ 0 w 140964"/>
                  <a:gd name="connsiteY2" fmla="*/ 70482 h 140964"/>
                  <a:gd name="connsiteX3" fmla="*/ 70482 w 140964"/>
                  <a:gd name="connsiteY3" fmla="*/ 0 h 140964"/>
                  <a:gd name="connsiteX4" fmla="*/ 140964 w 140964"/>
                  <a:gd name="connsiteY4" fmla="*/ 70482 h 140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4" h="140964">
                    <a:moveTo>
                      <a:pt x="140964" y="70482"/>
                    </a:moveTo>
                    <a:cubicBezTo>
                      <a:pt x="140964" y="109408"/>
                      <a:pt x="109408" y="140964"/>
                      <a:pt x="70482" y="140964"/>
                    </a:cubicBezTo>
                    <a:cubicBezTo>
                      <a:pt x="31556" y="140964"/>
                      <a:pt x="0" y="109408"/>
                      <a:pt x="0" y="70482"/>
                    </a:cubicBezTo>
                    <a:cubicBezTo>
                      <a:pt x="0" y="31556"/>
                      <a:pt x="31556" y="0"/>
                      <a:pt x="70482" y="0"/>
                    </a:cubicBezTo>
                    <a:cubicBezTo>
                      <a:pt x="109408" y="0"/>
                      <a:pt x="140964" y="31556"/>
                      <a:pt x="140964" y="70482"/>
                    </a:cubicBezTo>
                    <a:close/>
                  </a:path>
                </a:pathLst>
              </a:custGeom>
              <a:grpFill/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  <p:pic>
        <p:nvPicPr>
          <p:cNvPr id="87" name="Graphic 86" descr="Refresh with solid fill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7D665AF9-57EC-4809-B67B-44FCE1F24C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621915" y="93642"/>
            <a:ext cx="500717" cy="50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15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8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repeatCount="indefinite" decel="8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">
                                      <p:cBhvr>
                                        <p:cTn id="50" dur="1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9" grpId="0"/>
      <p:bldP spid="29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roup 122">
            <a:extLst>
              <a:ext uri="{FF2B5EF4-FFF2-40B4-BE49-F238E27FC236}">
                <a16:creationId xmlns:a16="http://schemas.microsoft.com/office/drawing/2014/main" id="{BEB5D168-CDE5-4CF2-B896-DC644D4DDDEA}"/>
              </a:ext>
            </a:extLst>
          </p:cNvPr>
          <p:cNvGrpSpPr/>
          <p:nvPr/>
        </p:nvGrpSpPr>
        <p:grpSpPr>
          <a:xfrm>
            <a:off x="6096000" y="3430707"/>
            <a:ext cx="6094608" cy="3423118"/>
            <a:chOff x="6096000" y="3430707"/>
            <a:chExt cx="6094608" cy="3423118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D5E2C8D-B165-42EC-BFEC-3D8FA2ADBD3C}"/>
                </a:ext>
              </a:extLst>
            </p:cNvPr>
            <p:cNvSpPr/>
            <p:nvPr/>
          </p:nvSpPr>
          <p:spPr>
            <a:xfrm rot="10800000">
              <a:off x="6096000" y="3430707"/>
              <a:ext cx="6094608" cy="3423118"/>
            </a:xfrm>
            <a:custGeom>
              <a:avLst/>
              <a:gdLst>
                <a:gd name="connsiteX0" fmla="*/ -482 w 6094608"/>
                <a:gd name="connsiteY0" fmla="*/ -270 h 3423118"/>
                <a:gd name="connsiteX1" fmla="*/ 6094127 w 6094608"/>
                <a:gd name="connsiteY1" fmla="*/ -270 h 3423118"/>
                <a:gd name="connsiteX2" fmla="*/ 6094127 w 6094608"/>
                <a:gd name="connsiteY2" fmla="*/ 3422848 h 3423118"/>
                <a:gd name="connsiteX3" fmla="*/ -482 w 6094608"/>
                <a:gd name="connsiteY3" fmla="*/ 3422848 h 3423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4608" h="3423118">
                  <a:moveTo>
                    <a:pt x="-482" y="-270"/>
                  </a:moveTo>
                  <a:lnTo>
                    <a:pt x="6094127" y="-270"/>
                  </a:lnTo>
                  <a:lnTo>
                    <a:pt x="6094127" y="3422848"/>
                  </a:lnTo>
                  <a:lnTo>
                    <a:pt x="-482" y="3422848"/>
                  </a:lnTo>
                  <a:close/>
                </a:path>
              </a:pathLst>
            </a:custGeom>
            <a:solidFill>
              <a:srgbClr val="FDE7D7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2F7D7954-9E06-4686-A258-0394ADEB66F0}"/>
                </a:ext>
              </a:extLst>
            </p:cNvPr>
            <p:cNvGrpSpPr/>
            <p:nvPr/>
          </p:nvGrpSpPr>
          <p:grpSpPr>
            <a:xfrm>
              <a:off x="6583047" y="3433742"/>
              <a:ext cx="679919" cy="2148523"/>
              <a:chOff x="6583047" y="3433742"/>
              <a:chExt cx="679919" cy="2148523"/>
            </a:xfrm>
          </p:grpSpPr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70D61DF7-0638-416F-9B0F-E6A4828CFAA9}"/>
                  </a:ext>
                </a:extLst>
              </p:cNvPr>
              <p:cNvSpPr/>
              <p:nvPr/>
            </p:nvSpPr>
            <p:spPr>
              <a:xfrm>
                <a:off x="6583047" y="4902347"/>
                <a:ext cx="679919" cy="679918"/>
              </a:xfrm>
              <a:custGeom>
                <a:avLst/>
                <a:gdLst>
                  <a:gd name="connsiteX0" fmla="*/ 679919 w 679919"/>
                  <a:gd name="connsiteY0" fmla="*/ 339960 h 679918"/>
                  <a:gd name="connsiteX1" fmla="*/ 339960 w 679919"/>
                  <a:gd name="connsiteY1" fmla="*/ 679919 h 679918"/>
                  <a:gd name="connsiteX2" fmla="*/ 0 w 679919"/>
                  <a:gd name="connsiteY2" fmla="*/ 339960 h 679918"/>
                  <a:gd name="connsiteX3" fmla="*/ 339960 w 679919"/>
                  <a:gd name="connsiteY3" fmla="*/ 0 h 679918"/>
                  <a:gd name="connsiteX4" fmla="*/ 679919 w 679919"/>
                  <a:gd name="connsiteY4" fmla="*/ 339960 h 679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9919" h="679918">
                    <a:moveTo>
                      <a:pt x="679919" y="339960"/>
                    </a:moveTo>
                    <a:cubicBezTo>
                      <a:pt x="679919" y="527714"/>
                      <a:pt x="527714" y="679919"/>
                      <a:pt x="339960" y="679919"/>
                    </a:cubicBezTo>
                    <a:cubicBezTo>
                      <a:pt x="152205" y="679919"/>
                      <a:pt x="0" y="527714"/>
                      <a:pt x="0" y="339960"/>
                    </a:cubicBezTo>
                    <a:cubicBezTo>
                      <a:pt x="0" y="152205"/>
                      <a:pt x="152205" y="0"/>
                      <a:pt x="339960" y="0"/>
                    </a:cubicBezTo>
                    <a:cubicBezTo>
                      <a:pt x="527714" y="0"/>
                      <a:pt x="679919" y="152205"/>
                      <a:pt x="679919" y="339960"/>
                    </a:cubicBezTo>
                    <a:close/>
                  </a:path>
                </a:pathLst>
              </a:custGeom>
              <a:solidFill>
                <a:srgbClr val="CB997E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55A2388D-2CA3-4E77-A495-7A04CBF9C527}"/>
                  </a:ext>
                </a:extLst>
              </p:cNvPr>
              <p:cNvSpPr/>
              <p:nvPr/>
            </p:nvSpPr>
            <p:spPr>
              <a:xfrm>
                <a:off x="6690253" y="4972437"/>
                <a:ext cx="199938" cy="206746"/>
              </a:xfrm>
              <a:custGeom>
                <a:avLst/>
                <a:gdLst>
                  <a:gd name="connsiteX0" fmla="*/ 177888 w 199938"/>
                  <a:gd name="connsiteY0" fmla="*/ 843 h 206746"/>
                  <a:gd name="connsiteX1" fmla="*/ 46988 w 199938"/>
                  <a:gd name="connsiteY1" fmla="*/ 80521 h 206746"/>
                  <a:gd name="connsiteX2" fmla="*/ 2344 w 199938"/>
                  <a:gd name="connsiteY2" fmla="*/ 191944 h 206746"/>
                  <a:gd name="connsiteX3" fmla="*/ 29536 w 199938"/>
                  <a:gd name="connsiteY3" fmla="*/ 203706 h 206746"/>
                  <a:gd name="connsiteX4" fmla="*/ 86574 w 199938"/>
                  <a:gd name="connsiteY4" fmla="*/ 118716 h 206746"/>
                  <a:gd name="connsiteX5" fmla="*/ 187753 w 199938"/>
                  <a:gd name="connsiteY5" fmla="*/ 34485 h 206746"/>
                  <a:gd name="connsiteX6" fmla="*/ 177888 w 199938"/>
                  <a:gd name="connsiteY6" fmla="*/ 843 h 206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9938" h="206746">
                    <a:moveTo>
                      <a:pt x="177888" y="843"/>
                    </a:moveTo>
                    <a:cubicBezTo>
                      <a:pt x="127299" y="18803"/>
                      <a:pt x="82022" y="37774"/>
                      <a:pt x="46988" y="80521"/>
                    </a:cubicBezTo>
                    <a:cubicBezTo>
                      <a:pt x="25741" y="106448"/>
                      <a:pt x="-10936" y="156405"/>
                      <a:pt x="2344" y="191944"/>
                    </a:cubicBezTo>
                    <a:cubicBezTo>
                      <a:pt x="6138" y="201935"/>
                      <a:pt x="18532" y="211295"/>
                      <a:pt x="29536" y="203706"/>
                    </a:cubicBezTo>
                    <a:cubicBezTo>
                      <a:pt x="56980" y="184735"/>
                      <a:pt x="65580" y="144896"/>
                      <a:pt x="86574" y="118716"/>
                    </a:cubicBezTo>
                    <a:cubicBezTo>
                      <a:pt x="113134" y="85454"/>
                      <a:pt x="147661" y="49536"/>
                      <a:pt x="187753" y="34485"/>
                    </a:cubicBezTo>
                    <a:cubicBezTo>
                      <a:pt x="208621" y="26644"/>
                      <a:pt x="199262" y="-6745"/>
                      <a:pt x="177888" y="8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CD848C7E-1FDD-4F13-84D8-3EDA6000DD0A}"/>
                  </a:ext>
                </a:extLst>
              </p:cNvPr>
              <p:cNvSpPr/>
              <p:nvPr/>
            </p:nvSpPr>
            <p:spPr>
              <a:xfrm>
                <a:off x="6641167" y="5213214"/>
                <a:ext cx="97816" cy="107496"/>
              </a:xfrm>
              <a:custGeom>
                <a:avLst/>
                <a:gdLst>
                  <a:gd name="connsiteX0" fmla="*/ 97213 w 97816"/>
                  <a:gd name="connsiteY0" fmla="*/ 57911 h 107496"/>
                  <a:gd name="connsiteX1" fmla="*/ 97213 w 97816"/>
                  <a:gd name="connsiteY1" fmla="*/ 52473 h 107496"/>
                  <a:gd name="connsiteX2" fmla="*/ 66607 w 97816"/>
                  <a:gd name="connsiteY2" fmla="*/ 3781 h 107496"/>
                  <a:gd name="connsiteX3" fmla="*/ 62307 w 97816"/>
                  <a:gd name="connsiteY3" fmla="*/ 103568 h 107496"/>
                  <a:gd name="connsiteX4" fmla="*/ 79634 w 97816"/>
                  <a:gd name="connsiteY4" fmla="*/ 94588 h 107496"/>
                  <a:gd name="connsiteX5" fmla="*/ 88108 w 97816"/>
                  <a:gd name="connsiteY5" fmla="*/ 84724 h 107496"/>
                  <a:gd name="connsiteX6" fmla="*/ 97087 w 97816"/>
                  <a:gd name="connsiteY6" fmla="*/ 61326 h 107496"/>
                  <a:gd name="connsiteX7" fmla="*/ 97213 w 97816"/>
                  <a:gd name="connsiteY7" fmla="*/ 57911 h 107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7816" h="107496">
                    <a:moveTo>
                      <a:pt x="97213" y="57911"/>
                    </a:moveTo>
                    <a:cubicBezTo>
                      <a:pt x="97213" y="56141"/>
                      <a:pt x="97213" y="54370"/>
                      <a:pt x="97213" y="52473"/>
                    </a:cubicBezTo>
                    <a:cubicBezTo>
                      <a:pt x="98706" y="31301"/>
                      <a:pt x="86324" y="11609"/>
                      <a:pt x="66607" y="3781"/>
                    </a:cubicBezTo>
                    <a:cubicBezTo>
                      <a:pt x="-29386" y="-27458"/>
                      <a:pt x="-14715" y="133163"/>
                      <a:pt x="62307" y="103568"/>
                    </a:cubicBezTo>
                    <a:cubicBezTo>
                      <a:pt x="68769" y="102139"/>
                      <a:pt x="74740" y="99040"/>
                      <a:pt x="79634" y="94588"/>
                    </a:cubicBezTo>
                    <a:cubicBezTo>
                      <a:pt x="83023" y="91831"/>
                      <a:pt x="85894" y="88492"/>
                      <a:pt x="88108" y="84724"/>
                    </a:cubicBezTo>
                    <a:cubicBezTo>
                      <a:pt x="93128" y="77856"/>
                      <a:pt x="96227" y="69787"/>
                      <a:pt x="97087" y="61326"/>
                    </a:cubicBezTo>
                    <a:cubicBezTo>
                      <a:pt x="97340" y="60188"/>
                      <a:pt x="97213" y="59050"/>
                      <a:pt x="97213" y="579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7304B741-D02D-4ED9-B516-04BF5F2013A0}"/>
                  </a:ext>
                </a:extLst>
              </p:cNvPr>
              <p:cNvSpPr/>
              <p:nvPr/>
            </p:nvSpPr>
            <p:spPr>
              <a:xfrm>
                <a:off x="6877980" y="4825831"/>
                <a:ext cx="22514" cy="99895"/>
              </a:xfrm>
              <a:custGeom>
                <a:avLst/>
                <a:gdLst>
                  <a:gd name="connsiteX0" fmla="*/ 22033 w 22514"/>
                  <a:gd name="connsiteY0" fmla="*/ 93067 h 99895"/>
                  <a:gd name="connsiteX1" fmla="*/ 22033 w 22514"/>
                  <a:gd name="connsiteY1" fmla="*/ 93067 h 99895"/>
                  <a:gd name="connsiteX2" fmla="*/ 6072 w 22514"/>
                  <a:gd name="connsiteY2" fmla="*/ 98366 h 99895"/>
                  <a:gd name="connsiteX3" fmla="*/ -479 w 22514"/>
                  <a:gd name="connsiteY3" fmla="*/ 87502 h 99895"/>
                  <a:gd name="connsiteX4" fmla="*/ -479 w 22514"/>
                  <a:gd name="connsiteY4" fmla="*/ 22242 h 99895"/>
                  <a:gd name="connsiteX5" fmla="*/ 22033 w 22514"/>
                  <a:gd name="connsiteY5" fmla="*/ -271 h 99895"/>
                  <a:gd name="connsiteX6" fmla="*/ 22033 w 22514"/>
                  <a:gd name="connsiteY6" fmla="*/ -271 h 99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514" h="99895">
                    <a:moveTo>
                      <a:pt x="22033" y="93067"/>
                    </a:moveTo>
                    <a:lnTo>
                      <a:pt x="22033" y="93067"/>
                    </a:lnTo>
                    <a:cubicBezTo>
                      <a:pt x="19086" y="98935"/>
                      <a:pt x="11940" y="101300"/>
                      <a:pt x="6072" y="98366"/>
                    </a:cubicBezTo>
                    <a:cubicBezTo>
                      <a:pt x="1987" y="96304"/>
                      <a:pt x="-568" y="92080"/>
                      <a:pt x="-479" y="87502"/>
                    </a:cubicBezTo>
                    <a:lnTo>
                      <a:pt x="-479" y="22242"/>
                    </a:lnTo>
                    <a:cubicBezTo>
                      <a:pt x="-479" y="9809"/>
                      <a:pt x="9600" y="-271"/>
                      <a:pt x="22033" y="-271"/>
                    </a:cubicBezTo>
                    <a:lnTo>
                      <a:pt x="22033" y="-271"/>
                    </a:lnTo>
                    <a:close/>
                  </a:path>
                </a:pathLst>
              </a:custGeom>
              <a:solidFill>
                <a:srgbClr val="A4A58D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253873D1-623F-41E6-8B8F-3B5642B867A5}"/>
                  </a:ext>
                </a:extLst>
              </p:cNvPr>
              <p:cNvSpPr/>
              <p:nvPr/>
            </p:nvSpPr>
            <p:spPr>
              <a:xfrm>
                <a:off x="6900495" y="4825831"/>
                <a:ext cx="22514" cy="99895"/>
              </a:xfrm>
              <a:custGeom>
                <a:avLst/>
                <a:gdLst>
                  <a:gd name="connsiteX0" fmla="*/ -482 w 22514"/>
                  <a:gd name="connsiteY0" fmla="*/ 93067 h 99895"/>
                  <a:gd name="connsiteX1" fmla="*/ -482 w 22514"/>
                  <a:gd name="connsiteY1" fmla="*/ 93067 h 99895"/>
                  <a:gd name="connsiteX2" fmla="*/ 15479 w 22514"/>
                  <a:gd name="connsiteY2" fmla="*/ 98366 h 99895"/>
                  <a:gd name="connsiteX3" fmla="*/ 22030 w 22514"/>
                  <a:gd name="connsiteY3" fmla="*/ 87502 h 99895"/>
                  <a:gd name="connsiteX4" fmla="*/ 22030 w 22514"/>
                  <a:gd name="connsiteY4" fmla="*/ -271 h 99895"/>
                  <a:gd name="connsiteX5" fmla="*/ -482 w 22514"/>
                  <a:gd name="connsiteY5" fmla="*/ -271 h 99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514" h="99895">
                    <a:moveTo>
                      <a:pt x="-482" y="93067"/>
                    </a:moveTo>
                    <a:lnTo>
                      <a:pt x="-482" y="93067"/>
                    </a:lnTo>
                    <a:cubicBezTo>
                      <a:pt x="2465" y="98935"/>
                      <a:pt x="9610" y="101300"/>
                      <a:pt x="15479" y="98366"/>
                    </a:cubicBezTo>
                    <a:cubicBezTo>
                      <a:pt x="19577" y="96304"/>
                      <a:pt x="22119" y="92080"/>
                      <a:pt x="22030" y="87502"/>
                    </a:cubicBezTo>
                    <a:lnTo>
                      <a:pt x="22030" y="-271"/>
                    </a:lnTo>
                    <a:lnTo>
                      <a:pt x="-482" y="-271"/>
                    </a:lnTo>
                    <a:close/>
                  </a:path>
                </a:pathLst>
              </a:custGeom>
              <a:solidFill>
                <a:srgbClr val="A4A58D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D9C2C1A8-EF07-4FE3-A25F-FC583FE5E89C}"/>
                  </a:ext>
                </a:extLst>
              </p:cNvPr>
              <p:cNvSpPr/>
              <p:nvPr/>
            </p:nvSpPr>
            <p:spPr>
              <a:xfrm>
                <a:off x="6864449" y="4721996"/>
                <a:ext cx="116861" cy="116861"/>
              </a:xfrm>
              <a:custGeom>
                <a:avLst/>
                <a:gdLst>
                  <a:gd name="connsiteX0" fmla="*/ 58076 w 116861"/>
                  <a:gd name="connsiteY0" fmla="*/ 116591 h 116861"/>
                  <a:gd name="connsiteX1" fmla="*/ -482 w 116861"/>
                  <a:gd name="connsiteY1" fmla="*/ 58287 h 116861"/>
                  <a:gd name="connsiteX2" fmla="*/ 57822 w 116861"/>
                  <a:gd name="connsiteY2" fmla="*/ -270 h 116861"/>
                  <a:gd name="connsiteX3" fmla="*/ 116379 w 116861"/>
                  <a:gd name="connsiteY3" fmla="*/ 58034 h 116861"/>
                  <a:gd name="connsiteX4" fmla="*/ 116379 w 116861"/>
                  <a:gd name="connsiteY4" fmla="*/ 58287 h 116861"/>
                  <a:gd name="connsiteX5" fmla="*/ 58076 w 116861"/>
                  <a:gd name="connsiteY5" fmla="*/ 116591 h 116861"/>
                  <a:gd name="connsiteX6" fmla="*/ 58076 w 116861"/>
                  <a:gd name="connsiteY6" fmla="*/ 14274 h 116861"/>
                  <a:gd name="connsiteX7" fmla="*/ 14063 w 116861"/>
                  <a:gd name="connsiteY7" fmla="*/ 58287 h 116861"/>
                  <a:gd name="connsiteX8" fmla="*/ 58076 w 116861"/>
                  <a:gd name="connsiteY8" fmla="*/ 102299 h 116861"/>
                  <a:gd name="connsiteX9" fmla="*/ 102088 w 116861"/>
                  <a:gd name="connsiteY9" fmla="*/ 58287 h 116861"/>
                  <a:gd name="connsiteX10" fmla="*/ 58202 w 116861"/>
                  <a:gd name="connsiteY10" fmla="*/ 14148 h 116861"/>
                  <a:gd name="connsiteX11" fmla="*/ 58076 w 116861"/>
                  <a:gd name="connsiteY11" fmla="*/ 14148 h 116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6861" h="116861">
                    <a:moveTo>
                      <a:pt x="58076" y="116591"/>
                    </a:moveTo>
                    <a:cubicBezTo>
                      <a:pt x="25800" y="116667"/>
                      <a:pt x="-406" y="90563"/>
                      <a:pt x="-482" y="58287"/>
                    </a:cubicBezTo>
                    <a:cubicBezTo>
                      <a:pt x="-557" y="26011"/>
                      <a:pt x="25546" y="-194"/>
                      <a:pt x="57822" y="-270"/>
                    </a:cubicBezTo>
                    <a:cubicBezTo>
                      <a:pt x="90098" y="-333"/>
                      <a:pt x="116304" y="25758"/>
                      <a:pt x="116379" y="58034"/>
                    </a:cubicBezTo>
                    <a:cubicBezTo>
                      <a:pt x="116379" y="58122"/>
                      <a:pt x="116379" y="58198"/>
                      <a:pt x="116379" y="58287"/>
                    </a:cubicBezTo>
                    <a:cubicBezTo>
                      <a:pt x="116304" y="90462"/>
                      <a:pt x="90250" y="116528"/>
                      <a:pt x="58076" y="116591"/>
                    </a:cubicBezTo>
                    <a:close/>
                    <a:moveTo>
                      <a:pt x="58076" y="14274"/>
                    </a:moveTo>
                    <a:cubicBezTo>
                      <a:pt x="33767" y="14274"/>
                      <a:pt x="14063" y="33979"/>
                      <a:pt x="14063" y="58287"/>
                    </a:cubicBezTo>
                    <a:cubicBezTo>
                      <a:pt x="14063" y="82595"/>
                      <a:pt x="33767" y="102299"/>
                      <a:pt x="58076" y="102299"/>
                    </a:cubicBezTo>
                    <a:cubicBezTo>
                      <a:pt x="82384" y="102299"/>
                      <a:pt x="102088" y="82595"/>
                      <a:pt x="102088" y="58287"/>
                    </a:cubicBezTo>
                    <a:cubicBezTo>
                      <a:pt x="102151" y="33979"/>
                      <a:pt x="82510" y="14224"/>
                      <a:pt x="58202" y="14148"/>
                    </a:cubicBezTo>
                    <a:cubicBezTo>
                      <a:pt x="58164" y="14148"/>
                      <a:pt x="58113" y="14148"/>
                      <a:pt x="58076" y="14148"/>
                    </a:cubicBezTo>
                    <a:close/>
                  </a:path>
                </a:pathLst>
              </a:custGeom>
              <a:solidFill>
                <a:srgbClr val="A4A58D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C4628606-17A1-4A63-9601-824D54744150}"/>
                  </a:ext>
                </a:extLst>
              </p:cNvPr>
              <p:cNvSpPr/>
              <p:nvPr/>
            </p:nvSpPr>
            <p:spPr>
              <a:xfrm>
                <a:off x="6923004" y="4825831"/>
                <a:ext cx="22514" cy="99895"/>
              </a:xfrm>
              <a:custGeom>
                <a:avLst/>
                <a:gdLst>
                  <a:gd name="connsiteX0" fmla="*/ 22033 w 22514"/>
                  <a:gd name="connsiteY0" fmla="*/ 93067 h 99895"/>
                  <a:gd name="connsiteX1" fmla="*/ 22033 w 22514"/>
                  <a:gd name="connsiteY1" fmla="*/ 93067 h 99895"/>
                  <a:gd name="connsiteX2" fmla="*/ 6072 w 22514"/>
                  <a:gd name="connsiteY2" fmla="*/ 98366 h 99895"/>
                  <a:gd name="connsiteX3" fmla="*/ -479 w 22514"/>
                  <a:gd name="connsiteY3" fmla="*/ 87502 h 99895"/>
                  <a:gd name="connsiteX4" fmla="*/ -479 w 22514"/>
                  <a:gd name="connsiteY4" fmla="*/ -271 h 99895"/>
                  <a:gd name="connsiteX5" fmla="*/ 22033 w 22514"/>
                  <a:gd name="connsiteY5" fmla="*/ -271 h 99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514" h="99895">
                    <a:moveTo>
                      <a:pt x="22033" y="93067"/>
                    </a:moveTo>
                    <a:lnTo>
                      <a:pt x="22033" y="93067"/>
                    </a:lnTo>
                    <a:cubicBezTo>
                      <a:pt x="19086" y="98935"/>
                      <a:pt x="11940" y="101300"/>
                      <a:pt x="6072" y="98366"/>
                    </a:cubicBezTo>
                    <a:cubicBezTo>
                      <a:pt x="1987" y="96304"/>
                      <a:pt x="-568" y="92080"/>
                      <a:pt x="-479" y="87502"/>
                    </a:cubicBezTo>
                    <a:lnTo>
                      <a:pt x="-479" y="-271"/>
                    </a:lnTo>
                    <a:lnTo>
                      <a:pt x="22033" y="-271"/>
                    </a:lnTo>
                    <a:close/>
                  </a:path>
                </a:pathLst>
              </a:custGeom>
              <a:solidFill>
                <a:srgbClr val="A4A58D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B6CF3CBB-B276-4CB3-A2FC-15ED30E37EA8}"/>
                  </a:ext>
                </a:extLst>
              </p:cNvPr>
              <p:cNvSpPr/>
              <p:nvPr/>
            </p:nvSpPr>
            <p:spPr>
              <a:xfrm>
                <a:off x="6945519" y="4825831"/>
                <a:ext cx="22514" cy="99895"/>
              </a:xfrm>
              <a:custGeom>
                <a:avLst/>
                <a:gdLst>
                  <a:gd name="connsiteX0" fmla="*/ -482 w 22514"/>
                  <a:gd name="connsiteY0" fmla="*/ 93067 h 99895"/>
                  <a:gd name="connsiteX1" fmla="*/ -482 w 22514"/>
                  <a:gd name="connsiteY1" fmla="*/ 93067 h 99895"/>
                  <a:gd name="connsiteX2" fmla="*/ 15479 w 22514"/>
                  <a:gd name="connsiteY2" fmla="*/ 98366 h 99895"/>
                  <a:gd name="connsiteX3" fmla="*/ 22030 w 22514"/>
                  <a:gd name="connsiteY3" fmla="*/ 87502 h 99895"/>
                  <a:gd name="connsiteX4" fmla="*/ 22030 w 22514"/>
                  <a:gd name="connsiteY4" fmla="*/ 22242 h 99895"/>
                  <a:gd name="connsiteX5" fmla="*/ -482 w 22514"/>
                  <a:gd name="connsiteY5" fmla="*/ -271 h 99895"/>
                  <a:gd name="connsiteX6" fmla="*/ -482 w 22514"/>
                  <a:gd name="connsiteY6" fmla="*/ -271 h 99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514" h="99895">
                    <a:moveTo>
                      <a:pt x="-482" y="93067"/>
                    </a:moveTo>
                    <a:lnTo>
                      <a:pt x="-482" y="93067"/>
                    </a:lnTo>
                    <a:cubicBezTo>
                      <a:pt x="2465" y="98935"/>
                      <a:pt x="9610" y="101300"/>
                      <a:pt x="15479" y="98366"/>
                    </a:cubicBezTo>
                    <a:cubicBezTo>
                      <a:pt x="19577" y="96304"/>
                      <a:pt x="22119" y="92080"/>
                      <a:pt x="22030" y="87502"/>
                    </a:cubicBezTo>
                    <a:lnTo>
                      <a:pt x="22030" y="22242"/>
                    </a:lnTo>
                    <a:cubicBezTo>
                      <a:pt x="22030" y="9809"/>
                      <a:pt x="11950" y="-271"/>
                      <a:pt x="-482" y="-271"/>
                    </a:cubicBezTo>
                    <a:lnTo>
                      <a:pt x="-482" y="-271"/>
                    </a:lnTo>
                    <a:close/>
                  </a:path>
                </a:pathLst>
              </a:custGeom>
              <a:solidFill>
                <a:srgbClr val="A4A58D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AC7A02E5-8799-4870-8CDA-EFF5E9E39A12}"/>
                  </a:ext>
                </a:extLst>
              </p:cNvPr>
              <p:cNvSpPr/>
              <p:nvPr/>
            </p:nvSpPr>
            <p:spPr>
              <a:xfrm>
                <a:off x="6925663" y="3433742"/>
                <a:ext cx="12647" cy="1302672"/>
              </a:xfrm>
              <a:custGeom>
                <a:avLst/>
                <a:gdLst>
                  <a:gd name="connsiteX0" fmla="*/ 0 w 12647"/>
                  <a:gd name="connsiteY0" fmla="*/ 1302672 h 1302672"/>
                  <a:gd name="connsiteX1" fmla="*/ 0 w 12647"/>
                  <a:gd name="connsiteY1" fmla="*/ 0 h 1302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647" h="1302672">
                    <a:moveTo>
                      <a:pt x="0" y="1302672"/>
                    </a:moveTo>
                    <a:lnTo>
                      <a:pt x="0" y="0"/>
                    </a:lnTo>
                  </a:path>
                </a:pathLst>
              </a:custGeom>
              <a:ln w="12647" cap="rnd">
                <a:solidFill>
                  <a:srgbClr val="6A3A47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6F8015D2-BF9C-439E-8C76-120A5ADFEF61}"/>
                </a:ext>
              </a:extLst>
            </p:cNvPr>
            <p:cNvGrpSpPr/>
            <p:nvPr/>
          </p:nvGrpSpPr>
          <p:grpSpPr>
            <a:xfrm>
              <a:off x="7960451" y="3433742"/>
              <a:ext cx="413706" cy="2023569"/>
              <a:chOff x="7960451" y="3433742"/>
              <a:chExt cx="413706" cy="2023569"/>
            </a:xfrm>
          </p:grpSpPr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B6CB5546-9615-43DD-A778-B65305CFD928}"/>
                  </a:ext>
                </a:extLst>
              </p:cNvPr>
              <p:cNvSpPr/>
              <p:nvPr/>
            </p:nvSpPr>
            <p:spPr>
              <a:xfrm>
                <a:off x="7960451" y="4369643"/>
                <a:ext cx="413706" cy="1087668"/>
              </a:xfrm>
              <a:custGeom>
                <a:avLst/>
                <a:gdLst>
                  <a:gd name="connsiteX0" fmla="*/ 236037 w 413706"/>
                  <a:gd name="connsiteY0" fmla="*/ -271 h 1087668"/>
                  <a:gd name="connsiteX1" fmla="*/ 176595 w 413706"/>
                  <a:gd name="connsiteY1" fmla="*/ -271 h 1087668"/>
                  <a:gd name="connsiteX2" fmla="*/ 86799 w 413706"/>
                  <a:gd name="connsiteY2" fmla="*/ 170974 h 1087668"/>
                  <a:gd name="connsiteX3" fmla="*/ 7626 w 413706"/>
                  <a:gd name="connsiteY3" fmla="*/ 396855 h 1087668"/>
                  <a:gd name="connsiteX4" fmla="*/ 206316 w 413706"/>
                  <a:gd name="connsiteY4" fmla="*/ 1087398 h 1087668"/>
                  <a:gd name="connsiteX5" fmla="*/ 405005 w 413706"/>
                  <a:gd name="connsiteY5" fmla="*/ 396729 h 1087668"/>
                  <a:gd name="connsiteX6" fmla="*/ 326465 w 413706"/>
                  <a:gd name="connsiteY6" fmla="*/ 170847 h 1087668"/>
                  <a:gd name="connsiteX7" fmla="*/ 236037 w 413706"/>
                  <a:gd name="connsiteY7" fmla="*/ -271 h 1087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3706" h="1087668">
                    <a:moveTo>
                      <a:pt x="236037" y="-271"/>
                    </a:moveTo>
                    <a:lnTo>
                      <a:pt x="176595" y="-271"/>
                    </a:lnTo>
                    <a:cubicBezTo>
                      <a:pt x="176227" y="68000"/>
                      <a:pt x="142750" y="131856"/>
                      <a:pt x="86799" y="170974"/>
                    </a:cubicBezTo>
                    <a:cubicBezTo>
                      <a:pt x="15025" y="221740"/>
                      <a:pt x="-16745" y="312384"/>
                      <a:pt x="7626" y="396855"/>
                    </a:cubicBezTo>
                    <a:lnTo>
                      <a:pt x="206316" y="1087398"/>
                    </a:lnTo>
                    <a:lnTo>
                      <a:pt x="405005" y="396729"/>
                    </a:lnTo>
                    <a:cubicBezTo>
                      <a:pt x="429515" y="312396"/>
                      <a:pt x="398011" y="221778"/>
                      <a:pt x="326465" y="170847"/>
                    </a:cubicBezTo>
                    <a:cubicBezTo>
                      <a:pt x="270311" y="131894"/>
                      <a:pt x="236581" y="68075"/>
                      <a:pt x="236037" y="-271"/>
                    </a:cubicBezTo>
                    <a:close/>
                  </a:path>
                </a:pathLst>
              </a:custGeom>
              <a:solidFill>
                <a:srgbClr val="6B705D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7FC3F81E-CEF9-43AA-8F74-C9602AA8FA4F}"/>
                  </a:ext>
                </a:extLst>
              </p:cNvPr>
              <p:cNvSpPr/>
              <p:nvPr/>
            </p:nvSpPr>
            <p:spPr>
              <a:xfrm>
                <a:off x="8111727" y="4237984"/>
                <a:ext cx="111043" cy="136590"/>
              </a:xfrm>
              <a:custGeom>
                <a:avLst/>
                <a:gdLst>
                  <a:gd name="connsiteX0" fmla="*/ 79425 w 111043"/>
                  <a:gd name="connsiteY0" fmla="*/ 0 h 136590"/>
                  <a:gd name="connsiteX1" fmla="*/ 55522 w 111043"/>
                  <a:gd name="connsiteY1" fmla="*/ 0 h 136590"/>
                  <a:gd name="connsiteX2" fmla="*/ 31745 w 111043"/>
                  <a:gd name="connsiteY2" fmla="*/ 0 h 136590"/>
                  <a:gd name="connsiteX3" fmla="*/ 0 w 111043"/>
                  <a:gd name="connsiteY3" fmla="*/ 136591 h 136590"/>
                  <a:gd name="connsiteX4" fmla="*/ 55522 w 111043"/>
                  <a:gd name="connsiteY4" fmla="*/ 136591 h 136590"/>
                  <a:gd name="connsiteX5" fmla="*/ 111043 w 111043"/>
                  <a:gd name="connsiteY5" fmla="*/ 136591 h 136590"/>
                  <a:gd name="connsiteX6" fmla="*/ 79425 w 111043"/>
                  <a:gd name="connsiteY6" fmla="*/ 0 h 136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1043" h="136590">
                    <a:moveTo>
                      <a:pt x="79425" y="0"/>
                    </a:moveTo>
                    <a:lnTo>
                      <a:pt x="55522" y="0"/>
                    </a:lnTo>
                    <a:lnTo>
                      <a:pt x="31745" y="0"/>
                    </a:lnTo>
                    <a:lnTo>
                      <a:pt x="0" y="136591"/>
                    </a:lnTo>
                    <a:lnTo>
                      <a:pt x="55522" y="136591"/>
                    </a:lnTo>
                    <a:lnTo>
                      <a:pt x="111043" y="136591"/>
                    </a:lnTo>
                    <a:lnTo>
                      <a:pt x="79425" y="0"/>
                    </a:lnTo>
                    <a:close/>
                  </a:path>
                </a:pathLst>
              </a:custGeom>
              <a:solidFill>
                <a:srgbClr val="6A3A47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70E31E06-76D6-4FD8-9832-17EEFBD3B6B0}"/>
                  </a:ext>
                </a:extLst>
              </p:cNvPr>
              <p:cNvSpPr/>
              <p:nvPr/>
            </p:nvSpPr>
            <p:spPr>
              <a:xfrm>
                <a:off x="8172181" y="4634856"/>
                <a:ext cx="104972" cy="104972"/>
              </a:xfrm>
              <a:custGeom>
                <a:avLst/>
                <a:gdLst>
                  <a:gd name="connsiteX0" fmla="*/ 104973 w 104972"/>
                  <a:gd name="connsiteY0" fmla="*/ 52486 h 104972"/>
                  <a:gd name="connsiteX1" fmla="*/ 52486 w 104972"/>
                  <a:gd name="connsiteY1" fmla="*/ 104973 h 104972"/>
                  <a:gd name="connsiteX2" fmla="*/ 0 w 104972"/>
                  <a:gd name="connsiteY2" fmla="*/ 52486 h 104972"/>
                  <a:gd name="connsiteX3" fmla="*/ 52486 w 104972"/>
                  <a:gd name="connsiteY3" fmla="*/ 0 h 104972"/>
                  <a:gd name="connsiteX4" fmla="*/ 104973 w 104972"/>
                  <a:gd name="connsiteY4" fmla="*/ 52486 h 104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972" h="104972">
                    <a:moveTo>
                      <a:pt x="104973" y="52486"/>
                    </a:moveTo>
                    <a:cubicBezTo>
                      <a:pt x="104973" y="81474"/>
                      <a:pt x="81474" y="104973"/>
                      <a:pt x="52486" y="104973"/>
                    </a:cubicBezTo>
                    <a:cubicBezTo>
                      <a:pt x="23499" y="104973"/>
                      <a:pt x="0" y="81474"/>
                      <a:pt x="0" y="52486"/>
                    </a:cubicBezTo>
                    <a:cubicBezTo>
                      <a:pt x="0" y="23499"/>
                      <a:pt x="23499" y="0"/>
                      <a:pt x="52486" y="0"/>
                    </a:cubicBezTo>
                    <a:cubicBezTo>
                      <a:pt x="81474" y="0"/>
                      <a:pt x="104973" y="23499"/>
                      <a:pt x="104973" y="5248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C05B953C-8706-4545-B4DB-AF723078A2C2}"/>
                  </a:ext>
                </a:extLst>
              </p:cNvPr>
              <p:cNvSpPr/>
              <p:nvPr/>
            </p:nvSpPr>
            <p:spPr>
              <a:xfrm>
                <a:off x="8129306" y="4107717"/>
                <a:ext cx="75883" cy="243333"/>
              </a:xfrm>
              <a:custGeom>
                <a:avLst/>
                <a:gdLst>
                  <a:gd name="connsiteX0" fmla="*/ 37460 w 75883"/>
                  <a:gd name="connsiteY0" fmla="*/ 243063 h 243333"/>
                  <a:gd name="connsiteX1" fmla="*/ -482 w 75883"/>
                  <a:gd name="connsiteY1" fmla="*/ 81052 h 243333"/>
                  <a:gd name="connsiteX2" fmla="*/ 37460 w 75883"/>
                  <a:gd name="connsiteY2" fmla="*/ -271 h 243333"/>
                  <a:gd name="connsiteX3" fmla="*/ 75402 w 75883"/>
                  <a:gd name="connsiteY3" fmla="*/ 81052 h 243333"/>
                  <a:gd name="connsiteX4" fmla="*/ 14569 w 75883"/>
                  <a:gd name="connsiteY4" fmla="*/ 82696 h 243333"/>
                  <a:gd name="connsiteX5" fmla="*/ 37460 w 75883"/>
                  <a:gd name="connsiteY5" fmla="*/ 180206 h 243333"/>
                  <a:gd name="connsiteX6" fmla="*/ 60352 w 75883"/>
                  <a:gd name="connsiteY6" fmla="*/ 82696 h 243333"/>
                  <a:gd name="connsiteX7" fmla="*/ 37460 w 75883"/>
                  <a:gd name="connsiteY7" fmla="*/ 34004 h 243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883" h="243333">
                    <a:moveTo>
                      <a:pt x="37460" y="243063"/>
                    </a:moveTo>
                    <a:lnTo>
                      <a:pt x="-482" y="81052"/>
                    </a:lnTo>
                    <a:lnTo>
                      <a:pt x="37460" y="-271"/>
                    </a:lnTo>
                    <a:lnTo>
                      <a:pt x="75402" y="81052"/>
                    </a:lnTo>
                    <a:close/>
                    <a:moveTo>
                      <a:pt x="14569" y="82696"/>
                    </a:moveTo>
                    <a:lnTo>
                      <a:pt x="37460" y="180206"/>
                    </a:lnTo>
                    <a:lnTo>
                      <a:pt x="60352" y="82696"/>
                    </a:lnTo>
                    <a:lnTo>
                      <a:pt x="37460" y="34004"/>
                    </a:lnTo>
                    <a:close/>
                  </a:path>
                </a:pathLst>
              </a:custGeom>
              <a:solidFill>
                <a:srgbClr val="6A3A47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59AD4789-513C-4F90-A932-E291088F8E8E}"/>
                  </a:ext>
                </a:extLst>
              </p:cNvPr>
              <p:cNvSpPr/>
              <p:nvPr/>
            </p:nvSpPr>
            <p:spPr>
              <a:xfrm>
                <a:off x="8171422" y="3433742"/>
                <a:ext cx="12647" cy="701925"/>
              </a:xfrm>
              <a:custGeom>
                <a:avLst/>
                <a:gdLst>
                  <a:gd name="connsiteX0" fmla="*/ 0 w 12647"/>
                  <a:gd name="connsiteY0" fmla="*/ 701925 h 701925"/>
                  <a:gd name="connsiteX1" fmla="*/ 0 w 12647"/>
                  <a:gd name="connsiteY1" fmla="*/ 0 h 70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647" h="701925">
                    <a:moveTo>
                      <a:pt x="0" y="701925"/>
                    </a:moveTo>
                    <a:lnTo>
                      <a:pt x="0" y="0"/>
                    </a:lnTo>
                  </a:path>
                </a:pathLst>
              </a:custGeom>
              <a:ln w="12647" cap="rnd">
                <a:solidFill>
                  <a:srgbClr val="6A3A47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0A5ABDD1-76A6-4540-8E8B-053E2210B326}"/>
                </a:ext>
              </a:extLst>
            </p:cNvPr>
            <p:cNvGrpSpPr/>
            <p:nvPr/>
          </p:nvGrpSpPr>
          <p:grpSpPr>
            <a:xfrm>
              <a:off x="8381873" y="3433742"/>
              <a:ext cx="983707" cy="2743326"/>
              <a:chOff x="8381873" y="3433742"/>
              <a:chExt cx="983707" cy="2743326"/>
            </a:xfrm>
          </p:grpSpPr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8AEB2C4F-442B-4906-BF87-9D03FA0AA3D3}"/>
                  </a:ext>
                </a:extLst>
              </p:cNvPr>
              <p:cNvSpPr/>
              <p:nvPr/>
            </p:nvSpPr>
            <p:spPr>
              <a:xfrm>
                <a:off x="8381873" y="5440743"/>
                <a:ext cx="983707" cy="736325"/>
              </a:xfrm>
              <a:custGeom>
                <a:avLst/>
                <a:gdLst>
                  <a:gd name="connsiteX0" fmla="*/ 538547 w 983707"/>
                  <a:gd name="connsiteY0" fmla="*/ -271 h 736325"/>
                  <a:gd name="connsiteX1" fmla="*/ 444198 w 983707"/>
                  <a:gd name="connsiteY1" fmla="*/ -271 h 736325"/>
                  <a:gd name="connsiteX2" fmla="*/ -482 w 983707"/>
                  <a:gd name="connsiteY2" fmla="*/ 372698 h 736325"/>
                  <a:gd name="connsiteX3" fmla="*/ 491372 w 983707"/>
                  <a:gd name="connsiteY3" fmla="*/ 736056 h 736325"/>
                  <a:gd name="connsiteX4" fmla="*/ 983226 w 983707"/>
                  <a:gd name="connsiteY4" fmla="*/ 372698 h 736325"/>
                  <a:gd name="connsiteX5" fmla="*/ 538547 w 983707"/>
                  <a:gd name="connsiteY5" fmla="*/ -271 h 736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83707" h="736325">
                    <a:moveTo>
                      <a:pt x="538547" y="-271"/>
                    </a:moveTo>
                    <a:lnTo>
                      <a:pt x="444198" y="-271"/>
                    </a:lnTo>
                    <a:cubicBezTo>
                      <a:pt x="432815" y="200442"/>
                      <a:pt x="-482" y="161994"/>
                      <a:pt x="-482" y="372698"/>
                    </a:cubicBezTo>
                    <a:cubicBezTo>
                      <a:pt x="-482" y="604144"/>
                      <a:pt x="451407" y="622736"/>
                      <a:pt x="491372" y="736056"/>
                    </a:cubicBezTo>
                    <a:cubicBezTo>
                      <a:pt x="531338" y="622230"/>
                      <a:pt x="983226" y="604144"/>
                      <a:pt x="983226" y="372698"/>
                    </a:cubicBezTo>
                    <a:cubicBezTo>
                      <a:pt x="983226" y="161994"/>
                      <a:pt x="550056" y="200442"/>
                      <a:pt x="538547" y="-271"/>
                    </a:cubicBezTo>
                    <a:close/>
                  </a:path>
                </a:pathLst>
              </a:custGeom>
              <a:solidFill>
                <a:srgbClr val="B7B7A4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775A72B5-8C72-4CAA-8AAF-7A630C241713}"/>
                  </a:ext>
                </a:extLst>
              </p:cNvPr>
              <p:cNvSpPr/>
              <p:nvPr/>
            </p:nvSpPr>
            <p:spPr>
              <a:xfrm>
                <a:off x="8808846" y="5343864"/>
                <a:ext cx="129887" cy="113699"/>
              </a:xfrm>
              <a:custGeom>
                <a:avLst/>
                <a:gdLst>
                  <a:gd name="connsiteX0" fmla="*/ 48692 w 129887"/>
                  <a:gd name="connsiteY0" fmla="*/ 0 h 113699"/>
                  <a:gd name="connsiteX1" fmla="*/ 81069 w 129887"/>
                  <a:gd name="connsiteY1" fmla="*/ 0 h 113699"/>
                  <a:gd name="connsiteX2" fmla="*/ 129888 w 129887"/>
                  <a:gd name="connsiteY2" fmla="*/ 48819 h 113699"/>
                  <a:gd name="connsiteX3" fmla="*/ 129888 w 129887"/>
                  <a:gd name="connsiteY3" fmla="*/ 113699 h 113699"/>
                  <a:gd name="connsiteX4" fmla="*/ 129888 w 129887"/>
                  <a:gd name="connsiteY4" fmla="*/ 113699 h 113699"/>
                  <a:gd name="connsiteX5" fmla="*/ 0 w 129887"/>
                  <a:gd name="connsiteY5" fmla="*/ 113699 h 113699"/>
                  <a:gd name="connsiteX6" fmla="*/ 0 w 129887"/>
                  <a:gd name="connsiteY6" fmla="*/ 113699 h 113699"/>
                  <a:gd name="connsiteX7" fmla="*/ 0 w 129887"/>
                  <a:gd name="connsiteY7" fmla="*/ 48819 h 113699"/>
                  <a:gd name="connsiteX8" fmla="*/ 48692 w 129887"/>
                  <a:gd name="connsiteY8" fmla="*/ 0 h 113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9887" h="113699">
                    <a:moveTo>
                      <a:pt x="48692" y="0"/>
                    </a:moveTo>
                    <a:lnTo>
                      <a:pt x="81069" y="0"/>
                    </a:lnTo>
                    <a:cubicBezTo>
                      <a:pt x="108033" y="0"/>
                      <a:pt x="129888" y="21854"/>
                      <a:pt x="129888" y="48819"/>
                    </a:cubicBezTo>
                    <a:lnTo>
                      <a:pt x="129888" y="113699"/>
                    </a:lnTo>
                    <a:lnTo>
                      <a:pt x="129888" y="113699"/>
                    </a:lnTo>
                    <a:lnTo>
                      <a:pt x="0" y="113699"/>
                    </a:lnTo>
                    <a:lnTo>
                      <a:pt x="0" y="113699"/>
                    </a:lnTo>
                    <a:lnTo>
                      <a:pt x="0" y="48819"/>
                    </a:lnTo>
                    <a:cubicBezTo>
                      <a:pt x="0" y="21905"/>
                      <a:pt x="21779" y="76"/>
                      <a:pt x="48692" y="0"/>
                    </a:cubicBezTo>
                    <a:close/>
                  </a:path>
                </a:pathLst>
              </a:custGeom>
              <a:solidFill>
                <a:srgbClr val="CB997E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3A7F9311-4EB7-4EDD-8329-F5D793B6637D}"/>
                  </a:ext>
                </a:extLst>
              </p:cNvPr>
              <p:cNvSpPr/>
              <p:nvPr/>
            </p:nvSpPr>
            <p:spPr>
              <a:xfrm>
                <a:off x="8810490" y="5225865"/>
                <a:ext cx="126473" cy="126473"/>
              </a:xfrm>
              <a:custGeom>
                <a:avLst/>
                <a:gdLst>
                  <a:gd name="connsiteX0" fmla="*/ 62755 w 126473"/>
                  <a:gd name="connsiteY0" fmla="*/ 126203 h 126473"/>
                  <a:gd name="connsiteX1" fmla="*/ -482 w 126473"/>
                  <a:gd name="connsiteY1" fmla="*/ 62966 h 126473"/>
                  <a:gd name="connsiteX2" fmla="*/ 62755 w 126473"/>
                  <a:gd name="connsiteY2" fmla="*/ -271 h 126473"/>
                  <a:gd name="connsiteX3" fmla="*/ 125991 w 126473"/>
                  <a:gd name="connsiteY3" fmla="*/ 62966 h 126473"/>
                  <a:gd name="connsiteX4" fmla="*/ 62755 w 126473"/>
                  <a:gd name="connsiteY4" fmla="*/ 126203 h 126473"/>
                  <a:gd name="connsiteX5" fmla="*/ 62755 w 126473"/>
                  <a:gd name="connsiteY5" fmla="*/ 16297 h 126473"/>
                  <a:gd name="connsiteX6" fmla="*/ 16213 w 126473"/>
                  <a:gd name="connsiteY6" fmla="*/ 62839 h 126473"/>
                  <a:gd name="connsiteX7" fmla="*/ 62755 w 126473"/>
                  <a:gd name="connsiteY7" fmla="*/ 109381 h 126473"/>
                  <a:gd name="connsiteX8" fmla="*/ 109297 w 126473"/>
                  <a:gd name="connsiteY8" fmla="*/ 62839 h 126473"/>
                  <a:gd name="connsiteX9" fmla="*/ 62881 w 126473"/>
                  <a:gd name="connsiteY9" fmla="*/ 16171 h 126473"/>
                  <a:gd name="connsiteX10" fmla="*/ 62755 w 126473"/>
                  <a:gd name="connsiteY10" fmla="*/ 16171 h 126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473" h="126473">
                    <a:moveTo>
                      <a:pt x="62755" y="126203"/>
                    </a:moveTo>
                    <a:cubicBezTo>
                      <a:pt x="27836" y="126203"/>
                      <a:pt x="-482" y="97885"/>
                      <a:pt x="-482" y="62966"/>
                    </a:cubicBezTo>
                    <a:cubicBezTo>
                      <a:pt x="-482" y="28047"/>
                      <a:pt x="27836" y="-271"/>
                      <a:pt x="62755" y="-271"/>
                    </a:cubicBezTo>
                    <a:cubicBezTo>
                      <a:pt x="97674" y="-271"/>
                      <a:pt x="125991" y="28047"/>
                      <a:pt x="125991" y="62966"/>
                    </a:cubicBezTo>
                    <a:cubicBezTo>
                      <a:pt x="125991" y="97885"/>
                      <a:pt x="97674" y="126203"/>
                      <a:pt x="62755" y="126203"/>
                    </a:cubicBezTo>
                    <a:close/>
                    <a:moveTo>
                      <a:pt x="62755" y="16297"/>
                    </a:moveTo>
                    <a:cubicBezTo>
                      <a:pt x="37056" y="16297"/>
                      <a:pt x="16213" y="37140"/>
                      <a:pt x="16213" y="62839"/>
                    </a:cubicBezTo>
                    <a:cubicBezTo>
                      <a:pt x="16213" y="88539"/>
                      <a:pt x="37056" y="109381"/>
                      <a:pt x="62755" y="109381"/>
                    </a:cubicBezTo>
                    <a:cubicBezTo>
                      <a:pt x="88455" y="109381"/>
                      <a:pt x="109297" y="88539"/>
                      <a:pt x="109297" y="62839"/>
                    </a:cubicBezTo>
                    <a:cubicBezTo>
                      <a:pt x="109360" y="37140"/>
                      <a:pt x="88580" y="16247"/>
                      <a:pt x="62881" y="16171"/>
                    </a:cubicBezTo>
                    <a:cubicBezTo>
                      <a:pt x="62844" y="16171"/>
                      <a:pt x="62793" y="16171"/>
                      <a:pt x="62755" y="16171"/>
                    </a:cubicBezTo>
                    <a:close/>
                  </a:path>
                </a:pathLst>
              </a:custGeom>
              <a:solidFill>
                <a:srgbClr val="CB997E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83B73E09-4128-40B8-940F-78E341DB4C1E}"/>
                  </a:ext>
                </a:extLst>
              </p:cNvPr>
              <p:cNvSpPr/>
              <p:nvPr/>
            </p:nvSpPr>
            <p:spPr>
              <a:xfrm>
                <a:off x="8520753" y="5515184"/>
                <a:ext cx="337957" cy="273418"/>
              </a:xfrm>
              <a:custGeom>
                <a:avLst/>
                <a:gdLst>
                  <a:gd name="connsiteX0" fmla="*/ 332129 w 337957"/>
                  <a:gd name="connsiteY0" fmla="*/ 666 h 273418"/>
                  <a:gd name="connsiteX1" fmla="*/ 257637 w 337957"/>
                  <a:gd name="connsiteY1" fmla="*/ 84265 h 273418"/>
                  <a:gd name="connsiteX2" fmla="*/ 83736 w 337957"/>
                  <a:gd name="connsiteY2" fmla="*/ 161034 h 273418"/>
                  <a:gd name="connsiteX3" fmla="*/ 7852 w 337957"/>
                  <a:gd name="connsiteY3" fmla="*/ 267904 h 273418"/>
                  <a:gd name="connsiteX4" fmla="*/ 22144 w 337957"/>
                  <a:gd name="connsiteY4" fmla="*/ 271824 h 273418"/>
                  <a:gd name="connsiteX5" fmla="*/ 98913 w 337957"/>
                  <a:gd name="connsiteY5" fmla="*/ 203529 h 273418"/>
                  <a:gd name="connsiteX6" fmla="*/ 226651 w 337957"/>
                  <a:gd name="connsiteY6" fmla="*/ 135739 h 273418"/>
                  <a:gd name="connsiteX7" fmla="*/ 337314 w 337957"/>
                  <a:gd name="connsiteY7" fmla="*/ 4461 h 273418"/>
                  <a:gd name="connsiteX8" fmla="*/ 332129 w 337957"/>
                  <a:gd name="connsiteY8" fmla="*/ 666 h 273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7957" h="273418">
                    <a:moveTo>
                      <a:pt x="332129" y="666"/>
                    </a:moveTo>
                    <a:cubicBezTo>
                      <a:pt x="305317" y="26846"/>
                      <a:pt x="285966" y="59097"/>
                      <a:pt x="257637" y="84265"/>
                    </a:cubicBezTo>
                    <a:cubicBezTo>
                      <a:pt x="205151" y="130934"/>
                      <a:pt x="146720" y="138016"/>
                      <a:pt x="83736" y="161034"/>
                    </a:cubicBezTo>
                    <a:cubicBezTo>
                      <a:pt x="44656" y="175325"/>
                      <a:pt x="-24398" y="219970"/>
                      <a:pt x="7852" y="267904"/>
                    </a:cubicBezTo>
                    <a:cubicBezTo>
                      <a:pt x="10774" y="272861"/>
                      <a:pt x="17110" y="274607"/>
                      <a:pt x="22144" y="271824"/>
                    </a:cubicBezTo>
                    <a:cubicBezTo>
                      <a:pt x="52750" y="252853"/>
                      <a:pt x="65397" y="221994"/>
                      <a:pt x="98913" y="203529"/>
                    </a:cubicBezTo>
                    <a:cubicBezTo>
                      <a:pt x="142293" y="179625"/>
                      <a:pt x="186432" y="165587"/>
                      <a:pt x="226651" y="135739"/>
                    </a:cubicBezTo>
                    <a:cubicBezTo>
                      <a:pt x="270537" y="102983"/>
                      <a:pt x="322391" y="59855"/>
                      <a:pt x="337314" y="4461"/>
                    </a:cubicBezTo>
                    <a:cubicBezTo>
                      <a:pt x="338200" y="1552"/>
                      <a:pt x="335291" y="-1990"/>
                      <a:pt x="332129" y="66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AB7570D0-2749-4235-8EB3-7507E1FCA2EC}"/>
                  </a:ext>
                </a:extLst>
              </p:cNvPr>
              <p:cNvSpPr/>
              <p:nvPr/>
            </p:nvSpPr>
            <p:spPr>
              <a:xfrm>
                <a:off x="8470059" y="5826387"/>
                <a:ext cx="76343" cy="79021"/>
              </a:xfrm>
              <a:custGeom>
                <a:avLst/>
                <a:gdLst>
                  <a:gd name="connsiteX0" fmla="*/ 75115 w 76343"/>
                  <a:gd name="connsiteY0" fmla="*/ 31320 h 79021"/>
                  <a:gd name="connsiteX1" fmla="*/ 71574 w 76343"/>
                  <a:gd name="connsiteY1" fmla="*/ 20443 h 79021"/>
                  <a:gd name="connsiteX2" fmla="*/ 243 w 76343"/>
                  <a:gd name="connsiteY2" fmla="*/ 48520 h 79021"/>
                  <a:gd name="connsiteX3" fmla="*/ 6313 w 76343"/>
                  <a:gd name="connsiteY3" fmla="*/ 62053 h 79021"/>
                  <a:gd name="connsiteX4" fmla="*/ 75115 w 76343"/>
                  <a:gd name="connsiteY4" fmla="*/ 31320 h 79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343" h="79021">
                    <a:moveTo>
                      <a:pt x="75115" y="31320"/>
                    </a:moveTo>
                    <a:cubicBezTo>
                      <a:pt x="74432" y="27551"/>
                      <a:pt x="73243" y="23896"/>
                      <a:pt x="71574" y="20443"/>
                    </a:cubicBezTo>
                    <a:cubicBezTo>
                      <a:pt x="52223" y="-21672"/>
                      <a:pt x="-7725" y="6911"/>
                      <a:pt x="243" y="48520"/>
                    </a:cubicBezTo>
                    <a:cubicBezTo>
                      <a:pt x="1166" y="53453"/>
                      <a:pt x="3240" y="58081"/>
                      <a:pt x="6313" y="62053"/>
                    </a:cubicBezTo>
                    <a:cubicBezTo>
                      <a:pt x="34011" y="98604"/>
                      <a:pt x="82450" y="69136"/>
                      <a:pt x="75115" y="3132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7471471D-EB7E-4906-8976-BE44BF2BD269}"/>
                  </a:ext>
                </a:extLst>
              </p:cNvPr>
              <p:cNvSpPr/>
              <p:nvPr/>
            </p:nvSpPr>
            <p:spPr>
              <a:xfrm>
                <a:off x="8879671" y="3433742"/>
                <a:ext cx="12647" cy="1814887"/>
              </a:xfrm>
              <a:custGeom>
                <a:avLst/>
                <a:gdLst>
                  <a:gd name="connsiteX0" fmla="*/ 0 w 12647"/>
                  <a:gd name="connsiteY0" fmla="*/ 1814888 h 1814887"/>
                  <a:gd name="connsiteX1" fmla="*/ 0 w 12647"/>
                  <a:gd name="connsiteY1" fmla="*/ 0 h 1814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647" h="1814887">
                    <a:moveTo>
                      <a:pt x="0" y="1814888"/>
                    </a:moveTo>
                    <a:lnTo>
                      <a:pt x="0" y="0"/>
                    </a:lnTo>
                  </a:path>
                </a:pathLst>
              </a:custGeom>
              <a:ln w="12647" cap="rnd">
                <a:solidFill>
                  <a:srgbClr val="6A3A47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FD5A1CD9-C098-43D6-AC93-DA16BE30A2D2}"/>
                </a:ext>
              </a:extLst>
            </p:cNvPr>
            <p:cNvGrpSpPr/>
            <p:nvPr/>
          </p:nvGrpSpPr>
          <p:grpSpPr>
            <a:xfrm>
              <a:off x="9879440" y="3433742"/>
              <a:ext cx="679919" cy="2390466"/>
              <a:chOff x="9879440" y="3433742"/>
              <a:chExt cx="679919" cy="2390466"/>
            </a:xfrm>
          </p:grpSpPr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11575E1A-FFF7-4A12-BF13-14BC2B2A33B4}"/>
                  </a:ext>
                </a:extLst>
              </p:cNvPr>
              <p:cNvSpPr/>
              <p:nvPr/>
            </p:nvSpPr>
            <p:spPr>
              <a:xfrm>
                <a:off x="9879440" y="5144290"/>
                <a:ext cx="679919" cy="679918"/>
              </a:xfrm>
              <a:custGeom>
                <a:avLst/>
                <a:gdLst>
                  <a:gd name="connsiteX0" fmla="*/ 679919 w 679919"/>
                  <a:gd name="connsiteY0" fmla="*/ 339960 h 679918"/>
                  <a:gd name="connsiteX1" fmla="*/ 339960 w 679919"/>
                  <a:gd name="connsiteY1" fmla="*/ 679919 h 679918"/>
                  <a:gd name="connsiteX2" fmla="*/ 0 w 679919"/>
                  <a:gd name="connsiteY2" fmla="*/ 339960 h 679918"/>
                  <a:gd name="connsiteX3" fmla="*/ 339960 w 679919"/>
                  <a:gd name="connsiteY3" fmla="*/ 0 h 679918"/>
                  <a:gd name="connsiteX4" fmla="*/ 679919 w 679919"/>
                  <a:gd name="connsiteY4" fmla="*/ 339960 h 679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9919" h="679918">
                    <a:moveTo>
                      <a:pt x="679919" y="339960"/>
                    </a:moveTo>
                    <a:cubicBezTo>
                      <a:pt x="679919" y="527714"/>
                      <a:pt x="527714" y="679919"/>
                      <a:pt x="339960" y="679919"/>
                    </a:cubicBezTo>
                    <a:cubicBezTo>
                      <a:pt x="152205" y="679919"/>
                      <a:pt x="0" y="527714"/>
                      <a:pt x="0" y="339960"/>
                    </a:cubicBezTo>
                    <a:cubicBezTo>
                      <a:pt x="0" y="152205"/>
                      <a:pt x="152205" y="0"/>
                      <a:pt x="339960" y="0"/>
                    </a:cubicBezTo>
                    <a:cubicBezTo>
                      <a:pt x="527714" y="0"/>
                      <a:pt x="679919" y="152205"/>
                      <a:pt x="679919" y="339960"/>
                    </a:cubicBezTo>
                    <a:close/>
                  </a:path>
                </a:pathLst>
              </a:custGeom>
              <a:solidFill>
                <a:srgbClr val="6B705D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317EBDF8-43E7-4BCF-866D-ADD9446016C8}"/>
                  </a:ext>
                </a:extLst>
              </p:cNvPr>
              <p:cNvSpPr/>
              <p:nvPr/>
            </p:nvSpPr>
            <p:spPr>
              <a:xfrm>
                <a:off x="10252179" y="5214254"/>
                <a:ext cx="199966" cy="206764"/>
              </a:xfrm>
              <a:custGeom>
                <a:avLst/>
                <a:gdLst>
                  <a:gd name="connsiteX0" fmla="*/ 21122 w 199966"/>
                  <a:gd name="connsiteY0" fmla="*/ 843 h 206764"/>
                  <a:gd name="connsiteX1" fmla="*/ 152021 w 199966"/>
                  <a:gd name="connsiteY1" fmla="*/ 80648 h 206764"/>
                  <a:gd name="connsiteX2" fmla="*/ 196667 w 199966"/>
                  <a:gd name="connsiteY2" fmla="*/ 191944 h 206764"/>
                  <a:gd name="connsiteX3" fmla="*/ 169475 w 199966"/>
                  <a:gd name="connsiteY3" fmla="*/ 203706 h 206764"/>
                  <a:gd name="connsiteX4" fmla="*/ 112436 w 199966"/>
                  <a:gd name="connsiteY4" fmla="*/ 118716 h 206764"/>
                  <a:gd name="connsiteX5" fmla="*/ 11257 w 199966"/>
                  <a:gd name="connsiteY5" fmla="*/ 34485 h 206764"/>
                  <a:gd name="connsiteX6" fmla="*/ 21122 w 199966"/>
                  <a:gd name="connsiteY6" fmla="*/ 843 h 206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9966" h="206764">
                    <a:moveTo>
                      <a:pt x="21122" y="843"/>
                    </a:moveTo>
                    <a:cubicBezTo>
                      <a:pt x="71711" y="18929"/>
                      <a:pt x="116862" y="37774"/>
                      <a:pt x="152021" y="80648"/>
                    </a:cubicBezTo>
                    <a:cubicBezTo>
                      <a:pt x="173143" y="105942"/>
                      <a:pt x="209946" y="156532"/>
                      <a:pt x="196667" y="191944"/>
                    </a:cubicBezTo>
                    <a:cubicBezTo>
                      <a:pt x="192746" y="202062"/>
                      <a:pt x="180478" y="211295"/>
                      <a:pt x="169475" y="203706"/>
                    </a:cubicBezTo>
                    <a:cubicBezTo>
                      <a:pt x="142030" y="184862"/>
                      <a:pt x="133303" y="144896"/>
                      <a:pt x="112436" y="118716"/>
                    </a:cubicBezTo>
                    <a:cubicBezTo>
                      <a:pt x="85876" y="85454"/>
                      <a:pt x="51223" y="49536"/>
                      <a:pt x="11257" y="34485"/>
                    </a:cubicBezTo>
                    <a:cubicBezTo>
                      <a:pt x="-9611" y="26644"/>
                      <a:pt x="-379" y="-6745"/>
                      <a:pt x="21122" y="8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E4EC6DE8-2A9F-4143-8D05-4E9B5B7322C0}"/>
                  </a:ext>
                </a:extLst>
              </p:cNvPr>
              <p:cNvSpPr/>
              <p:nvPr/>
            </p:nvSpPr>
            <p:spPr>
              <a:xfrm>
                <a:off x="10403429" y="5455058"/>
                <a:ext cx="97747" cy="107567"/>
              </a:xfrm>
              <a:custGeom>
                <a:avLst/>
                <a:gdLst>
                  <a:gd name="connsiteX0" fmla="*/ -366 w 97747"/>
                  <a:gd name="connsiteY0" fmla="*/ 58009 h 107567"/>
                  <a:gd name="connsiteX1" fmla="*/ -366 w 97747"/>
                  <a:gd name="connsiteY1" fmla="*/ 52444 h 107567"/>
                  <a:gd name="connsiteX2" fmla="*/ 30240 w 97747"/>
                  <a:gd name="connsiteY2" fmla="*/ 3752 h 107567"/>
                  <a:gd name="connsiteX3" fmla="*/ 34414 w 97747"/>
                  <a:gd name="connsiteY3" fmla="*/ 103666 h 107567"/>
                  <a:gd name="connsiteX4" fmla="*/ 17214 w 97747"/>
                  <a:gd name="connsiteY4" fmla="*/ 94686 h 107567"/>
                  <a:gd name="connsiteX5" fmla="*/ 8614 w 97747"/>
                  <a:gd name="connsiteY5" fmla="*/ 84695 h 107567"/>
                  <a:gd name="connsiteX6" fmla="*/ -239 w 97747"/>
                  <a:gd name="connsiteY6" fmla="*/ 61424 h 107567"/>
                  <a:gd name="connsiteX7" fmla="*/ -366 w 97747"/>
                  <a:gd name="connsiteY7" fmla="*/ 58009 h 107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7747" h="107567">
                    <a:moveTo>
                      <a:pt x="-366" y="58009"/>
                    </a:moveTo>
                    <a:cubicBezTo>
                      <a:pt x="-366" y="56112"/>
                      <a:pt x="-366" y="54342"/>
                      <a:pt x="-366" y="52444"/>
                    </a:cubicBezTo>
                    <a:cubicBezTo>
                      <a:pt x="-1820" y="31285"/>
                      <a:pt x="10548" y="11619"/>
                      <a:pt x="30240" y="3752"/>
                    </a:cubicBezTo>
                    <a:cubicBezTo>
                      <a:pt x="126107" y="-27360"/>
                      <a:pt x="111562" y="133134"/>
                      <a:pt x="34414" y="103666"/>
                    </a:cubicBezTo>
                    <a:cubicBezTo>
                      <a:pt x="28002" y="102211"/>
                      <a:pt x="22070" y="99126"/>
                      <a:pt x="17214" y="94686"/>
                    </a:cubicBezTo>
                    <a:cubicBezTo>
                      <a:pt x="13824" y="91853"/>
                      <a:pt x="10915" y="88476"/>
                      <a:pt x="8614" y="84695"/>
                    </a:cubicBezTo>
                    <a:cubicBezTo>
                      <a:pt x="3630" y="77865"/>
                      <a:pt x="570" y="69834"/>
                      <a:pt x="-239" y="61424"/>
                    </a:cubicBezTo>
                    <a:cubicBezTo>
                      <a:pt x="-341" y="60285"/>
                      <a:pt x="-391" y="59147"/>
                      <a:pt x="-366" y="5800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71B4F484-F814-410C-8989-59B171613FEE}"/>
                  </a:ext>
                </a:extLst>
              </p:cNvPr>
              <p:cNvSpPr/>
              <p:nvPr/>
            </p:nvSpPr>
            <p:spPr>
              <a:xfrm>
                <a:off x="10241912" y="5068027"/>
                <a:ext cx="22512" cy="99512"/>
              </a:xfrm>
              <a:custGeom>
                <a:avLst/>
                <a:gdLst>
                  <a:gd name="connsiteX0" fmla="*/ -482 w 22512"/>
                  <a:gd name="connsiteY0" fmla="*/ 92687 h 99512"/>
                  <a:gd name="connsiteX1" fmla="*/ -482 w 22512"/>
                  <a:gd name="connsiteY1" fmla="*/ 92687 h 99512"/>
                  <a:gd name="connsiteX2" fmla="*/ 15479 w 22512"/>
                  <a:gd name="connsiteY2" fmla="*/ 97974 h 99512"/>
                  <a:gd name="connsiteX3" fmla="*/ 22031 w 22512"/>
                  <a:gd name="connsiteY3" fmla="*/ 87249 h 99512"/>
                  <a:gd name="connsiteX4" fmla="*/ 22031 w 22512"/>
                  <a:gd name="connsiteY4" fmla="*/ 22242 h 99512"/>
                  <a:gd name="connsiteX5" fmla="*/ -482 w 22512"/>
                  <a:gd name="connsiteY5" fmla="*/ -271 h 99512"/>
                  <a:gd name="connsiteX6" fmla="*/ -482 w 22512"/>
                  <a:gd name="connsiteY6" fmla="*/ -271 h 99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512" h="99512">
                    <a:moveTo>
                      <a:pt x="-482" y="92687"/>
                    </a:moveTo>
                    <a:lnTo>
                      <a:pt x="-482" y="92687"/>
                    </a:lnTo>
                    <a:cubicBezTo>
                      <a:pt x="2465" y="98555"/>
                      <a:pt x="9611" y="100921"/>
                      <a:pt x="15479" y="97974"/>
                    </a:cubicBezTo>
                    <a:cubicBezTo>
                      <a:pt x="19527" y="95937"/>
                      <a:pt x="22069" y="91776"/>
                      <a:pt x="22031" y="87249"/>
                    </a:cubicBezTo>
                    <a:lnTo>
                      <a:pt x="22031" y="22242"/>
                    </a:lnTo>
                    <a:cubicBezTo>
                      <a:pt x="22031" y="9809"/>
                      <a:pt x="11951" y="-271"/>
                      <a:pt x="-482" y="-271"/>
                    </a:cubicBezTo>
                    <a:lnTo>
                      <a:pt x="-482" y="-271"/>
                    </a:lnTo>
                    <a:close/>
                  </a:path>
                </a:pathLst>
              </a:custGeom>
              <a:solidFill>
                <a:srgbClr val="A4A58D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F2C30695-2550-4D1D-A0A5-001D5DED753C}"/>
                  </a:ext>
                </a:extLst>
              </p:cNvPr>
              <p:cNvSpPr/>
              <p:nvPr/>
            </p:nvSpPr>
            <p:spPr>
              <a:xfrm>
                <a:off x="10219399" y="5067647"/>
                <a:ext cx="22512" cy="99891"/>
              </a:xfrm>
              <a:custGeom>
                <a:avLst/>
                <a:gdLst>
                  <a:gd name="connsiteX0" fmla="*/ 22030 w 22512"/>
                  <a:gd name="connsiteY0" fmla="*/ 93067 h 99891"/>
                  <a:gd name="connsiteX1" fmla="*/ 22030 w 22512"/>
                  <a:gd name="connsiteY1" fmla="*/ 93067 h 99891"/>
                  <a:gd name="connsiteX2" fmla="*/ 6070 w 22512"/>
                  <a:gd name="connsiteY2" fmla="*/ 98353 h 99891"/>
                  <a:gd name="connsiteX3" fmla="*/ -481 w 22512"/>
                  <a:gd name="connsiteY3" fmla="*/ 87628 h 99891"/>
                  <a:gd name="connsiteX4" fmla="*/ -481 w 22512"/>
                  <a:gd name="connsiteY4" fmla="*/ -271 h 99891"/>
                  <a:gd name="connsiteX5" fmla="*/ 22030 w 22512"/>
                  <a:gd name="connsiteY5" fmla="*/ -271 h 998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512" h="99891">
                    <a:moveTo>
                      <a:pt x="22030" y="93067"/>
                    </a:moveTo>
                    <a:lnTo>
                      <a:pt x="22030" y="93067"/>
                    </a:lnTo>
                    <a:cubicBezTo>
                      <a:pt x="19084" y="98935"/>
                      <a:pt x="11938" y="101300"/>
                      <a:pt x="6070" y="98353"/>
                    </a:cubicBezTo>
                    <a:cubicBezTo>
                      <a:pt x="2023" y="96317"/>
                      <a:pt x="-519" y="92156"/>
                      <a:pt x="-481" y="87628"/>
                    </a:cubicBezTo>
                    <a:lnTo>
                      <a:pt x="-481" y="-271"/>
                    </a:lnTo>
                    <a:lnTo>
                      <a:pt x="22030" y="-271"/>
                    </a:lnTo>
                    <a:close/>
                  </a:path>
                </a:pathLst>
              </a:custGeom>
              <a:solidFill>
                <a:srgbClr val="A4A58D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DD0F645B-AA8B-4538-83B4-71A318CD2C85}"/>
                  </a:ext>
                </a:extLst>
              </p:cNvPr>
              <p:cNvSpPr/>
              <p:nvPr/>
            </p:nvSpPr>
            <p:spPr>
              <a:xfrm>
                <a:off x="10160969" y="4963939"/>
                <a:ext cx="116860" cy="116861"/>
              </a:xfrm>
              <a:custGeom>
                <a:avLst/>
                <a:gdLst>
                  <a:gd name="connsiteX0" fmla="*/ 57949 w 116860"/>
                  <a:gd name="connsiteY0" fmla="*/ 116591 h 116861"/>
                  <a:gd name="connsiteX1" fmla="*/ 116379 w 116860"/>
                  <a:gd name="connsiteY1" fmla="*/ 58160 h 116861"/>
                  <a:gd name="connsiteX2" fmla="*/ 57949 w 116860"/>
                  <a:gd name="connsiteY2" fmla="*/ -271 h 116861"/>
                  <a:gd name="connsiteX3" fmla="*/ -482 w 116860"/>
                  <a:gd name="connsiteY3" fmla="*/ 58160 h 116861"/>
                  <a:gd name="connsiteX4" fmla="*/ 57949 w 116860"/>
                  <a:gd name="connsiteY4" fmla="*/ 116591 h 116861"/>
                  <a:gd name="connsiteX5" fmla="*/ 57949 w 116860"/>
                  <a:gd name="connsiteY5" fmla="*/ 14148 h 116861"/>
                  <a:gd name="connsiteX6" fmla="*/ 102088 w 116860"/>
                  <a:gd name="connsiteY6" fmla="*/ 58287 h 116861"/>
                  <a:gd name="connsiteX7" fmla="*/ 57949 w 116860"/>
                  <a:gd name="connsiteY7" fmla="*/ 102426 h 116861"/>
                  <a:gd name="connsiteX8" fmla="*/ 13810 w 116860"/>
                  <a:gd name="connsiteY8" fmla="*/ 58287 h 116861"/>
                  <a:gd name="connsiteX9" fmla="*/ 13810 w 116860"/>
                  <a:gd name="connsiteY9" fmla="*/ 58160 h 116861"/>
                  <a:gd name="connsiteX10" fmla="*/ 57822 w 116860"/>
                  <a:gd name="connsiteY10" fmla="*/ 14148 h 116861"/>
                  <a:gd name="connsiteX11" fmla="*/ 57949 w 116860"/>
                  <a:gd name="connsiteY11" fmla="*/ 14148 h 116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6860" h="116861">
                    <a:moveTo>
                      <a:pt x="57949" y="116591"/>
                    </a:moveTo>
                    <a:cubicBezTo>
                      <a:pt x="90225" y="116591"/>
                      <a:pt x="116379" y="90436"/>
                      <a:pt x="116379" y="58160"/>
                    </a:cubicBezTo>
                    <a:cubicBezTo>
                      <a:pt x="116379" y="25884"/>
                      <a:pt x="90225" y="-271"/>
                      <a:pt x="57949" y="-271"/>
                    </a:cubicBezTo>
                    <a:cubicBezTo>
                      <a:pt x="25673" y="-271"/>
                      <a:pt x="-482" y="25884"/>
                      <a:pt x="-482" y="58160"/>
                    </a:cubicBezTo>
                    <a:cubicBezTo>
                      <a:pt x="-482" y="90436"/>
                      <a:pt x="25673" y="116591"/>
                      <a:pt x="57949" y="116591"/>
                    </a:cubicBezTo>
                    <a:close/>
                    <a:moveTo>
                      <a:pt x="57949" y="14148"/>
                    </a:moveTo>
                    <a:cubicBezTo>
                      <a:pt x="82332" y="14148"/>
                      <a:pt x="102088" y="33915"/>
                      <a:pt x="102088" y="58287"/>
                    </a:cubicBezTo>
                    <a:cubicBezTo>
                      <a:pt x="102088" y="82658"/>
                      <a:pt x="82320" y="102426"/>
                      <a:pt x="57949" y="102426"/>
                    </a:cubicBezTo>
                    <a:cubicBezTo>
                      <a:pt x="33577" y="102426"/>
                      <a:pt x="13810" y="82658"/>
                      <a:pt x="13810" y="58287"/>
                    </a:cubicBezTo>
                    <a:cubicBezTo>
                      <a:pt x="13810" y="58249"/>
                      <a:pt x="13810" y="58198"/>
                      <a:pt x="13810" y="58160"/>
                    </a:cubicBezTo>
                    <a:cubicBezTo>
                      <a:pt x="13810" y="33852"/>
                      <a:pt x="33514" y="14148"/>
                      <a:pt x="57822" y="14148"/>
                    </a:cubicBezTo>
                    <a:cubicBezTo>
                      <a:pt x="57860" y="14148"/>
                      <a:pt x="57911" y="14148"/>
                      <a:pt x="57949" y="14148"/>
                    </a:cubicBezTo>
                    <a:close/>
                  </a:path>
                </a:pathLst>
              </a:custGeom>
              <a:solidFill>
                <a:srgbClr val="A4A58D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B2A7B8D1-552C-47F5-9C3D-2155907AB905}"/>
                  </a:ext>
                </a:extLst>
              </p:cNvPr>
              <p:cNvSpPr/>
              <p:nvPr/>
            </p:nvSpPr>
            <p:spPr>
              <a:xfrm>
                <a:off x="10197140" y="5067647"/>
                <a:ext cx="22512" cy="99891"/>
              </a:xfrm>
              <a:custGeom>
                <a:avLst/>
                <a:gdLst>
                  <a:gd name="connsiteX0" fmla="*/ -482 w 22512"/>
                  <a:gd name="connsiteY0" fmla="*/ 93067 h 99891"/>
                  <a:gd name="connsiteX1" fmla="*/ -482 w 22512"/>
                  <a:gd name="connsiteY1" fmla="*/ 93067 h 99891"/>
                  <a:gd name="connsiteX2" fmla="*/ 15479 w 22512"/>
                  <a:gd name="connsiteY2" fmla="*/ 98353 h 99891"/>
                  <a:gd name="connsiteX3" fmla="*/ 22031 w 22512"/>
                  <a:gd name="connsiteY3" fmla="*/ 87628 h 99891"/>
                  <a:gd name="connsiteX4" fmla="*/ 22031 w 22512"/>
                  <a:gd name="connsiteY4" fmla="*/ -271 h 99891"/>
                  <a:gd name="connsiteX5" fmla="*/ -482 w 22512"/>
                  <a:gd name="connsiteY5" fmla="*/ -271 h 998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512" h="99891">
                    <a:moveTo>
                      <a:pt x="-482" y="93067"/>
                    </a:moveTo>
                    <a:lnTo>
                      <a:pt x="-482" y="93067"/>
                    </a:lnTo>
                    <a:cubicBezTo>
                      <a:pt x="2465" y="98935"/>
                      <a:pt x="9610" y="101300"/>
                      <a:pt x="15479" y="98353"/>
                    </a:cubicBezTo>
                    <a:cubicBezTo>
                      <a:pt x="19526" y="96317"/>
                      <a:pt x="22069" y="92156"/>
                      <a:pt x="22031" y="87628"/>
                    </a:cubicBezTo>
                    <a:lnTo>
                      <a:pt x="22031" y="-271"/>
                    </a:lnTo>
                    <a:lnTo>
                      <a:pt x="-482" y="-271"/>
                    </a:lnTo>
                    <a:close/>
                  </a:path>
                </a:pathLst>
              </a:custGeom>
              <a:solidFill>
                <a:srgbClr val="A4A58D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79567E01-3180-4895-BE10-4C1B64AD9409}"/>
                  </a:ext>
                </a:extLst>
              </p:cNvPr>
              <p:cNvSpPr/>
              <p:nvPr/>
            </p:nvSpPr>
            <p:spPr>
              <a:xfrm>
                <a:off x="10174627" y="5068027"/>
                <a:ext cx="22512" cy="99512"/>
              </a:xfrm>
              <a:custGeom>
                <a:avLst/>
                <a:gdLst>
                  <a:gd name="connsiteX0" fmla="*/ 22031 w 22512"/>
                  <a:gd name="connsiteY0" fmla="*/ 92687 h 99512"/>
                  <a:gd name="connsiteX1" fmla="*/ 22031 w 22512"/>
                  <a:gd name="connsiteY1" fmla="*/ 92687 h 99512"/>
                  <a:gd name="connsiteX2" fmla="*/ 6070 w 22512"/>
                  <a:gd name="connsiteY2" fmla="*/ 97974 h 99512"/>
                  <a:gd name="connsiteX3" fmla="*/ -481 w 22512"/>
                  <a:gd name="connsiteY3" fmla="*/ 87249 h 99512"/>
                  <a:gd name="connsiteX4" fmla="*/ -481 w 22512"/>
                  <a:gd name="connsiteY4" fmla="*/ 22242 h 99512"/>
                  <a:gd name="connsiteX5" fmla="*/ 22031 w 22512"/>
                  <a:gd name="connsiteY5" fmla="*/ -271 h 99512"/>
                  <a:gd name="connsiteX6" fmla="*/ 22031 w 22512"/>
                  <a:gd name="connsiteY6" fmla="*/ -271 h 99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512" h="99512">
                    <a:moveTo>
                      <a:pt x="22031" y="92687"/>
                    </a:moveTo>
                    <a:lnTo>
                      <a:pt x="22031" y="92687"/>
                    </a:lnTo>
                    <a:cubicBezTo>
                      <a:pt x="19085" y="98555"/>
                      <a:pt x="11939" y="100921"/>
                      <a:pt x="6070" y="97974"/>
                    </a:cubicBezTo>
                    <a:cubicBezTo>
                      <a:pt x="2024" y="95937"/>
                      <a:pt x="-519" y="91776"/>
                      <a:pt x="-481" y="87249"/>
                    </a:cubicBezTo>
                    <a:lnTo>
                      <a:pt x="-481" y="22242"/>
                    </a:lnTo>
                    <a:cubicBezTo>
                      <a:pt x="-481" y="9809"/>
                      <a:pt x="9599" y="-271"/>
                      <a:pt x="22031" y="-271"/>
                    </a:cubicBezTo>
                    <a:lnTo>
                      <a:pt x="22031" y="-271"/>
                    </a:lnTo>
                    <a:close/>
                  </a:path>
                </a:pathLst>
              </a:custGeom>
              <a:solidFill>
                <a:srgbClr val="A4A58D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09068F70-3466-4F14-9F56-363AF03298E4}"/>
                  </a:ext>
                </a:extLst>
              </p:cNvPr>
              <p:cNvSpPr/>
              <p:nvPr/>
            </p:nvSpPr>
            <p:spPr>
              <a:xfrm>
                <a:off x="10220285" y="3433742"/>
                <a:ext cx="12647" cy="1549294"/>
              </a:xfrm>
              <a:custGeom>
                <a:avLst/>
                <a:gdLst>
                  <a:gd name="connsiteX0" fmla="*/ 0 w 12647"/>
                  <a:gd name="connsiteY0" fmla="*/ 1549295 h 1549294"/>
                  <a:gd name="connsiteX1" fmla="*/ 0 w 12647"/>
                  <a:gd name="connsiteY1" fmla="*/ 0 h 1549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647" h="1549294">
                    <a:moveTo>
                      <a:pt x="0" y="1549295"/>
                    </a:moveTo>
                    <a:lnTo>
                      <a:pt x="0" y="0"/>
                    </a:lnTo>
                  </a:path>
                </a:pathLst>
              </a:custGeom>
              <a:ln w="12647" cap="rnd">
                <a:solidFill>
                  <a:srgbClr val="6A3A47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28234A8F-CBB8-44E7-AF48-B9DEB4AA4C08}"/>
                </a:ext>
              </a:extLst>
            </p:cNvPr>
            <p:cNvGrpSpPr/>
            <p:nvPr/>
          </p:nvGrpSpPr>
          <p:grpSpPr>
            <a:xfrm>
              <a:off x="10717563" y="3433742"/>
              <a:ext cx="413706" cy="3048000"/>
              <a:chOff x="10717563" y="3433742"/>
              <a:chExt cx="413706" cy="3048000"/>
            </a:xfrm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0BA46573-3FE0-4773-9FC3-14E7E0B2AB67}"/>
                  </a:ext>
                </a:extLst>
              </p:cNvPr>
              <p:cNvSpPr/>
              <p:nvPr/>
            </p:nvSpPr>
            <p:spPr>
              <a:xfrm>
                <a:off x="10717563" y="5394074"/>
                <a:ext cx="413706" cy="1087668"/>
              </a:xfrm>
              <a:custGeom>
                <a:avLst/>
                <a:gdLst>
                  <a:gd name="connsiteX0" fmla="*/ 236037 w 413706"/>
                  <a:gd name="connsiteY0" fmla="*/ -271 h 1087668"/>
                  <a:gd name="connsiteX1" fmla="*/ 176595 w 413706"/>
                  <a:gd name="connsiteY1" fmla="*/ -271 h 1087668"/>
                  <a:gd name="connsiteX2" fmla="*/ 86799 w 413706"/>
                  <a:gd name="connsiteY2" fmla="*/ 170974 h 1087668"/>
                  <a:gd name="connsiteX3" fmla="*/ 7626 w 413706"/>
                  <a:gd name="connsiteY3" fmla="*/ 396855 h 1087668"/>
                  <a:gd name="connsiteX4" fmla="*/ 206316 w 413706"/>
                  <a:gd name="connsiteY4" fmla="*/ 1087398 h 1087668"/>
                  <a:gd name="connsiteX5" fmla="*/ 405005 w 413706"/>
                  <a:gd name="connsiteY5" fmla="*/ 396729 h 1087668"/>
                  <a:gd name="connsiteX6" fmla="*/ 326465 w 413706"/>
                  <a:gd name="connsiteY6" fmla="*/ 170847 h 1087668"/>
                  <a:gd name="connsiteX7" fmla="*/ 236037 w 413706"/>
                  <a:gd name="connsiteY7" fmla="*/ -271 h 1087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3706" h="1087668">
                    <a:moveTo>
                      <a:pt x="236037" y="-271"/>
                    </a:moveTo>
                    <a:lnTo>
                      <a:pt x="176595" y="-271"/>
                    </a:lnTo>
                    <a:cubicBezTo>
                      <a:pt x="176227" y="68000"/>
                      <a:pt x="142750" y="131856"/>
                      <a:pt x="86799" y="170974"/>
                    </a:cubicBezTo>
                    <a:cubicBezTo>
                      <a:pt x="15025" y="221740"/>
                      <a:pt x="-16745" y="312384"/>
                      <a:pt x="7626" y="396855"/>
                    </a:cubicBezTo>
                    <a:lnTo>
                      <a:pt x="206316" y="1087398"/>
                    </a:lnTo>
                    <a:lnTo>
                      <a:pt x="405005" y="396729"/>
                    </a:lnTo>
                    <a:cubicBezTo>
                      <a:pt x="429515" y="312396"/>
                      <a:pt x="398011" y="221778"/>
                      <a:pt x="326465" y="170847"/>
                    </a:cubicBezTo>
                    <a:cubicBezTo>
                      <a:pt x="270311" y="131894"/>
                      <a:pt x="236581" y="68075"/>
                      <a:pt x="236037" y="-271"/>
                    </a:cubicBezTo>
                    <a:close/>
                  </a:path>
                </a:pathLst>
              </a:custGeom>
              <a:solidFill>
                <a:srgbClr val="CB997E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6CD91D83-4344-4320-8FC1-88E84C78D727}"/>
                  </a:ext>
                </a:extLst>
              </p:cNvPr>
              <p:cNvSpPr/>
              <p:nvPr/>
            </p:nvSpPr>
            <p:spPr>
              <a:xfrm>
                <a:off x="10868839" y="5262416"/>
                <a:ext cx="111169" cy="136590"/>
              </a:xfrm>
              <a:custGeom>
                <a:avLst/>
                <a:gdLst>
                  <a:gd name="connsiteX0" fmla="*/ 79425 w 111169"/>
                  <a:gd name="connsiteY0" fmla="*/ 0 h 136590"/>
                  <a:gd name="connsiteX1" fmla="*/ 55521 w 111169"/>
                  <a:gd name="connsiteY1" fmla="*/ 0 h 136590"/>
                  <a:gd name="connsiteX2" fmla="*/ 31745 w 111169"/>
                  <a:gd name="connsiteY2" fmla="*/ 0 h 136590"/>
                  <a:gd name="connsiteX3" fmla="*/ 0 w 111169"/>
                  <a:gd name="connsiteY3" fmla="*/ 136591 h 136590"/>
                  <a:gd name="connsiteX4" fmla="*/ 55521 w 111169"/>
                  <a:gd name="connsiteY4" fmla="*/ 136591 h 136590"/>
                  <a:gd name="connsiteX5" fmla="*/ 111170 w 111169"/>
                  <a:gd name="connsiteY5" fmla="*/ 136591 h 136590"/>
                  <a:gd name="connsiteX6" fmla="*/ 79425 w 111169"/>
                  <a:gd name="connsiteY6" fmla="*/ 0 h 136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1169" h="136590">
                    <a:moveTo>
                      <a:pt x="79425" y="0"/>
                    </a:moveTo>
                    <a:lnTo>
                      <a:pt x="55521" y="0"/>
                    </a:lnTo>
                    <a:lnTo>
                      <a:pt x="31745" y="0"/>
                    </a:lnTo>
                    <a:lnTo>
                      <a:pt x="0" y="136591"/>
                    </a:lnTo>
                    <a:lnTo>
                      <a:pt x="55521" y="136591"/>
                    </a:lnTo>
                    <a:lnTo>
                      <a:pt x="111170" y="136591"/>
                    </a:lnTo>
                    <a:lnTo>
                      <a:pt x="79425" y="0"/>
                    </a:lnTo>
                    <a:close/>
                  </a:path>
                </a:pathLst>
              </a:custGeom>
              <a:solidFill>
                <a:srgbClr val="6A3A47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A126042D-5C00-4DBD-AF36-F3F537274369}"/>
                  </a:ext>
                </a:extLst>
              </p:cNvPr>
              <p:cNvSpPr/>
              <p:nvPr/>
            </p:nvSpPr>
            <p:spPr>
              <a:xfrm>
                <a:off x="10764878" y="5646641"/>
                <a:ext cx="104972" cy="104972"/>
              </a:xfrm>
              <a:custGeom>
                <a:avLst/>
                <a:gdLst>
                  <a:gd name="connsiteX0" fmla="*/ 104973 w 104972"/>
                  <a:gd name="connsiteY0" fmla="*/ 52486 h 104972"/>
                  <a:gd name="connsiteX1" fmla="*/ 52486 w 104972"/>
                  <a:gd name="connsiteY1" fmla="*/ 104972 h 104972"/>
                  <a:gd name="connsiteX2" fmla="*/ 0 w 104972"/>
                  <a:gd name="connsiteY2" fmla="*/ 52486 h 104972"/>
                  <a:gd name="connsiteX3" fmla="*/ 52486 w 104972"/>
                  <a:gd name="connsiteY3" fmla="*/ 0 h 104972"/>
                  <a:gd name="connsiteX4" fmla="*/ 104973 w 104972"/>
                  <a:gd name="connsiteY4" fmla="*/ 52486 h 104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972" h="104972">
                    <a:moveTo>
                      <a:pt x="104973" y="52486"/>
                    </a:moveTo>
                    <a:cubicBezTo>
                      <a:pt x="104973" y="81474"/>
                      <a:pt x="81473" y="104972"/>
                      <a:pt x="52486" y="104972"/>
                    </a:cubicBezTo>
                    <a:cubicBezTo>
                      <a:pt x="23499" y="104972"/>
                      <a:pt x="0" y="81474"/>
                      <a:pt x="0" y="52486"/>
                    </a:cubicBezTo>
                    <a:cubicBezTo>
                      <a:pt x="0" y="23499"/>
                      <a:pt x="23499" y="0"/>
                      <a:pt x="52486" y="0"/>
                    </a:cubicBezTo>
                    <a:cubicBezTo>
                      <a:pt x="81474" y="0"/>
                      <a:pt x="104973" y="23499"/>
                      <a:pt x="104973" y="5248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5F7F9696-1527-4112-81DB-E744FE4EC164}"/>
                  </a:ext>
                </a:extLst>
              </p:cNvPr>
              <p:cNvSpPr/>
              <p:nvPr/>
            </p:nvSpPr>
            <p:spPr>
              <a:xfrm>
                <a:off x="10886418" y="5132149"/>
                <a:ext cx="75883" cy="243333"/>
              </a:xfrm>
              <a:custGeom>
                <a:avLst/>
                <a:gdLst>
                  <a:gd name="connsiteX0" fmla="*/ 37460 w 75883"/>
                  <a:gd name="connsiteY0" fmla="*/ 243063 h 243333"/>
                  <a:gd name="connsiteX1" fmla="*/ -482 w 75883"/>
                  <a:gd name="connsiteY1" fmla="*/ 81052 h 243333"/>
                  <a:gd name="connsiteX2" fmla="*/ 37460 w 75883"/>
                  <a:gd name="connsiteY2" fmla="*/ -271 h 243333"/>
                  <a:gd name="connsiteX3" fmla="*/ 75402 w 75883"/>
                  <a:gd name="connsiteY3" fmla="*/ 81052 h 243333"/>
                  <a:gd name="connsiteX4" fmla="*/ 14569 w 75883"/>
                  <a:gd name="connsiteY4" fmla="*/ 82696 h 243333"/>
                  <a:gd name="connsiteX5" fmla="*/ 37460 w 75883"/>
                  <a:gd name="connsiteY5" fmla="*/ 180206 h 243333"/>
                  <a:gd name="connsiteX6" fmla="*/ 60352 w 75883"/>
                  <a:gd name="connsiteY6" fmla="*/ 82696 h 243333"/>
                  <a:gd name="connsiteX7" fmla="*/ 37460 w 75883"/>
                  <a:gd name="connsiteY7" fmla="*/ 34004 h 243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883" h="243333">
                    <a:moveTo>
                      <a:pt x="37460" y="243063"/>
                    </a:moveTo>
                    <a:lnTo>
                      <a:pt x="-482" y="81052"/>
                    </a:lnTo>
                    <a:lnTo>
                      <a:pt x="37460" y="-271"/>
                    </a:lnTo>
                    <a:lnTo>
                      <a:pt x="75402" y="81052"/>
                    </a:lnTo>
                    <a:close/>
                    <a:moveTo>
                      <a:pt x="14569" y="82696"/>
                    </a:moveTo>
                    <a:lnTo>
                      <a:pt x="37460" y="180206"/>
                    </a:lnTo>
                    <a:lnTo>
                      <a:pt x="60352" y="82696"/>
                    </a:lnTo>
                    <a:lnTo>
                      <a:pt x="37460" y="34004"/>
                    </a:lnTo>
                    <a:close/>
                  </a:path>
                </a:pathLst>
              </a:custGeom>
              <a:solidFill>
                <a:srgbClr val="6A3A47"/>
              </a:solidFill>
              <a:ln w="126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BB15A96E-977C-4284-AEEF-056196128E6D}"/>
                  </a:ext>
                </a:extLst>
              </p:cNvPr>
              <p:cNvSpPr/>
              <p:nvPr/>
            </p:nvSpPr>
            <p:spPr>
              <a:xfrm>
                <a:off x="10928534" y="3433742"/>
                <a:ext cx="12647" cy="1739004"/>
              </a:xfrm>
              <a:custGeom>
                <a:avLst/>
                <a:gdLst>
                  <a:gd name="connsiteX0" fmla="*/ 0 w 12647"/>
                  <a:gd name="connsiteY0" fmla="*/ 1739004 h 1739004"/>
                  <a:gd name="connsiteX1" fmla="*/ 0 w 12647"/>
                  <a:gd name="connsiteY1" fmla="*/ 0 h 1739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647" h="1739004">
                    <a:moveTo>
                      <a:pt x="0" y="1739004"/>
                    </a:moveTo>
                    <a:lnTo>
                      <a:pt x="0" y="0"/>
                    </a:lnTo>
                  </a:path>
                </a:pathLst>
              </a:custGeom>
              <a:ln w="12647" cap="rnd">
                <a:solidFill>
                  <a:srgbClr val="6A3A47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B5A52E60-66F5-4618-85A8-717A19D0F1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4325377"/>
            <a:ext cx="3064243" cy="2529461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AC602E2-7566-4578-9AA2-A04BB59E0D2E}"/>
              </a:ext>
            </a:extLst>
          </p:cNvPr>
          <p:cNvSpPr/>
          <p:nvPr/>
        </p:nvSpPr>
        <p:spPr>
          <a:xfrm rot="10800000">
            <a:off x="0" y="0"/>
            <a:ext cx="6094608" cy="1818176"/>
          </a:xfrm>
          <a:custGeom>
            <a:avLst/>
            <a:gdLst>
              <a:gd name="connsiteX0" fmla="*/ 0 w 6094608"/>
              <a:gd name="connsiteY0" fmla="*/ 0 h 1818176"/>
              <a:gd name="connsiteX1" fmla="*/ 6094609 w 6094608"/>
              <a:gd name="connsiteY1" fmla="*/ 0 h 1818176"/>
              <a:gd name="connsiteX2" fmla="*/ 6094609 w 6094608"/>
              <a:gd name="connsiteY2" fmla="*/ 1818177 h 1818176"/>
              <a:gd name="connsiteX3" fmla="*/ 0 w 6094608"/>
              <a:gd name="connsiteY3" fmla="*/ 1818177 h 181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4608" h="1818176">
                <a:moveTo>
                  <a:pt x="0" y="0"/>
                </a:moveTo>
                <a:lnTo>
                  <a:pt x="6094609" y="0"/>
                </a:lnTo>
                <a:lnTo>
                  <a:pt x="6094609" y="1818177"/>
                </a:lnTo>
                <a:lnTo>
                  <a:pt x="0" y="1818177"/>
                </a:lnTo>
                <a:close/>
              </a:path>
            </a:pathLst>
          </a:custGeom>
          <a:solidFill>
            <a:srgbClr val="FDE7D7"/>
          </a:solidFill>
          <a:ln w="126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A22F5DD-2838-41BF-8D61-F2CDDA3FB93A}"/>
              </a:ext>
            </a:extLst>
          </p:cNvPr>
          <p:cNvGrpSpPr/>
          <p:nvPr/>
        </p:nvGrpSpPr>
        <p:grpSpPr>
          <a:xfrm>
            <a:off x="341224" y="354882"/>
            <a:ext cx="5412160" cy="1108410"/>
            <a:chOff x="341224" y="354882"/>
            <a:chExt cx="5412160" cy="110841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96F199C-6230-4730-A2D8-3F375B8DE10C}"/>
                </a:ext>
              </a:extLst>
            </p:cNvPr>
            <p:cNvSpPr/>
            <p:nvPr/>
          </p:nvSpPr>
          <p:spPr>
            <a:xfrm>
              <a:off x="655256" y="873675"/>
              <a:ext cx="1143316" cy="480344"/>
            </a:xfrm>
            <a:custGeom>
              <a:avLst/>
              <a:gdLst>
                <a:gd name="connsiteX0" fmla="*/ 0 w 1143316"/>
                <a:gd name="connsiteY0" fmla="*/ 0 h 480344"/>
                <a:gd name="connsiteX1" fmla="*/ 1143316 w 1143316"/>
                <a:gd name="connsiteY1" fmla="*/ 0 h 480344"/>
                <a:gd name="connsiteX2" fmla="*/ 1143316 w 1143316"/>
                <a:gd name="connsiteY2" fmla="*/ 480345 h 480344"/>
                <a:gd name="connsiteX3" fmla="*/ 0 w 1143316"/>
                <a:gd name="connsiteY3" fmla="*/ 480345 h 480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316" h="480344">
                  <a:moveTo>
                    <a:pt x="0" y="0"/>
                  </a:moveTo>
                  <a:lnTo>
                    <a:pt x="1143316" y="0"/>
                  </a:lnTo>
                  <a:lnTo>
                    <a:pt x="1143316" y="480345"/>
                  </a:lnTo>
                  <a:lnTo>
                    <a:pt x="0" y="480345"/>
                  </a:lnTo>
                  <a:close/>
                </a:path>
              </a:pathLst>
            </a:custGeom>
            <a:solidFill>
              <a:srgbClr val="DEBEA9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EFA7948-6D24-490B-991B-D19E5B4DB93B}"/>
                </a:ext>
              </a:extLst>
            </p:cNvPr>
            <p:cNvSpPr/>
            <p:nvPr/>
          </p:nvSpPr>
          <p:spPr>
            <a:xfrm>
              <a:off x="1303663" y="354882"/>
              <a:ext cx="510073" cy="84611"/>
            </a:xfrm>
            <a:custGeom>
              <a:avLst/>
              <a:gdLst>
                <a:gd name="connsiteX0" fmla="*/ 19118 w 510073"/>
                <a:gd name="connsiteY0" fmla="*/ 1 h 84611"/>
                <a:gd name="connsiteX1" fmla="*/ 490989 w 510073"/>
                <a:gd name="connsiteY1" fmla="*/ 1 h 84611"/>
                <a:gd name="connsiteX2" fmla="*/ 510074 w 510073"/>
                <a:gd name="connsiteY2" fmla="*/ 19113 h 84611"/>
                <a:gd name="connsiteX3" fmla="*/ 509581 w 510073"/>
                <a:gd name="connsiteY3" fmla="*/ 23398 h 84611"/>
                <a:gd name="connsiteX4" fmla="*/ 494910 w 510073"/>
                <a:gd name="connsiteY4" fmla="*/ 84611 h 84611"/>
                <a:gd name="connsiteX5" fmla="*/ 15071 w 510073"/>
                <a:gd name="connsiteY5" fmla="*/ 84611 h 84611"/>
                <a:gd name="connsiteX6" fmla="*/ 527 w 510073"/>
                <a:gd name="connsiteY6" fmla="*/ 23398 h 84611"/>
                <a:gd name="connsiteX7" fmla="*/ 14553 w 510073"/>
                <a:gd name="connsiteY7" fmla="*/ 524 h 84611"/>
                <a:gd name="connsiteX8" fmla="*/ 19118 w 510073"/>
                <a:gd name="connsiteY8" fmla="*/ 1 h 84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73" h="84611">
                  <a:moveTo>
                    <a:pt x="19118" y="1"/>
                  </a:moveTo>
                  <a:lnTo>
                    <a:pt x="490989" y="1"/>
                  </a:lnTo>
                  <a:cubicBezTo>
                    <a:pt x="501537" y="9"/>
                    <a:pt x="510074" y="8567"/>
                    <a:pt x="510074" y="19113"/>
                  </a:cubicBezTo>
                  <a:cubicBezTo>
                    <a:pt x="510074" y="20555"/>
                    <a:pt x="509910" y="21993"/>
                    <a:pt x="509581" y="23398"/>
                  </a:cubicBezTo>
                  <a:lnTo>
                    <a:pt x="494910" y="84611"/>
                  </a:lnTo>
                  <a:lnTo>
                    <a:pt x="15071" y="84611"/>
                  </a:lnTo>
                  <a:lnTo>
                    <a:pt x="527" y="23398"/>
                  </a:lnTo>
                  <a:cubicBezTo>
                    <a:pt x="-1914" y="13209"/>
                    <a:pt x="4359" y="2969"/>
                    <a:pt x="14553" y="524"/>
                  </a:cubicBezTo>
                  <a:cubicBezTo>
                    <a:pt x="16045" y="165"/>
                    <a:pt x="17575" y="-11"/>
                    <a:pt x="19118" y="1"/>
                  </a:cubicBezTo>
                  <a:close/>
                </a:path>
              </a:pathLst>
            </a:custGeom>
            <a:solidFill>
              <a:srgbClr val="CB997E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2167921-3809-44B3-822C-404F56FF2CAD}"/>
                </a:ext>
              </a:extLst>
            </p:cNvPr>
            <p:cNvSpPr/>
            <p:nvPr/>
          </p:nvSpPr>
          <p:spPr>
            <a:xfrm>
              <a:off x="341224" y="873675"/>
              <a:ext cx="314032" cy="480344"/>
            </a:xfrm>
            <a:custGeom>
              <a:avLst/>
              <a:gdLst>
                <a:gd name="connsiteX0" fmla="*/ 314033 w 314032"/>
                <a:gd name="connsiteY0" fmla="*/ 0 h 480344"/>
                <a:gd name="connsiteX1" fmla="*/ 314033 w 314032"/>
                <a:gd name="connsiteY1" fmla="*/ 480345 h 480344"/>
                <a:gd name="connsiteX2" fmla="*/ 0 w 314032"/>
                <a:gd name="connsiteY2" fmla="*/ 480345 h 480344"/>
                <a:gd name="connsiteX3" fmla="*/ 314033 w 314032"/>
                <a:gd name="connsiteY3" fmla="*/ 0 h 480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32" h="480344">
                  <a:moveTo>
                    <a:pt x="314033" y="0"/>
                  </a:moveTo>
                  <a:lnTo>
                    <a:pt x="314033" y="480345"/>
                  </a:lnTo>
                  <a:lnTo>
                    <a:pt x="0" y="480345"/>
                  </a:lnTo>
                  <a:lnTo>
                    <a:pt x="314033" y="0"/>
                  </a:lnTo>
                  <a:close/>
                </a:path>
              </a:pathLst>
            </a:custGeom>
            <a:solidFill>
              <a:srgbClr val="CB997E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23321B4-1E4B-4C06-AF05-AC3A874BE32E}"/>
                </a:ext>
              </a:extLst>
            </p:cNvPr>
            <p:cNvSpPr/>
            <p:nvPr/>
          </p:nvSpPr>
          <p:spPr>
            <a:xfrm>
              <a:off x="619591" y="1250059"/>
              <a:ext cx="213233" cy="213233"/>
            </a:xfrm>
            <a:custGeom>
              <a:avLst/>
              <a:gdLst>
                <a:gd name="connsiteX0" fmla="*/ 213234 w 213233"/>
                <a:gd name="connsiteY0" fmla="*/ 106617 h 213233"/>
                <a:gd name="connsiteX1" fmla="*/ 106617 w 213233"/>
                <a:gd name="connsiteY1" fmla="*/ 213234 h 213233"/>
                <a:gd name="connsiteX2" fmla="*/ 0 w 213233"/>
                <a:gd name="connsiteY2" fmla="*/ 106617 h 213233"/>
                <a:gd name="connsiteX3" fmla="*/ 106617 w 213233"/>
                <a:gd name="connsiteY3" fmla="*/ 0 h 213233"/>
                <a:gd name="connsiteX4" fmla="*/ 213234 w 213233"/>
                <a:gd name="connsiteY4" fmla="*/ 106617 h 2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33" h="213233">
                  <a:moveTo>
                    <a:pt x="213234" y="106617"/>
                  </a:moveTo>
                  <a:cubicBezTo>
                    <a:pt x="213234" y="165500"/>
                    <a:pt x="165500" y="213234"/>
                    <a:pt x="106617" y="213234"/>
                  </a:cubicBezTo>
                  <a:cubicBezTo>
                    <a:pt x="47734" y="213234"/>
                    <a:pt x="0" y="165500"/>
                    <a:pt x="0" y="106617"/>
                  </a:cubicBezTo>
                  <a:cubicBezTo>
                    <a:pt x="0" y="47734"/>
                    <a:pt x="47734" y="0"/>
                    <a:pt x="106617" y="0"/>
                  </a:cubicBezTo>
                  <a:cubicBezTo>
                    <a:pt x="165500" y="0"/>
                    <a:pt x="213234" y="47734"/>
                    <a:pt x="213234" y="106617"/>
                  </a:cubicBezTo>
                  <a:close/>
                </a:path>
              </a:pathLst>
            </a:custGeom>
            <a:solidFill>
              <a:srgbClr val="6B705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F7334F6-491D-405D-9956-5DF371DABEBC}"/>
                </a:ext>
              </a:extLst>
            </p:cNvPr>
            <p:cNvSpPr/>
            <p:nvPr/>
          </p:nvSpPr>
          <p:spPr>
            <a:xfrm>
              <a:off x="829916" y="1250059"/>
              <a:ext cx="213233" cy="213233"/>
            </a:xfrm>
            <a:custGeom>
              <a:avLst/>
              <a:gdLst>
                <a:gd name="connsiteX0" fmla="*/ 213234 w 213233"/>
                <a:gd name="connsiteY0" fmla="*/ 106617 h 213233"/>
                <a:gd name="connsiteX1" fmla="*/ 106617 w 213233"/>
                <a:gd name="connsiteY1" fmla="*/ 213234 h 213233"/>
                <a:gd name="connsiteX2" fmla="*/ 0 w 213233"/>
                <a:gd name="connsiteY2" fmla="*/ 106617 h 213233"/>
                <a:gd name="connsiteX3" fmla="*/ 106617 w 213233"/>
                <a:gd name="connsiteY3" fmla="*/ 0 h 213233"/>
                <a:gd name="connsiteX4" fmla="*/ 213234 w 213233"/>
                <a:gd name="connsiteY4" fmla="*/ 106617 h 2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33" h="213233">
                  <a:moveTo>
                    <a:pt x="213234" y="106617"/>
                  </a:moveTo>
                  <a:cubicBezTo>
                    <a:pt x="213234" y="165500"/>
                    <a:pt x="165500" y="213234"/>
                    <a:pt x="106617" y="213234"/>
                  </a:cubicBezTo>
                  <a:cubicBezTo>
                    <a:pt x="47734" y="213234"/>
                    <a:pt x="0" y="165500"/>
                    <a:pt x="0" y="106617"/>
                  </a:cubicBezTo>
                  <a:cubicBezTo>
                    <a:pt x="0" y="47734"/>
                    <a:pt x="47734" y="0"/>
                    <a:pt x="106617" y="0"/>
                  </a:cubicBezTo>
                  <a:cubicBezTo>
                    <a:pt x="165500" y="0"/>
                    <a:pt x="213234" y="47734"/>
                    <a:pt x="213234" y="106617"/>
                  </a:cubicBezTo>
                  <a:close/>
                </a:path>
              </a:pathLst>
            </a:custGeom>
            <a:solidFill>
              <a:srgbClr val="6B705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B9470CA-782C-42E9-BE25-D6A3D5CFC0DD}"/>
                </a:ext>
              </a:extLst>
            </p:cNvPr>
            <p:cNvSpPr/>
            <p:nvPr/>
          </p:nvSpPr>
          <p:spPr>
            <a:xfrm>
              <a:off x="1973485" y="873675"/>
              <a:ext cx="1143316" cy="480344"/>
            </a:xfrm>
            <a:custGeom>
              <a:avLst/>
              <a:gdLst>
                <a:gd name="connsiteX0" fmla="*/ 0 w 1143316"/>
                <a:gd name="connsiteY0" fmla="*/ 0 h 480344"/>
                <a:gd name="connsiteX1" fmla="*/ 1143316 w 1143316"/>
                <a:gd name="connsiteY1" fmla="*/ 0 h 480344"/>
                <a:gd name="connsiteX2" fmla="*/ 1143316 w 1143316"/>
                <a:gd name="connsiteY2" fmla="*/ 480345 h 480344"/>
                <a:gd name="connsiteX3" fmla="*/ 0 w 1143316"/>
                <a:gd name="connsiteY3" fmla="*/ 480345 h 480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316" h="480344">
                  <a:moveTo>
                    <a:pt x="0" y="0"/>
                  </a:moveTo>
                  <a:lnTo>
                    <a:pt x="1143316" y="0"/>
                  </a:lnTo>
                  <a:lnTo>
                    <a:pt x="1143316" y="480345"/>
                  </a:lnTo>
                  <a:lnTo>
                    <a:pt x="0" y="480345"/>
                  </a:lnTo>
                  <a:close/>
                </a:path>
              </a:pathLst>
            </a:custGeom>
            <a:solidFill>
              <a:srgbClr val="B7B7A4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65FF969-5FCB-4970-AC14-0DD42BF51708}"/>
                </a:ext>
              </a:extLst>
            </p:cNvPr>
            <p:cNvSpPr/>
            <p:nvPr/>
          </p:nvSpPr>
          <p:spPr>
            <a:xfrm>
              <a:off x="1992709" y="1250059"/>
              <a:ext cx="213233" cy="213233"/>
            </a:xfrm>
            <a:custGeom>
              <a:avLst/>
              <a:gdLst>
                <a:gd name="connsiteX0" fmla="*/ 213234 w 213233"/>
                <a:gd name="connsiteY0" fmla="*/ 106617 h 213233"/>
                <a:gd name="connsiteX1" fmla="*/ 106617 w 213233"/>
                <a:gd name="connsiteY1" fmla="*/ 213234 h 213233"/>
                <a:gd name="connsiteX2" fmla="*/ 0 w 213233"/>
                <a:gd name="connsiteY2" fmla="*/ 106617 h 213233"/>
                <a:gd name="connsiteX3" fmla="*/ 106617 w 213233"/>
                <a:gd name="connsiteY3" fmla="*/ 0 h 213233"/>
                <a:gd name="connsiteX4" fmla="*/ 213234 w 213233"/>
                <a:gd name="connsiteY4" fmla="*/ 106617 h 2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33" h="213233">
                  <a:moveTo>
                    <a:pt x="213234" y="106617"/>
                  </a:moveTo>
                  <a:cubicBezTo>
                    <a:pt x="213234" y="165500"/>
                    <a:pt x="165499" y="213234"/>
                    <a:pt x="106617" y="213234"/>
                  </a:cubicBezTo>
                  <a:cubicBezTo>
                    <a:pt x="47734" y="213234"/>
                    <a:pt x="0" y="165500"/>
                    <a:pt x="0" y="106617"/>
                  </a:cubicBezTo>
                  <a:cubicBezTo>
                    <a:pt x="0" y="47734"/>
                    <a:pt x="47734" y="0"/>
                    <a:pt x="106617" y="0"/>
                  </a:cubicBezTo>
                  <a:cubicBezTo>
                    <a:pt x="165500" y="0"/>
                    <a:pt x="213234" y="47734"/>
                    <a:pt x="213234" y="106617"/>
                  </a:cubicBezTo>
                  <a:close/>
                </a:path>
              </a:pathLst>
            </a:custGeom>
            <a:solidFill>
              <a:srgbClr val="6B705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68A6F63-C992-47F4-9B33-324FB6313A0A}"/>
                </a:ext>
              </a:extLst>
            </p:cNvPr>
            <p:cNvSpPr/>
            <p:nvPr/>
          </p:nvSpPr>
          <p:spPr>
            <a:xfrm>
              <a:off x="2202907" y="1250059"/>
              <a:ext cx="213233" cy="213233"/>
            </a:xfrm>
            <a:custGeom>
              <a:avLst/>
              <a:gdLst>
                <a:gd name="connsiteX0" fmla="*/ 213233 w 213233"/>
                <a:gd name="connsiteY0" fmla="*/ 106617 h 213233"/>
                <a:gd name="connsiteX1" fmla="*/ 106617 w 213233"/>
                <a:gd name="connsiteY1" fmla="*/ 213234 h 213233"/>
                <a:gd name="connsiteX2" fmla="*/ 0 w 213233"/>
                <a:gd name="connsiteY2" fmla="*/ 106617 h 213233"/>
                <a:gd name="connsiteX3" fmla="*/ 106617 w 213233"/>
                <a:gd name="connsiteY3" fmla="*/ 0 h 213233"/>
                <a:gd name="connsiteX4" fmla="*/ 213233 w 213233"/>
                <a:gd name="connsiteY4" fmla="*/ 106617 h 2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33" h="213233">
                  <a:moveTo>
                    <a:pt x="213233" y="106617"/>
                  </a:moveTo>
                  <a:cubicBezTo>
                    <a:pt x="213233" y="165500"/>
                    <a:pt x="165499" y="213234"/>
                    <a:pt x="106617" y="213234"/>
                  </a:cubicBezTo>
                  <a:cubicBezTo>
                    <a:pt x="47734" y="213234"/>
                    <a:pt x="0" y="165500"/>
                    <a:pt x="0" y="106617"/>
                  </a:cubicBezTo>
                  <a:cubicBezTo>
                    <a:pt x="0" y="47734"/>
                    <a:pt x="47734" y="0"/>
                    <a:pt x="106617" y="0"/>
                  </a:cubicBezTo>
                  <a:cubicBezTo>
                    <a:pt x="165500" y="0"/>
                    <a:pt x="213233" y="47734"/>
                    <a:pt x="213233" y="106617"/>
                  </a:cubicBezTo>
                  <a:close/>
                </a:path>
              </a:pathLst>
            </a:custGeom>
            <a:solidFill>
              <a:srgbClr val="6B705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A5C1CF6-017B-498B-A124-BA41DFDD9EE3}"/>
                </a:ext>
              </a:extLst>
            </p:cNvPr>
            <p:cNvSpPr/>
            <p:nvPr/>
          </p:nvSpPr>
          <p:spPr>
            <a:xfrm>
              <a:off x="2674145" y="1250059"/>
              <a:ext cx="213233" cy="213233"/>
            </a:xfrm>
            <a:custGeom>
              <a:avLst/>
              <a:gdLst>
                <a:gd name="connsiteX0" fmla="*/ 213234 w 213233"/>
                <a:gd name="connsiteY0" fmla="*/ 106617 h 213233"/>
                <a:gd name="connsiteX1" fmla="*/ 106617 w 213233"/>
                <a:gd name="connsiteY1" fmla="*/ 213234 h 213233"/>
                <a:gd name="connsiteX2" fmla="*/ 0 w 213233"/>
                <a:gd name="connsiteY2" fmla="*/ 106617 h 213233"/>
                <a:gd name="connsiteX3" fmla="*/ 106617 w 213233"/>
                <a:gd name="connsiteY3" fmla="*/ 0 h 213233"/>
                <a:gd name="connsiteX4" fmla="*/ 213234 w 213233"/>
                <a:gd name="connsiteY4" fmla="*/ 106617 h 2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33" h="213233">
                  <a:moveTo>
                    <a:pt x="213234" y="106617"/>
                  </a:moveTo>
                  <a:cubicBezTo>
                    <a:pt x="213234" y="165500"/>
                    <a:pt x="165500" y="213234"/>
                    <a:pt x="106617" y="213234"/>
                  </a:cubicBezTo>
                  <a:cubicBezTo>
                    <a:pt x="47734" y="213234"/>
                    <a:pt x="0" y="165500"/>
                    <a:pt x="0" y="106617"/>
                  </a:cubicBezTo>
                  <a:cubicBezTo>
                    <a:pt x="0" y="47734"/>
                    <a:pt x="47734" y="0"/>
                    <a:pt x="106617" y="0"/>
                  </a:cubicBezTo>
                  <a:cubicBezTo>
                    <a:pt x="165500" y="0"/>
                    <a:pt x="213234" y="47734"/>
                    <a:pt x="213234" y="106617"/>
                  </a:cubicBezTo>
                  <a:close/>
                </a:path>
              </a:pathLst>
            </a:custGeom>
            <a:solidFill>
              <a:srgbClr val="6B705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975885D-5F73-45EA-893D-3B5C005BB302}"/>
                </a:ext>
              </a:extLst>
            </p:cNvPr>
            <p:cNvSpPr/>
            <p:nvPr/>
          </p:nvSpPr>
          <p:spPr>
            <a:xfrm>
              <a:off x="2884470" y="1250059"/>
              <a:ext cx="213233" cy="213233"/>
            </a:xfrm>
            <a:custGeom>
              <a:avLst/>
              <a:gdLst>
                <a:gd name="connsiteX0" fmla="*/ 213233 w 213233"/>
                <a:gd name="connsiteY0" fmla="*/ 106617 h 213233"/>
                <a:gd name="connsiteX1" fmla="*/ 106617 w 213233"/>
                <a:gd name="connsiteY1" fmla="*/ 213234 h 213233"/>
                <a:gd name="connsiteX2" fmla="*/ 0 w 213233"/>
                <a:gd name="connsiteY2" fmla="*/ 106617 h 213233"/>
                <a:gd name="connsiteX3" fmla="*/ 106617 w 213233"/>
                <a:gd name="connsiteY3" fmla="*/ 0 h 213233"/>
                <a:gd name="connsiteX4" fmla="*/ 213233 w 213233"/>
                <a:gd name="connsiteY4" fmla="*/ 106617 h 2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33" h="213233">
                  <a:moveTo>
                    <a:pt x="213233" y="106617"/>
                  </a:moveTo>
                  <a:cubicBezTo>
                    <a:pt x="213233" y="165500"/>
                    <a:pt x="165499" y="213234"/>
                    <a:pt x="106617" y="213234"/>
                  </a:cubicBezTo>
                  <a:cubicBezTo>
                    <a:pt x="47734" y="213234"/>
                    <a:pt x="0" y="165500"/>
                    <a:pt x="0" y="106617"/>
                  </a:cubicBezTo>
                  <a:cubicBezTo>
                    <a:pt x="0" y="47734"/>
                    <a:pt x="47734" y="0"/>
                    <a:pt x="106617" y="0"/>
                  </a:cubicBezTo>
                  <a:cubicBezTo>
                    <a:pt x="165500" y="0"/>
                    <a:pt x="213233" y="47734"/>
                    <a:pt x="213233" y="106617"/>
                  </a:cubicBezTo>
                  <a:close/>
                </a:path>
              </a:pathLst>
            </a:custGeom>
            <a:solidFill>
              <a:srgbClr val="6B705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4555534-95C4-4927-9080-46E3F07F2382}"/>
                </a:ext>
              </a:extLst>
            </p:cNvPr>
            <p:cNvSpPr/>
            <p:nvPr/>
          </p:nvSpPr>
          <p:spPr>
            <a:xfrm>
              <a:off x="3291713" y="873675"/>
              <a:ext cx="1143316" cy="480344"/>
            </a:xfrm>
            <a:custGeom>
              <a:avLst/>
              <a:gdLst>
                <a:gd name="connsiteX0" fmla="*/ 0 w 1143316"/>
                <a:gd name="connsiteY0" fmla="*/ 0 h 480344"/>
                <a:gd name="connsiteX1" fmla="*/ 1143316 w 1143316"/>
                <a:gd name="connsiteY1" fmla="*/ 0 h 480344"/>
                <a:gd name="connsiteX2" fmla="*/ 1143316 w 1143316"/>
                <a:gd name="connsiteY2" fmla="*/ 480345 h 480344"/>
                <a:gd name="connsiteX3" fmla="*/ 0 w 1143316"/>
                <a:gd name="connsiteY3" fmla="*/ 480345 h 480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316" h="480344">
                  <a:moveTo>
                    <a:pt x="0" y="0"/>
                  </a:moveTo>
                  <a:lnTo>
                    <a:pt x="1143316" y="0"/>
                  </a:lnTo>
                  <a:lnTo>
                    <a:pt x="1143316" y="480345"/>
                  </a:lnTo>
                  <a:lnTo>
                    <a:pt x="0" y="480345"/>
                  </a:lnTo>
                  <a:close/>
                </a:path>
              </a:pathLst>
            </a:custGeom>
            <a:solidFill>
              <a:srgbClr val="DEBEA9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13FAA64-41C5-40D8-BBA2-3988C472F683}"/>
                </a:ext>
              </a:extLst>
            </p:cNvPr>
            <p:cNvSpPr/>
            <p:nvPr/>
          </p:nvSpPr>
          <p:spPr>
            <a:xfrm>
              <a:off x="3310937" y="1250059"/>
              <a:ext cx="213233" cy="213233"/>
            </a:xfrm>
            <a:custGeom>
              <a:avLst/>
              <a:gdLst>
                <a:gd name="connsiteX0" fmla="*/ 213233 w 213233"/>
                <a:gd name="connsiteY0" fmla="*/ 106617 h 213233"/>
                <a:gd name="connsiteX1" fmla="*/ 106617 w 213233"/>
                <a:gd name="connsiteY1" fmla="*/ 213234 h 213233"/>
                <a:gd name="connsiteX2" fmla="*/ 0 w 213233"/>
                <a:gd name="connsiteY2" fmla="*/ 106617 h 213233"/>
                <a:gd name="connsiteX3" fmla="*/ 106617 w 213233"/>
                <a:gd name="connsiteY3" fmla="*/ 0 h 213233"/>
                <a:gd name="connsiteX4" fmla="*/ 213233 w 213233"/>
                <a:gd name="connsiteY4" fmla="*/ 106617 h 2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33" h="213233">
                  <a:moveTo>
                    <a:pt x="213233" y="106617"/>
                  </a:moveTo>
                  <a:cubicBezTo>
                    <a:pt x="213233" y="165500"/>
                    <a:pt x="165500" y="213234"/>
                    <a:pt x="106617" y="213234"/>
                  </a:cubicBezTo>
                  <a:cubicBezTo>
                    <a:pt x="47734" y="213234"/>
                    <a:pt x="0" y="165500"/>
                    <a:pt x="0" y="106617"/>
                  </a:cubicBezTo>
                  <a:cubicBezTo>
                    <a:pt x="0" y="47734"/>
                    <a:pt x="47734" y="0"/>
                    <a:pt x="106617" y="0"/>
                  </a:cubicBezTo>
                  <a:cubicBezTo>
                    <a:pt x="165500" y="0"/>
                    <a:pt x="213233" y="47734"/>
                    <a:pt x="213233" y="106617"/>
                  </a:cubicBezTo>
                  <a:close/>
                </a:path>
              </a:pathLst>
            </a:custGeom>
            <a:solidFill>
              <a:srgbClr val="6B705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817809C-D1F6-41E7-9066-45A0E9D8FF24}"/>
                </a:ext>
              </a:extLst>
            </p:cNvPr>
            <p:cNvSpPr/>
            <p:nvPr/>
          </p:nvSpPr>
          <p:spPr>
            <a:xfrm>
              <a:off x="3521135" y="1250059"/>
              <a:ext cx="213233" cy="213233"/>
            </a:xfrm>
            <a:custGeom>
              <a:avLst/>
              <a:gdLst>
                <a:gd name="connsiteX0" fmla="*/ 213233 w 213233"/>
                <a:gd name="connsiteY0" fmla="*/ 106617 h 213233"/>
                <a:gd name="connsiteX1" fmla="*/ 106617 w 213233"/>
                <a:gd name="connsiteY1" fmla="*/ 213234 h 213233"/>
                <a:gd name="connsiteX2" fmla="*/ 0 w 213233"/>
                <a:gd name="connsiteY2" fmla="*/ 106617 h 213233"/>
                <a:gd name="connsiteX3" fmla="*/ 106617 w 213233"/>
                <a:gd name="connsiteY3" fmla="*/ 0 h 213233"/>
                <a:gd name="connsiteX4" fmla="*/ 213233 w 213233"/>
                <a:gd name="connsiteY4" fmla="*/ 106617 h 2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33" h="213233">
                  <a:moveTo>
                    <a:pt x="213233" y="106617"/>
                  </a:moveTo>
                  <a:cubicBezTo>
                    <a:pt x="213233" y="165500"/>
                    <a:pt x="165500" y="213234"/>
                    <a:pt x="106617" y="213234"/>
                  </a:cubicBezTo>
                  <a:cubicBezTo>
                    <a:pt x="47734" y="213234"/>
                    <a:pt x="0" y="165500"/>
                    <a:pt x="0" y="106617"/>
                  </a:cubicBezTo>
                  <a:cubicBezTo>
                    <a:pt x="0" y="47734"/>
                    <a:pt x="47734" y="0"/>
                    <a:pt x="106617" y="0"/>
                  </a:cubicBezTo>
                  <a:cubicBezTo>
                    <a:pt x="165500" y="0"/>
                    <a:pt x="213233" y="47734"/>
                    <a:pt x="213233" y="106617"/>
                  </a:cubicBezTo>
                  <a:close/>
                </a:path>
              </a:pathLst>
            </a:custGeom>
            <a:solidFill>
              <a:srgbClr val="6B705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6044753-CB5D-4951-8AFC-4DE1F0E616F5}"/>
                </a:ext>
              </a:extLst>
            </p:cNvPr>
            <p:cNvSpPr/>
            <p:nvPr/>
          </p:nvSpPr>
          <p:spPr>
            <a:xfrm>
              <a:off x="3992500" y="1250059"/>
              <a:ext cx="213233" cy="213233"/>
            </a:xfrm>
            <a:custGeom>
              <a:avLst/>
              <a:gdLst>
                <a:gd name="connsiteX0" fmla="*/ 213234 w 213233"/>
                <a:gd name="connsiteY0" fmla="*/ 106617 h 213233"/>
                <a:gd name="connsiteX1" fmla="*/ 106617 w 213233"/>
                <a:gd name="connsiteY1" fmla="*/ 213234 h 213233"/>
                <a:gd name="connsiteX2" fmla="*/ 0 w 213233"/>
                <a:gd name="connsiteY2" fmla="*/ 106617 h 213233"/>
                <a:gd name="connsiteX3" fmla="*/ 106617 w 213233"/>
                <a:gd name="connsiteY3" fmla="*/ 0 h 213233"/>
                <a:gd name="connsiteX4" fmla="*/ 213234 w 213233"/>
                <a:gd name="connsiteY4" fmla="*/ 106617 h 2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33" h="213233">
                  <a:moveTo>
                    <a:pt x="213234" y="106617"/>
                  </a:moveTo>
                  <a:cubicBezTo>
                    <a:pt x="213234" y="165500"/>
                    <a:pt x="165500" y="213234"/>
                    <a:pt x="106617" y="213234"/>
                  </a:cubicBezTo>
                  <a:cubicBezTo>
                    <a:pt x="47734" y="213234"/>
                    <a:pt x="0" y="165500"/>
                    <a:pt x="0" y="106617"/>
                  </a:cubicBezTo>
                  <a:cubicBezTo>
                    <a:pt x="0" y="47734"/>
                    <a:pt x="47734" y="0"/>
                    <a:pt x="106617" y="0"/>
                  </a:cubicBezTo>
                  <a:cubicBezTo>
                    <a:pt x="165500" y="0"/>
                    <a:pt x="213234" y="47734"/>
                    <a:pt x="213234" y="106617"/>
                  </a:cubicBezTo>
                  <a:close/>
                </a:path>
              </a:pathLst>
            </a:custGeom>
            <a:solidFill>
              <a:srgbClr val="6B705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FD79342-71FB-4AB8-BECF-3D9601B34D2E}"/>
                </a:ext>
              </a:extLst>
            </p:cNvPr>
            <p:cNvSpPr/>
            <p:nvPr/>
          </p:nvSpPr>
          <p:spPr>
            <a:xfrm>
              <a:off x="4202698" y="1250059"/>
              <a:ext cx="213233" cy="213233"/>
            </a:xfrm>
            <a:custGeom>
              <a:avLst/>
              <a:gdLst>
                <a:gd name="connsiteX0" fmla="*/ 213234 w 213233"/>
                <a:gd name="connsiteY0" fmla="*/ 106617 h 213233"/>
                <a:gd name="connsiteX1" fmla="*/ 106617 w 213233"/>
                <a:gd name="connsiteY1" fmla="*/ 213234 h 213233"/>
                <a:gd name="connsiteX2" fmla="*/ 0 w 213233"/>
                <a:gd name="connsiteY2" fmla="*/ 106617 h 213233"/>
                <a:gd name="connsiteX3" fmla="*/ 106617 w 213233"/>
                <a:gd name="connsiteY3" fmla="*/ 0 h 213233"/>
                <a:gd name="connsiteX4" fmla="*/ 213234 w 213233"/>
                <a:gd name="connsiteY4" fmla="*/ 106617 h 2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33" h="213233">
                  <a:moveTo>
                    <a:pt x="213234" y="106617"/>
                  </a:moveTo>
                  <a:cubicBezTo>
                    <a:pt x="213234" y="165500"/>
                    <a:pt x="165500" y="213234"/>
                    <a:pt x="106617" y="213234"/>
                  </a:cubicBezTo>
                  <a:cubicBezTo>
                    <a:pt x="47734" y="213234"/>
                    <a:pt x="0" y="165500"/>
                    <a:pt x="0" y="106617"/>
                  </a:cubicBezTo>
                  <a:cubicBezTo>
                    <a:pt x="0" y="47734"/>
                    <a:pt x="47734" y="0"/>
                    <a:pt x="106617" y="0"/>
                  </a:cubicBezTo>
                  <a:cubicBezTo>
                    <a:pt x="165500" y="0"/>
                    <a:pt x="213234" y="47734"/>
                    <a:pt x="213234" y="106617"/>
                  </a:cubicBezTo>
                  <a:close/>
                </a:path>
              </a:pathLst>
            </a:custGeom>
            <a:solidFill>
              <a:srgbClr val="6B705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9315F84-5B35-4B33-9895-3DB045381438}"/>
                </a:ext>
              </a:extLst>
            </p:cNvPr>
            <p:cNvSpPr/>
            <p:nvPr/>
          </p:nvSpPr>
          <p:spPr>
            <a:xfrm>
              <a:off x="4609941" y="873675"/>
              <a:ext cx="1143316" cy="480344"/>
            </a:xfrm>
            <a:custGeom>
              <a:avLst/>
              <a:gdLst>
                <a:gd name="connsiteX0" fmla="*/ 0 w 1143316"/>
                <a:gd name="connsiteY0" fmla="*/ 0 h 480344"/>
                <a:gd name="connsiteX1" fmla="*/ 1143316 w 1143316"/>
                <a:gd name="connsiteY1" fmla="*/ 0 h 480344"/>
                <a:gd name="connsiteX2" fmla="*/ 1143316 w 1143316"/>
                <a:gd name="connsiteY2" fmla="*/ 480345 h 480344"/>
                <a:gd name="connsiteX3" fmla="*/ 0 w 1143316"/>
                <a:gd name="connsiteY3" fmla="*/ 480345 h 480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316" h="480344">
                  <a:moveTo>
                    <a:pt x="0" y="0"/>
                  </a:moveTo>
                  <a:lnTo>
                    <a:pt x="1143316" y="0"/>
                  </a:lnTo>
                  <a:lnTo>
                    <a:pt x="1143316" y="480345"/>
                  </a:lnTo>
                  <a:lnTo>
                    <a:pt x="0" y="480345"/>
                  </a:lnTo>
                  <a:close/>
                </a:path>
              </a:pathLst>
            </a:custGeom>
            <a:solidFill>
              <a:srgbClr val="B7B7A4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DCB055E-C94B-48F3-B619-E0743269A712}"/>
                </a:ext>
              </a:extLst>
            </p:cNvPr>
            <p:cNvSpPr/>
            <p:nvPr/>
          </p:nvSpPr>
          <p:spPr>
            <a:xfrm>
              <a:off x="4629165" y="1250059"/>
              <a:ext cx="213233" cy="213233"/>
            </a:xfrm>
            <a:custGeom>
              <a:avLst/>
              <a:gdLst>
                <a:gd name="connsiteX0" fmla="*/ 213234 w 213233"/>
                <a:gd name="connsiteY0" fmla="*/ 106617 h 213233"/>
                <a:gd name="connsiteX1" fmla="*/ 106617 w 213233"/>
                <a:gd name="connsiteY1" fmla="*/ 213234 h 213233"/>
                <a:gd name="connsiteX2" fmla="*/ 0 w 213233"/>
                <a:gd name="connsiteY2" fmla="*/ 106617 h 213233"/>
                <a:gd name="connsiteX3" fmla="*/ 106617 w 213233"/>
                <a:gd name="connsiteY3" fmla="*/ 0 h 213233"/>
                <a:gd name="connsiteX4" fmla="*/ 213234 w 213233"/>
                <a:gd name="connsiteY4" fmla="*/ 106617 h 2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33" h="213233">
                  <a:moveTo>
                    <a:pt x="213234" y="106617"/>
                  </a:moveTo>
                  <a:cubicBezTo>
                    <a:pt x="213234" y="165500"/>
                    <a:pt x="165500" y="213234"/>
                    <a:pt x="106617" y="213234"/>
                  </a:cubicBezTo>
                  <a:cubicBezTo>
                    <a:pt x="47734" y="213234"/>
                    <a:pt x="0" y="165500"/>
                    <a:pt x="0" y="106617"/>
                  </a:cubicBezTo>
                  <a:cubicBezTo>
                    <a:pt x="0" y="47734"/>
                    <a:pt x="47734" y="0"/>
                    <a:pt x="106617" y="0"/>
                  </a:cubicBezTo>
                  <a:cubicBezTo>
                    <a:pt x="165500" y="0"/>
                    <a:pt x="213234" y="47734"/>
                    <a:pt x="213234" y="106617"/>
                  </a:cubicBezTo>
                  <a:close/>
                </a:path>
              </a:pathLst>
            </a:custGeom>
            <a:solidFill>
              <a:srgbClr val="6B705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12E4D1F-7CA1-46C9-87AF-4ABEE56868D5}"/>
                </a:ext>
              </a:extLst>
            </p:cNvPr>
            <p:cNvSpPr/>
            <p:nvPr/>
          </p:nvSpPr>
          <p:spPr>
            <a:xfrm>
              <a:off x="4839490" y="1250059"/>
              <a:ext cx="213233" cy="213233"/>
            </a:xfrm>
            <a:custGeom>
              <a:avLst/>
              <a:gdLst>
                <a:gd name="connsiteX0" fmla="*/ 213234 w 213233"/>
                <a:gd name="connsiteY0" fmla="*/ 106617 h 213233"/>
                <a:gd name="connsiteX1" fmla="*/ 106617 w 213233"/>
                <a:gd name="connsiteY1" fmla="*/ 213234 h 213233"/>
                <a:gd name="connsiteX2" fmla="*/ 0 w 213233"/>
                <a:gd name="connsiteY2" fmla="*/ 106617 h 213233"/>
                <a:gd name="connsiteX3" fmla="*/ 106617 w 213233"/>
                <a:gd name="connsiteY3" fmla="*/ 0 h 213233"/>
                <a:gd name="connsiteX4" fmla="*/ 213234 w 213233"/>
                <a:gd name="connsiteY4" fmla="*/ 106617 h 2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33" h="213233">
                  <a:moveTo>
                    <a:pt x="213234" y="106617"/>
                  </a:moveTo>
                  <a:cubicBezTo>
                    <a:pt x="213234" y="165500"/>
                    <a:pt x="165500" y="213234"/>
                    <a:pt x="106617" y="213234"/>
                  </a:cubicBezTo>
                  <a:cubicBezTo>
                    <a:pt x="47734" y="213234"/>
                    <a:pt x="0" y="165500"/>
                    <a:pt x="0" y="106617"/>
                  </a:cubicBezTo>
                  <a:cubicBezTo>
                    <a:pt x="0" y="47734"/>
                    <a:pt x="47734" y="0"/>
                    <a:pt x="106617" y="0"/>
                  </a:cubicBezTo>
                  <a:cubicBezTo>
                    <a:pt x="165500" y="0"/>
                    <a:pt x="213234" y="47734"/>
                    <a:pt x="213234" y="106617"/>
                  </a:cubicBezTo>
                  <a:close/>
                </a:path>
              </a:pathLst>
            </a:custGeom>
            <a:solidFill>
              <a:srgbClr val="6B705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0BA7E7A-C73A-4695-83C2-84CF954DBC82}"/>
                </a:ext>
              </a:extLst>
            </p:cNvPr>
            <p:cNvSpPr/>
            <p:nvPr/>
          </p:nvSpPr>
          <p:spPr>
            <a:xfrm>
              <a:off x="5310728" y="1250059"/>
              <a:ext cx="213233" cy="213233"/>
            </a:xfrm>
            <a:custGeom>
              <a:avLst/>
              <a:gdLst>
                <a:gd name="connsiteX0" fmla="*/ 213233 w 213233"/>
                <a:gd name="connsiteY0" fmla="*/ 106617 h 213233"/>
                <a:gd name="connsiteX1" fmla="*/ 106617 w 213233"/>
                <a:gd name="connsiteY1" fmla="*/ 213234 h 213233"/>
                <a:gd name="connsiteX2" fmla="*/ 0 w 213233"/>
                <a:gd name="connsiteY2" fmla="*/ 106617 h 213233"/>
                <a:gd name="connsiteX3" fmla="*/ 106617 w 213233"/>
                <a:gd name="connsiteY3" fmla="*/ 0 h 213233"/>
                <a:gd name="connsiteX4" fmla="*/ 213233 w 213233"/>
                <a:gd name="connsiteY4" fmla="*/ 106617 h 2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33" h="213233">
                  <a:moveTo>
                    <a:pt x="213233" y="106617"/>
                  </a:moveTo>
                  <a:cubicBezTo>
                    <a:pt x="213233" y="165500"/>
                    <a:pt x="165500" y="213234"/>
                    <a:pt x="106617" y="213234"/>
                  </a:cubicBezTo>
                  <a:cubicBezTo>
                    <a:pt x="47734" y="213234"/>
                    <a:pt x="0" y="165500"/>
                    <a:pt x="0" y="106617"/>
                  </a:cubicBezTo>
                  <a:cubicBezTo>
                    <a:pt x="0" y="47734"/>
                    <a:pt x="47734" y="0"/>
                    <a:pt x="106617" y="0"/>
                  </a:cubicBezTo>
                  <a:cubicBezTo>
                    <a:pt x="165500" y="0"/>
                    <a:pt x="213233" y="47734"/>
                    <a:pt x="213233" y="106617"/>
                  </a:cubicBezTo>
                  <a:close/>
                </a:path>
              </a:pathLst>
            </a:custGeom>
            <a:solidFill>
              <a:srgbClr val="6B705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B4CEA28-97D4-49C2-B9F6-062C16706E8B}"/>
                </a:ext>
              </a:extLst>
            </p:cNvPr>
            <p:cNvSpPr/>
            <p:nvPr/>
          </p:nvSpPr>
          <p:spPr>
            <a:xfrm>
              <a:off x="5520927" y="1250059"/>
              <a:ext cx="213233" cy="213233"/>
            </a:xfrm>
            <a:custGeom>
              <a:avLst/>
              <a:gdLst>
                <a:gd name="connsiteX0" fmla="*/ 213234 w 213233"/>
                <a:gd name="connsiteY0" fmla="*/ 106617 h 213233"/>
                <a:gd name="connsiteX1" fmla="*/ 106617 w 213233"/>
                <a:gd name="connsiteY1" fmla="*/ 213234 h 213233"/>
                <a:gd name="connsiteX2" fmla="*/ 0 w 213233"/>
                <a:gd name="connsiteY2" fmla="*/ 106617 h 213233"/>
                <a:gd name="connsiteX3" fmla="*/ 106617 w 213233"/>
                <a:gd name="connsiteY3" fmla="*/ 0 h 213233"/>
                <a:gd name="connsiteX4" fmla="*/ 213234 w 213233"/>
                <a:gd name="connsiteY4" fmla="*/ 106617 h 2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33" h="213233">
                  <a:moveTo>
                    <a:pt x="213234" y="106617"/>
                  </a:moveTo>
                  <a:cubicBezTo>
                    <a:pt x="213234" y="165500"/>
                    <a:pt x="165500" y="213234"/>
                    <a:pt x="106617" y="213234"/>
                  </a:cubicBezTo>
                  <a:cubicBezTo>
                    <a:pt x="47734" y="213234"/>
                    <a:pt x="0" y="165500"/>
                    <a:pt x="0" y="106617"/>
                  </a:cubicBezTo>
                  <a:cubicBezTo>
                    <a:pt x="0" y="47734"/>
                    <a:pt x="47734" y="0"/>
                    <a:pt x="106617" y="0"/>
                  </a:cubicBezTo>
                  <a:cubicBezTo>
                    <a:pt x="165500" y="0"/>
                    <a:pt x="213234" y="47734"/>
                    <a:pt x="213234" y="106617"/>
                  </a:cubicBezTo>
                  <a:close/>
                </a:path>
              </a:pathLst>
            </a:custGeom>
            <a:solidFill>
              <a:srgbClr val="6B705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B13CC4E-99E5-4683-96FC-CA889EE013FE}"/>
                </a:ext>
              </a:extLst>
            </p:cNvPr>
            <p:cNvSpPr/>
            <p:nvPr/>
          </p:nvSpPr>
          <p:spPr>
            <a:xfrm>
              <a:off x="1062120" y="1105627"/>
              <a:ext cx="357665" cy="357665"/>
            </a:xfrm>
            <a:custGeom>
              <a:avLst/>
              <a:gdLst>
                <a:gd name="connsiteX0" fmla="*/ 357666 w 357665"/>
                <a:gd name="connsiteY0" fmla="*/ 178833 h 357665"/>
                <a:gd name="connsiteX1" fmla="*/ 178833 w 357665"/>
                <a:gd name="connsiteY1" fmla="*/ 357666 h 357665"/>
                <a:gd name="connsiteX2" fmla="*/ 0 w 357665"/>
                <a:gd name="connsiteY2" fmla="*/ 178833 h 357665"/>
                <a:gd name="connsiteX3" fmla="*/ 178833 w 357665"/>
                <a:gd name="connsiteY3" fmla="*/ 0 h 357665"/>
                <a:gd name="connsiteX4" fmla="*/ 357666 w 357665"/>
                <a:gd name="connsiteY4" fmla="*/ 178833 h 357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665" h="357665">
                  <a:moveTo>
                    <a:pt x="357666" y="178833"/>
                  </a:moveTo>
                  <a:cubicBezTo>
                    <a:pt x="357666" y="277600"/>
                    <a:pt x="277600" y="357666"/>
                    <a:pt x="178833" y="357666"/>
                  </a:cubicBezTo>
                  <a:cubicBezTo>
                    <a:pt x="80066" y="357666"/>
                    <a:pt x="0" y="277600"/>
                    <a:pt x="0" y="178833"/>
                  </a:cubicBezTo>
                  <a:cubicBezTo>
                    <a:pt x="0" y="80066"/>
                    <a:pt x="80066" y="0"/>
                    <a:pt x="178833" y="0"/>
                  </a:cubicBezTo>
                  <a:cubicBezTo>
                    <a:pt x="277600" y="0"/>
                    <a:pt x="357666" y="80066"/>
                    <a:pt x="357666" y="178833"/>
                  </a:cubicBezTo>
                  <a:close/>
                </a:path>
              </a:pathLst>
            </a:custGeom>
            <a:solidFill>
              <a:srgbClr val="6B705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A285C45-D810-4C07-8725-EC5158262236}"/>
                </a:ext>
              </a:extLst>
            </p:cNvPr>
            <p:cNvSpPr/>
            <p:nvPr/>
          </p:nvSpPr>
          <p:spPr>
            <a:xfrm>
              <a:off x="1420165" y="1105627"/>
              <a:ext cx="357665" cy="357665"/>
            </a:xfrm>
            <a:custGeom>
              <a:avLst/>
              <a:gdLst>
                <a:gd name="connsiteX0" fmla="*/ 357666 w 357665"/>
                <a:gd name="connsiteY0" fmla="*/ 178833 h 357665"/>
                <a:gd name="connsiteX1" fmla="*/ 178833 w 357665"/>
                <a:gd name="connsiteY1" fmla="*/ 357666 h 357665"/>
                <a:gd name="connsiteX2" fmla="*/ 0 w 357665"/>
                <a:gd name="connsiteY2" fmla="*/ 178833 h 357665"/>
                <a:gd name="connsiteX3" fmla="*/ 178833 w 357665"/>
                <a:gd name="connsiteY3" fmla="*/ 0 h 357665"/>
                <a:gd name="connsiteX4" fmla="*/ 357666 w 357665"/>
                <a:gd name="connsiteY4" fmla="*/ 178833 h 357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665" h="357665">
                  <a:moveTo>
                    <a:pt x="357666" y="178833"/>
                  </a:moveTo>
                  <a:cubicBezTo>
                    <a:pt x="357666" y="277600"/>
                    <a:pt x="277600" y="357666"/>
                    <a:pt x="178833" y="357666"/>
                  </a:cubicBezTo>
                  <a:cubicBezTo>
                    <a:pt x="80066" y="357666"/>
                    <a:pt x="0" y="277600"/>
                    <a:pt x="0" y="178833"/>
                  </a:cubicBezTo>
                  <a:cubicBezTo>
                    <a:pt x="0" y="80066"/>
                    <a:pt x="80066" y="0"/>
                    <a:pt x="178833" y="0"/>
                  </a:cubicBezTo>
                  <a:cubicBezTo>
                    <a:pt x="277600" y="0"/>
                    <a:pt x="357666" y="80066"/>
                    <a:pt x="357666" y="178833"/>
                  </a:cubicBezTo>
                  <a:close/>
                </a:path>
              </a:pathLst>
            </a:custGeom>
            <a:solidFill>
              <a:srgbClr val="6B705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7D931CE-E2DA-4F7B-899F-40DFD232CADF}"/>
                </a:ext>
              </a:extLst>
            </p:cNvPr>
            <p:cNvSpPr/>
            <p:nvPr/>
          </p:nvSpPr>
          <p:spPr>
            <a:xfrm>
              <a:off x="1318734" y="439493"/>
              <a:ext cx="479838" cy="434182"/>
            </a:xfrm>
            <a:custGeom>
              <a:avLst/>
              <a:gdLst>
                <a:gd name="connsiteX0" fmla="*/ 0 w 479838"/>
                <a:gd name="connsiteY0" fmla="*/ 0 h 434182"/>
                <a:gd name="connsiteX1" fmla="*/ 0 w 479838"/>
                <a:gd name="connsiteY1" fmla="*/ 434182 h 434182"/>
                <a:gd name="connsiteX2" fmla="*/ 149744 w 479838"/>
                <a:gd name="connsiteY2" fmla="*/ 434182 h 434182"/>
                <a:gd name="connsiteX3" fmla="*/ 149744 w 479838"/>
                <a:gd name="connsiteY3" fmla="*/ 82713 h 434182"/>
                <a:gd name="connsiteX4" fmla="*/ 330095 w 479838"/>
                <a:gd name="connsiteY4" fmla="*/ 82713 h 434182"/>
                <a:gd name="connsiteX5" fmla="*/ 330095 w 479838"/>
                <a:gd name="connsiteY5" fmla="*/ 434182 h 434182"/>
                <a:gd name="connsiteX6" fmla="*/ 479839 w 479838"/>
                <a:gd name="connsiteY6" fmla="*/ 434182 h 434182"/>
                <a:gd name="connsiteX7" fmla="*/ 479839 w 479838"/>
                <a:gd name="connsiteY7" fmla="*/ 0 h 434182"/>
                <a:gd name="connsiteX8" fmla="*/ 0 w 479838"/>
                <a:gd name="connsiteY8" fmla="*/ 0 h 434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9838" h="434182">
                  <a:moveTo>
                    <a:pt x="0" y="0"/>
                  </a:moveTo>
                  <a:lnTo>
                    <a:pt x="0" y="434182"/>
                  </a:lnTo>
                  <a:lnTo>
                    <a:pt x="149744" y="434182"/>
                  </a:lnTo>
                  <a:lnTo>
                    <a:pt x="149744" y="82713"/>
                  </a:lnTo>
                  <a:lnTo>
                    <a:pt x="330095" y="82713"/>
                  </a:lnTo>
                  <a:lnTo>
                    <a:pt x="330095" y="434182"/>
                  </a:lnTo>
                  <a:lnTo>
                    <a:pt x="479839" y="434182"/>
                  </a:lnTo>
                  <a:lnTo>
                    <a:pt x="47983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EBEA9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F760D68-D94B-40CF-A2C4-FB2CBFA7FC7F}"/>
                </a:ext>
              </a:extLst>
            </p:cNvPr>
            <p:cNvSpPr/>
            <p:nvPr/>
          </p:nvSpPr>
          <p:spPr>
            <a:xfrm>
              <a:off x="921735" y="612509"/>
              <a:ext cx="110284" cy="261166"/>
            </a:xfrm>
            <a:custGeom>
              <a:avLst/>
              <a:gdLst>
                <a:gd name="connsiteX0" fmla="*/ 0 w 110284"/>
                <a:gd name="connsiteY0" fmla="*/ 0 h 261166"/>
                <a:gd name="connsiteX1" fmla="*/ 110284 w 110284"/>
                <a:gd name="connsiteY1" fmla="*/ 0 h 261166"/>
                <a:gd name="connsiteX2" fmla="*/ 110284 w 110284"/>
                <a:gd name="connsiteY2" fmla="*/ 261167 h 261166"/>
                <a:gd name="connsiteX3" fmla="*/ 0 w 110284"/>
                <a:gd name="connsiteY3" fmla="*/ 261167 h 261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284" h="261166">
                  <a:moveTo>
                    <a:pt x="0" y="0"/>
                  </a:moveTo>
                  <a:lnTo>
                    <a:pt x="110284" y="0"/>
                  </a:lnTo>
                  <a:lnTo>
                    <a:pt x="110284" y="261167"/>
                  </a:lnTo>
                  <a:lnTo>
                    <a:pt x="0" y="261167"/>
                  </a:lnTo>
                  <a:close/>
                </a:path>
              </a:pathLst>
            </a:custGeom>
            <a:solidFill>
              <a:srgbClr val="DEBEA9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F2FBBBBE-450A-4F9C-9052-08ADC26E18B8}"/>
                </a:ext>
              </a:extLst>
            </p:cNvPr>
            <p:cNvSpPr/>
            <p:nvPr/>
          </p:nvSpPr>
          <p:spPr>
            <a:xfrm>
              <a:off x="911205" y="537384"/>
              <a:ext cx="131728" cy="75124"/>
            </a:xfrm>
            <a:custGeom>
              <a:avLst/>
              <a:gdLst>
                <a:gd name="connsiteX0" fmla="*/ 107029 w 131728"/>
                <a:gd name="connsiteY0" fmla="*/ 0 h 75124"/>
                <a:gd name="connsiteX1" fmla="*/ 24695 w 131728"/>
                <a:gd name="connsiteY1" fmla="*/ 0 h 75124"/>
                <a:gd name="connsiteX2" fmla="*/ 7 w 131728"/>
                <a:gd name="connsiteY2" fmla="*/ 25886 h 75124"/>
                <a:gd name="connsiteX3" fmla="*/ 538 w 131728"/>
                <a:gd name="connsiteY3" fmla="*/ 30480 h 75124"/>
                <a:gd name="connsiteX4" fmla="*/ 10909 w 131728"/>
                <a:gd name="connsiteY4" fmla="*/ 75125 h 75124"/>
                <a:gd name="connsiteX5" fmla="*/ 120814 w 131728"/>
                <a:gd name="connsiteY5" fmla="*/ 75125 h 75124"/>
                <a:gd name="connsiteX6" fmla="*/ 131185 w 131728"/>
                <a:gd name="connsiteY6" fmla="*/ 30480 h 75124"/>
                <a:gd name="connsiteX7" fmla="*/ 111622 w 131728"/>
                <a:gd name="connsiteY7" fmla="*/ 531 h 75124"/>
                <a:gd name="connsiteX8" fmla="*/ 107029 w 131728"/>
                <a:gd name="connsiteY8" fmla="*/ 0 h 75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728" h="75124">
                  <a:moveTo>
                    <a:pt x="107029" y="0"/>
                  </a:moveTo>
                  <a:lnTo>
                    <a:pt x="24695" y="0"/>
                  </a:lnTo>
                  <a:cubicBezTo>
                    <a:pt x="10728" y="331"/>
                    <a:pt x="-324" y="11921"/>
                    <a:pt x="7" y="25886"/>
                  </a:cubicBezTo>
                  <a:cubicBezTo>
                    <a:pt x="44" y="27431"/>
                    <a:pt x="221" y="28969"/>
                    <a:pt x="538" y="30480"/>
                  </a:cubicBezTo>
                  <a:lnTo>
                    <a:pt x="10909" y="75125"/>
                  </a:lnTo>
                  <a:lnTo>
                    <a:pt x="120814" y="75125"/>
                  </a:lnTo>
                  <a:lnTo>
                    <a:pt x="131185" y="30480"/>
                  </a:lnTo>
                  <a:cubicBezTo>
                    <a:pt x="134052" y="16808"/>
                    <a:pt x="125294" y="3400"/>
                    <a:pt x="111622" y="531"/>
                  </a:cubicBezTo>
                  <a:cubicBezTo>
                    <a:pt x="110110" y="215"/>
                    <a:pt x="108573" y="37"/>
                    <a:pt x="107029" y="0"/>
                  </a:cubicBezTo>
                  <a:close/>
                </a:path>
              </a:pathLst>
            </a:custGeom>
            <a:solidFill>
              <a:srgbClr val="CB997E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662EF9F-9489-4B7E-BFD7-42062AFC5A69}"/>
                </a:ext>
              </a:extLst>
            </p:cNvPr>
            <p:cNvSpPr/>
            <p:nvPr/>
          </p:nvSpPr>
          <p:spPr>
            <a:xfrm>
              <a:off x="1798572" y="1264477"/>
              <a:ext cx="174912" cy="50209"/>
            </a:xfrm>
            <a:custGeom>
              <a:avLst/>
              <a:gdLst>
                <a:gd name="connsiteX0" fmla="*/ 0 w 174912"/>
                <a:gd name="connsiteY0" fmla="*/ 0 h 50209"/>
                <a:gd name="connsiteX1" fmla="*/ 174912 w 174912"/>
                <a:gd name="connsiteY1" fmla="*/ 0 h 50209"/>
                <a:gd name="connsiteX2" fmla="*/ 174912 w 174912"/>
                <a:gd name="connsiteY2" fmla="*/ 50210 h 50209"/>
                <a:gd name="connsiteX3" fmla="*/ 0 w 174912"/>
                <a:gd name="connsiteY3" fmla="*/ 50210 h 50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912" h="50209">
                  <a:moveTo>
                    <a:pt x="0" y="0"/>
                  </a:moveTo>
                  <a:lnTo>
                    <a:pt x="174912" y="0"/>
                  </a:lnTo>
                  <a:lnTo>
                    <a:pt x="174912" y="50210"/>
                  </a:lnTo>
                  <a:lnTo>
                    <a:pt x="0" y="50210"/>
                  </a:lnTo>
                  <a:close/>
                </a:path>
              </a:pathLst>
            </a:custGeom>
            <a:solidFill>
              <a:srgbClr val="A4A58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B4DFE79-00C8-4EB3-8E5A-53B9FB9BACB4}"/>
                </a:ext>
              </a:extLst>
            </p:cNvPr>
            <p:cNvSpPr/>
            <p:nvPr/>
          </p:nvSpPr>
          <p:spPr>
            <a:xfrm>
              <a:off x="1053520" y="1319240"/>
              <a:ext cx="732911" cy="17959"/>
            </a:xfrm>
            <a:custGeom>
              <a:avLst/>
              <a:gdLst>
                <a:gd name="connsiteX0" fmla="*/ 723932 w 732911"/>
                <a:gd name="connsiteY0" fmla="*/ 0 h 17959"/>
                <a:gd name="connsiteX1" fmla="*/ 732911 w 732911"/>
                <a:gd name="connsiteY1" fmla="*/ 0 h 17959"/>
                <a:gd name="connsiteX2" fmla="*/ 732911 w 732911"/>
                <a:gd name="connsiteY2" fmla="*/ 17959 h 17959"/>
                <a:gd name="connsiteX3" fmla="*/ 723932 w 732911"/>
                <a:gd name="connsiteY3" fmla="*/ 17959 h 17959"/>
                <a:gd name="connsiteX4" fmla="*/ 8980 w 732911"/>
                <a:gd name="connsiteY4" fmla="*/ 17959 h 17959"/>
                <a:gd name="connsiteX5" fmla="*/ 0 w 732911"/>
                <a:gd name="connsiteY5" fmla="*/ 17959 h 17959"/>
                <a:gd name="connsiteX6" fmla="*/ 0 w 732911"/>
                <a:gd name="connsiteY6" fmla="*/ 0 h 17959"/>
                <a:gd name="connsiteX7" fmla="*/ 8980 w 732911"/>
                <a:gd name="connsiteY7" fmla="*/ 0 h 17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2911" h="17959">
                  <a:moveTo>
                    <a:pt x="723932" y="0"/>
                  </a:moveTo>
                  <a:cubicBezTo>
                    <a:pt x="728891" y="0"/>
                    <a:pt x="732911" y="0"/>
                    <a:pt x="732911" y="0"/>
                  </a:cubicBezTo>
                  <a:lnTo>
                    <a:pt x="732911" y="17959"/>
                  </a:lnTo>
                  <a:cubicBezTo>
                    <a:pt x="732911" y="17959"/>
                    <a:pt x="728891" y="17959"/>
                    <a:pt x="723932" y="17959"/>
                  </a:cubicBezTo>
                  <a:lnTo>
                    <a:pt x="8980" y="17959"/>
                  </a:lnTo>
                  <a:cubicBezTo>
                    <a:pt x="4020" y="17959"/>
                    <a:pt x="0" y="17959"/>
                    <a:pt x="0" y="17959"/>
                  </a:cubicBezTo>
                  <a:lnTo>
                    <a:pt x="0" y="0"/>
                  </a:lnTo>
                  <a:cubicBezTo>
                    <a:pt x="0" y="0"/>
                    <a:pt x="4020" y="0"/>
                    <a:pt x="8980" y="0"/>
                  </a:cubicBezTo>
                  <a:close/>
                </a:path>
              </a:pathLst>
            </a:custGeom>
            <a:solidFill>
              <a:srgbClr val="A4A58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053FD32-8F4C-4822-902D-63FD693AAF89}"/>
                </a:ext>
              </a:extLst>
            </p:cNvPr>
            <p:cNvSpPr/>
            <p:nvPr/>
          </p:nvSpPr>
          <p:spPr>
            <a:xfrm>
              <a:off x="3116927" y="1264477"/>
              <a:ext cx="174912" cy="50209"/>
            </a:xfrm>
            <a:custGeom>
              <a:avLst/>
              <a:gdLst>
                <a:gd name="connsiteX0" fmla="*/ 0 w 174912"/>
                <a:gd name="connsiteY0" fmla="*/ 0 h 50209"/>
                <a:gd name="connsiteX1" fmla="*/ 174912 w 174912"/>
                <a:gd name="connsiteY1" fmla="*/ 0 h 50209"/>
                <a:gd name="connsiteX2" fmla="*/ 174912 w 174912"/>
                <a:gd name="connsiteY2" fmla="*/ 50210 h 50209"/>
                <a:gd name="connsiteX3" fmla="*/ 0 w 174912"/>
                <a:gd name="connsiteY3" fmla="*/ 50210 h 50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912" h="50209">
                  <a:moveTo>
                    <a:pt x="0" y="0"/>
                  </a:moveTo>
                  <a:lnTo>
                    <a:pt x="174912" y="0"/>
                  </a:lnTo>
                  <a:lnTo>
                    <a:pt x="174912" y="50210"/>
                  </a:lnTo>
                  <a:lnTo>
                    <a:pt x="0" y="50210"/>
                  </a:lnTo>
                  <a:close/>
                </a:path>
              </a:pathLst>
            </a:custGeom>
            <a:solidFill>
              <a:srgbClr val="A4A58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E224B48-6D6F-4F0A-B68E-8ECEB3FE2A01}"/>
                </a:ext>
              </a:extLst>
            </p:cNvPr>
            <p:cNvSpPr/>
            <p:nvPr/>
          </p:nvSpPr>
          <p:spPr>
            <a:xfrm>
              <a:off x="4435156" y="1264477"/>
              <a:ext cx="174912" cy="50209"/>
            </a:xfrm>
            <a:custGeom>
              <a:avLst/>
              <a:gdLst>
                <a:gd name="connsiteX0" fmla="*/ 0 w 174912"/>
                <a:gd name="connsiteY0" fmla="*/ 0 h 50209"/>
                <a:gd name="connsiteX1" fmla="*/ 174912 w 174912"/>
                <a:gd name="connsiteY1" fmla="*/ 0 h 50209"/>
                <a:gd name="connsiteX2" fmla="*/ 174912 w 174912"/>
                <a:gd name="connsiteY2" fmla="*/ 50210 h 50209"/>
                <a:gd name="connsiteX3" fmla="*/ 0 w 174912"/>
                <a:gd name="connsiteY3" fmla="*/ 50210 h 50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912" h="50209">
                  <a:moveTo>
                    <a:pt x="0" y="0"/>
                  </a:moveTo>
                  <a:lnTo>
                    <a:pt x="174912" y="0"/>
                  </a:lnTo>
                  <a:lnTo>
                    <a:pt x="174912" y="50210"/>
                  </a:lnTo>
                  <a:lnTo>
                    <a:pt x="0" y="50210"/>
                  </a:lnTo>
                  <a:close/>
                </a:path>
              </a:pathLst>
            </a:custGeom>
            <a:solidFill>
              <a:srgbClr val="A4A58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5B67D65-3FB6-4584-AC03-262898FD6DE2}"/>
                </a:ext>
              </a:extLst>
            </p:cNvPr>
            <p:cNvSpPr/>
            <p:nvPr/>
          </p:nvSpPr>
          <p:spPr>
            <a:xfrm>
              <a:off x="2609897" y="743029"/>
              <a:ext cx="507030" cy="130646"/>
            </a:xfrm>
            <a:custGeom>
              <a:avLst/>
              <a:gdLst>
                <a:gd name="connsiteX0" fmla="*/ 0 w 507030"/>
                <a:gd name="connsiteY0" fmla="*/ 130647 h 130646"/>
                <a:gd name="connsiteX1" fmla="*/ 507030 w 507030"/>
                <a:gd name="connsiteY1" fmla="*/ 130647 h 130646"/>
                <a:gd name="connsiteX2" fmla="*/ 507030 w 507030"/>
                <a:gd name="connsiteY2" fmla="*/ 0 h 130646"/>
                <a:gd name="connsiteX3" fmla="*/ 208428 w 507030"/>
                <a:gd name="connsiteY3" fmla="*/ 0 h 130646"/>
                <a:gd name="connsiteX4" fmla="*/ 0 w 507030"/>
                <a:gd name="connsiteY4" fmla="*/ 130647 h 130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7030" h="130646">
                  <a:moveTo>
                    <a:pt x="0" y="130647"/>
                  </a:moveTo>
                  <a:lnTo>
                    <a:pt x="507030" y="130647"/>
                  </a:lnTo>
                  <a:lnTo>
                    <a:pt x="507030" y="0"/>
                  </a:lnTo>
                  <a:lnTo>
                    <a:pt x="208428" y="0"/>
                  </a:lnTo>
                  <a:cubicBezTo>
                    <a:pt x="119656" y="-3"/>
                    <a:pt x="38688" y="50747"/>
                    <a:pt x="0" y="130647"/>
                  </a:cubicBezTo>
                  <a:close/>
                </a:path>
              </a:pathLst>
            </a:custGeom>
            <a:solidFill>
              <a:srgbClr val="B7B7A4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7F74710-8F67-4C41-992E-76F5AB4F885C}"/>
                </a:ext>
              </a:extLst>
            </p:cNvPr>
            <p:cNvSpPr/>
            <p:nvPr/>
          </p:nvSpPr>
          <p:spPr>
            <a:xfrm>
              <a:off x="3928252" y="743029"/>
              <a:ext cx="506903" cy="130646"/>
            </a:xfrm>
            <a:custGeom>
              <a:avLst/>
              <a:gdLst>
                <a:gd name="connsiteX0" fmla="*/ 0 w 506903"/>
                <a:gd name="connsiteY0" fmla="*/ 130647 h 130646"/>
                <a:gd name="connsiteX1" fmla="*/ 506904 w 506903"/>
                <a:gd name="connsiteY1" fmla="*/ 130647 h 130646"/>
                <a:gd name="connsiteX2" fmla="*/ 506904 w 506903"/>
                <a:gd name="connsiteY2" fmla="*/ 0 h 130646"/>
                <a:gd name="connsiteX3" fmla="*/ 208301 w 506903"/>
                <a:gd name="connsiteY3" fmla="*/ 0 h 130646"/>
                <a:gd name="connsiteX4" fmla="*/ 0 w 506903"/>
                <a:gd name="connsiteY4" fmla="*/ 130647 h 130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03" h="130646">
                  <a:moveTo>
                    <a:pt x="0" y="130647"/>
                  </a:moveTo>
                  <a:lnTo>
                    <a:pt x="506904" y="130647"/>
                  </a:lnTo>
                  <a:lnTo>
                    <a:pt x="506904" y="0"/>
                  </a:lnTo>
                  <a:lnTo>
                    <a:pt x="208301" y="0"/>
                  </a:lnTo>
                  <a:cubicBezTo>
                    <a:pt x="119542" y="-46"/>
                    <a:pt x="38600" y="50725"/>
                    <a:pt x="0" y="130647"/>
                  </a:cubicBezTo>
                  <a:close/>
                </a:path>
              </a:pathLst>
            </a:custGeom>
            <a:solidFill>
              <a:srgbClr val="DEBEA9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9BE947FE-77FD-4F84-AB61-9A5C08D42188}"/>
                </a:ext>
              </a:extLst>
            </p:cNvPr>
            <p:cNvSpPr/>
            <p:nvPr/>
          </p:nvSpPr>
          <p:spPr>
            <a:xfrm>
              <a:off x="5246480" y="743029"/>
              <a:ext cx="506904" cy="130646"/>
            </a:xfrm>
            <a:custGeom>
              <a:avLst/>
              <a:gdLst>
                <a:gd name="connsiteX0" fmla="*/ 0 w 506904"/>
                <a:gd name="connsiteY0" fmla="*/ 130647 h 130646"/>
                <a:gd name="connsiteX1" fmla="*/ 506904 w 506904"/>
                <a:gd name="connsiteY1" fmla="*/ 130647 h 130646"/>
                <a:gd name="connsiteX2" fmla="*/ 506904 w 506904"/>
                <a:gd name="connsiteY2" fmla="*/ 0 h 130646"/>
                <a:gd name="connsiteX3" fmla="*/ 208301 w 506904"/>
                <a:gd name="connsiteY3" fmla="*/ 0 h 130646"/>
                <a:gd name="connsiteX4" fmla="*/ 0 w 506904"/>
                <a:gd name="connsiteY4" fmla="*/ 130647 h 130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04" h="130646">
                  <a:moveTo>
                    <a:pt x="0" y="130647"/>
                  </a:moveTo>
                  <a:lnTo>
                    <a:pt x="506904" y="130647"/>
                  </a:lnTo>
                  <a:lnTo>
                    <a:pt x="506904" y="0"/>
                  </a:lnTo>
                  <a:lnTo>
                    <a:pt x="208301" y="0"/>
                  </a:lnTo>
                  <a:cubicBezTo>
                    <a:pt x="119543" y="-46"/>
                    <a:pt x="38600" y="50725"/>
                    <a:pt x="0" y="130647"/>
                  </a:cubicBezTo>
                  <a:close/>
                </a:path>
              </a:pathLst>
            </a:custGeom>
            <a:solidFill>
              <a:srgbClr val="B7B7A4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87F88086-E81C-477F-B6B2-149E33A667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1811969"/>
            <a:ext cx="3035353" cy="2538821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04489FC9-6CAE-4B49-94C3-D39D709FD381}"/>
              </a:ext>
            </a:extLst>
          </p:cNvPr>
          <p:cNvGrpSpPr/>
          <p:nvPr/>
        </p:nvGrpSpPr>
        <p:grpSpPr>
          <a:xfrm>
            <a:off x="3035605" y="1811969"/>
            <a:ext cx="3060141" cy="5046031"/>
            <a:chOff x="3035605" y="1821212"/>
            <a:chExt cx="3060141" cy="5027428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5014F17-4E79-4A33-AA1E-2B1F5147DE1F}"/>
                </a:ext>
              </a:extLst>
            </p:cNvPr>
            <p:cNvSpPr/>
            <p:nvPr/>
          </p:nvSpPr>
          <p:spPr>
            <a:xfrm rot="10800000">
              <a:off x="3035605" y="1821212"/>
              <a:ext cx="3060141" cy="5027428"/>
            </a:xfrm>
            <a:custGeom>
              <a:avLst/>
              <a:gdLst>
                <a:gd name="connsiteX0" fmla="*/ -240 w 3060141"/>
                <a:gd name="connsiteY0" fmla="*/ -144 h 5027428"/>
                <a:gd name="connsiteX1" fmla="*/ 3059901 w 3060141"/>
                <a:gd name="connsiteY1" fmla="*/ -144 h 5027428"/>
                <a:gd name="connsiteX2" fmla="*/ 3059901 w 3060141"/>
                <a:gd name="connsiteY2" fmla="*/ 5027285 h 5027428"/>
                <a:gd name="connsiteX3" fmla="*/ -240 w 3060141"/>
                <a:gd name="connsiteY3" fmla="*/ 5027285 h 5027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0141" h="5027428">
                  <a:moveTo>
                    <a:pt x="-240" y="-144"/>
                  </a:moveTo>
                  <a:lnTo>
                    <a:pt x="3059901" y="-144"/>
                  </a:lnTo>
                  <a:lnTo>
                    <a:pt x="3059901" y="5027285"/>
                  </a:lnTo>
                  <a:lnTo>
                    <a:pt x="-240" y="5027285"/>
                  </a:lnTo>
                  <a:close/>
                </a:path>
              </a:pathLst>
            </a:custGeom>
            <a:solidFill>
              <a:srgbClr val="6B705D"/>
            </a:solidFill>
            <a:ln w="126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D241E54C-46B2-4148-803D-F74388631810}"/>
                </a:ext>
              </a:extLst>
            </p:cNvPr>
            <p:cNvGrpSpPr/>
            <p:nvPr/>
          </p:nvGrpSpPr>
          <p:grpSpPr>
            <a:xfrm>
              <a:off x="3629475" y="2270034"/>
              <a:ext cx="1871894" cy="2920857"/>
              <a:chOff x="3384923" y="2449656"/>
              <a:chExt cx="2361883" cy="3685423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DBCF71E0-7926-439B-938D-AA8CCCFFFA39}"/>
                  </a:ext>
                </a:extLst>
              </p:cNvPr>
              <p:cNvSpPr/>
              <p:nvPr/>
            </p:nvSpPr>
            <p:spPr>
              <a:xfrm>
                <a:off x="3501910" y="3488126"/>
                <a:ext cx="2127782" cy="2646953"/>
              </a:xfrm>
              <a:custGeom>
                <a:avLst/>
                <a:gdLst>
                  <a:gd name="connsiteX0" fmla="*/ 0 w 2127782"/>
                  <a:gd name="connsiteY0" fmla="*/ 0 h 2646953"/>
                  <a:gd name="connsiteX1" fmla="*/ 2127782 w 2127782"/>
                  <a:gd name="connsiteY1" fmla="*/ 0 h 2646953"/>
                  <a:gd name="connsiteX2" fmla="*/ 2127782 w 2127782"/>
                  <a:gd name="connsiteY2" fmla="*/ 2646954 h 2646953"/>
                  <a:gd name="connsiteX3" fmla="*/ 0 w 2127782"/>
                  <a:gd name="connsiteY3" fmla="*/ 2646954 h 2646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27782" h="2646953">
                    <a:moveTo>
                      <a:pt x="0" y="0"/>
                    </a:moveTo>
                    <a:lnTo>
                      <a:pt x="2127782" y="0"/>
                    </a:lnTo>
                    <a:lnTo>
                      <a:pt x="2127782" y="2646954"/>
                    </a:lnTo>
                    <a:lnTo>
                      <a:pt x="0" y="2646954"/>
                    </a:lnTo>
                    <a:close/>
                  </a:path>
                </a:pathLst>
              </a:custGeom>
              <a:solidFill>
                <a:srgbClr val="B7B7A4"/>
              </a:solidFill>
              <a:ln w="126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2572D96F-9F6D-4978-962F-C05BAFCA6B5B}"/>
                  </a:ext>
                </a:extLst>
              </p:cNvPr>
              <p:cNvSpPr/>
              <p:nvPr/>
            </p:nvSpPr>
            <p:spPr>
              <a:xfrm>
                <a:off x="3384923" y="3091127"/>
                <a:ext cx="2361883" cy="396998"/>
              </a:xfrm>
              <a:custGeom>
                <a:avLst/>
                <a:gdLst>
                  <a:gd name="connsiteX0" fmla="*/ 0 w 2361883"/>
                  <a:gd name="connsiteY0" fmla="*/ 0 h 396998"/>
                  <a:gd name="connsiteX1" fmla="*/ 2361884 w 2361883"/>
                  <a:gd name="connsiteY1" fmla="*/ 0 h 396998"/>
                  <a:gd name="connsiteX2" fmla="*/ 2361884 w 2361883"/>
                  <a:gd name="connsiteY2" fmla="*/ 396999 h 396998"/>
                  <a:gd name="connsiteX3" fmla="*/ 0 w 2361883"/>
                  <a:gd name="connsiteY3" fmla="*/ 396999 h 396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61883" h="396998">
                    <a:moveTo>
                      <a:pt x="0" y="0"/>
                    </a:moveTo>
                    <a:lnTo>
                      <a:pt x="2361884" y="0"/>
                    </a:lnTo>
                    <a:lnTo>
                      <a:pt x="2361884" y="396999"/>
                    </a:lnTo>
                    <a:lnTo>
                      <a:pt x="0" y="396999"/>
                    </a:lnTo>
                    <a:close/>
                  </a:path>
                </a:pathLst>
              </a:custGeom>
              <a:solidFill>
                <a:srgbClr val="A4A58D"/>
              </a:solidFill>
              <a:ln w="126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DB93E5DC-36A8-4503-AF29-4ED98EFD7A5F}"/>
                  </a:ext>
                </a:extLst>
              </p:cNvPr>
              <p:cNvSpPr/>
              <p:nvPr/>
            </p:nvSpPr>
            <p:spPr>
              <a:xfrm>
                <a:off x="4115305" y="3091127"/>
                <a:ext cx="386880" cy="3043952"/>
              </a:xfrm>
              <a:custGeom>
                <a:avLst/>
                <a:gdLst>
                  <a:gd name="connsiteX0" fmla="*/ 0 w 386880"/>
                  <a:gd name="connsiteY0" fmla="*/ 0 h 3043952"/>
                  <a:gd name="connsiteX1" fmla="*/ 386881 w 386880"/>
                  <a:gd name="connsiteY1" fmla="*/ 0 h 3043952"/>
                  <a:gd name="connsiteX2" fmla="*/ 386881 w 386880"/>
                  <a:gd name="connsiteY2" fmla="*/ 3043953 h 3043952"/>
                  <a:gd name="connsiteX3" fmla="*/ 0 w 386880"/>
                  <a:gd name="connsiteY3" fmla="*/ 3043953 h 304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6880" h="3043952">
                    <a:moveTo>
                      <a:pt x="0" y="0"/>
                    </a:moveTo>
                    <a:lnTo>
                      <a:pt x="386881" y="0"/>
                    </a:lnTo>
                    <a:lnTo>
                      <a:pt x="386881" y="3043953"/>
                    </a:lnTo>
                    <a:lnTo>
                      <a:pt x="0" y="3043953"/>
                    </a:lnTo>
                    <a:close/>
                  </a:path>
                </a:pathLst>
              </a:custGeom>
              <a:solidFill>
                <a:srgbClr val="FDE7D7"/>
              </a:solidFill>
              <a:ln w="126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ACAFF268-C80B-426D-91D9-FB403CBD0183}"/>
                  </a:ext>
                </a:extLst>
              </p:cNvPr>
              <p:cNvSpPr/>
              <p:nvPr/>
            </p:nvSpPr>
            <p:spPr>
              <a:xfrm rot="5400000">
                <a:off x="4374890" y="3549149"/>
                <a:ext cx="386880" cy="2127782"/>
              </a:xfrm>
              <a:custGeom>
                <a:avLst/>
                <a:gdLst>
                  <a:gd name="connsiteX0" fmla="*/ -240 w 386880"/>
                  <a:gd name="connsiteY0" fmla="*/ -144 h 2127782"/>
                  <a:gd name="connsiteX1" fmla="*/ 386641 w 386880"/>
                  <a:gd name="connsiteY1" fmla="*/ -144 h 2127782"/>
                  <a:gd name="connsiteX2" fmla="*/ 386641 w 386880"/>
                  <a:gd name="connsiteY2" fmla="*/ 2127638 h 2127782"/>
                  <a:gd name="connsiteX3" fmla="*/ -240 w 386880"/>
                  <a:gd name="connsiteY3" fmla="*/ 2127638 h 2127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6880" h="2127782">
                    <a:moveTo>
                      <a:pt x="-240" y="-144"/>
                    </a:moveTo>
                    <a:lnTo>
                      <a:pt x="386641" y="-144"/>
                    </a:lnTo>
                    <a:lnTo>
                      <a:pt x="386641" y="2127638"/>
                    </a:lnTo>
                    <a:lnTo>
                      <a:pt x="-240" y="2127638"/>
                    </a:lnTo>
                    <a:close/>
                  </a:path>
                </a:pathLst>
              </a:custGeom>
              <a:solidFill>
                <a:srgbClr val="FDE7D7"/>
              </a:solidFill>
              <a:ln w="126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0274D44D-2ACB-4EEA-B61C-564653018887}"/>
                  </a:ext>
                </a:extLst>
              </p:cNvPr>
              <p:cNvSpPr/>
              <p:nvPr/>
            </p:nvSpPr>
            <p:spPr>
              <a:xfrm>
                <a:off x="4206998" y="2449656"/>
                <a:ext cx="193377" cy="722793"/>
              </a:xfrm>
              <a:custGeom>
                <a:avLst/>
                <a:gdLst>
                  <a:gd name="connsiteX0" fmla="*/ 0 w 193377"/>
                  <a:gd name="connsiteY0" fmla="*/ 0 h 722793"/>
                  <a:gd name="connsiteX1" fmla="*/ 193377 w 193377"/>
                  <a:gd name="connsiteY1" fmla="*/ 0 h 722793"/>
                  <a:gd name="connsiteX2" fmla="*/ 193377 w 193377"/>
                  <a:gd name="connsiteY2" fmla="*/ 722793 h 722793"/>
                  <a:gd name="connsiteX3" fmla="*/ 0 w 193377"/>
                  <a:gd name="connsiteY3" fmla="*/ 722793 h 722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3377" h="722793">
                    <a:moveTo>
                      <a:pt x="0" y="0"/>
                    </a:moveTo>
                    <a:lnTo>
                      <a:pt x="193377" y="0"/>
                    </a:lnTo>
                    <a:lnTo>
                      <a:pt x="193377" y="722793"/>
                    </a:lnTo>
                    <a:lnTo>
                      <a:pt x="0" y="722793"/>
                    </a:lnTo>
                    <a:close/>
                  </a:path>
                </a:pathLst>
              </a:custGeom>
              <a:solidFill>
                <a:srgbClr val="FDE7D7"/>
              </a:solidFill>
              <a:ln w="126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2FC773DC-4326-4DAB-9856-93E2DAF476ED}"/>
                  </a:ext>
                </a:extLst>
              </p:cNvPr>
              <p:cNvSpPr/>
              <p:nvPr/>
            </p:nvSpPr>
            <p:spPr>
              <a:xfrm rot="16200000">
                <a:off x="3942290" y="2714490"/>
                <a:ext cx="193377" cy="722793"/>
              </a:xfrm>
              <a:custGeom>
                <a:avLst/>
                <a:gdLst>
                  <a:gd name="connsiteX0" fmla="*/ -240 w 193377"/>
                  <a:gd name="connsiteY0" fmla="*/ -144 h 722793"/>
                  <a:gd name="connsiteX1" fmla="*/ 193138 w 193377"/>
                  <a:gd name="connsiteY1" fmla="*/ -144 h 722793"/>
                  <a:gd name="connsiteX2" fmla="*/ 193138 w 193377"/>
                  <a:gd name="connsiteY2" fmla="*/ 722649 h 722793"/>
                  <a:gd name="connsiteX3" fmla="*/ -240 w 193377"/>
                  <a:gd name="connsiteY3" fmla="*/ 722649 h 722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3377" h="722793">
                    <a:moveTo>
                      <a:pt x="-240" y="-144"/>
                    </a:moveTo>
                    <a:lnTo>
                      <a:pt x="193138" y="-144"/>
                    </a:lnTo>
                    <a:lnTo>
                      <a:pt x="193138" y="722649"/>
                    </a:lnTo>
                    <a:lnTo>
                      <a:pt x="-240" y="722649"/>
                    </a:lnTo>
                    <a:close/>
                  </a:path>
                </a:pathLst>
              </a:custGeom>
              <a:solidFill>
                <a:srgbClr val="FDE7D7"/>
              </a:solidFill>
              <a:ln w="126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3CDB975C-CCFD-4ACC-84A8-0792547FBCE4}"/>
                  </a:ext>
                </a:extLst>
              </p:cNvPr>
              <p:cNvSpPr/>
              <p:nvPr/>
            </p:nvSpPr>
            <p:spPr>
              <a:xfrm rot="16200000">
                <a:off x="4471579" y="2714490"/>
                <a:ext cx="193377" cy="722793"/>
              </a:xfrm>
              <a:custGeom>
                <a:avLst/>
                <a:gdLst>
                  <a:gd name="connsiteX0" fmla="*/ -240 w 193377"/>
                  <a:gd name="connsiteY0" fmla="*/ -144 h 722793"/>
                  <a:gd name="connsiteX1" fmla="*/ 193137 w 193377"/>
                  <a:gd name="connsiteY1" fmla="*/ -144 h 722793"/>
                  <a:gd name="connsiteX2" fmla="*/ 193137 w 193377"/>
                  <a:gd name="connsiteY2" fmla="*/ 722649 h 722793"/>
                  <a:gd name="connsiteX3" fmla="*/ -240 w 193377"/>
                  <a:gd name="connsiteY3" fmla="*/ 722649 h 722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3377" h="722793">
                    <a:moveTo>
                      <a:pt x="-240" y="-144"/>
                    </a:moveTo>
                    <a:lnTo>
                      <a:pt x="193137" y="-144"/>
                    </a:lnTo>
                    <a:lnTo>
                      <a:pt x="193137" y="722649"/>
                    </a:lnTo>
                    <a:lnTo>
                      <a:pt x="-240" y="722649"/>
                    </a:lnTo>
                    <a:close/>
                  </a:path>
                </a:pathLst>
              </a:custGeom>
              <a:solidFill>
                <a:srgbClr val="FDE7D7"/>
              </a:solidFill>
              <a:ln w="126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F230EAC7-4155-4897-B7F5-BA2376AA87E3}"/>
                  </a:ext>
                </a:extLst>
              </p:cNvPr>
              <p:cNvSpPr/>
              <p:nvPr/>
            </p:nvSpPr>
            <p:spPr>
              <a:xfrm rot="13500000">
                <a:off x="4464843" y="2487271"/>
                <a:ext cx="193377" cy="722793"/>
              </a:xfrm>
              <a:custGeom>
                <a:avLst/>
                <a:gdLst>
                  <a:gd name="connsiteX0" fmla="*/ -240 w 193377"/>
                  <a:gd name="connsiteY0" fmla="*/ -144 h 722793"/>
                  <a:gd name="connsiteX1" fmla="*/ 193138 w 193377"/>
                  <a:gd name="connsiteY1" fmla="*/ -144 h 722793"/>
                  <a:gd name="connsiteX2" fmla="*/ 193138 w 193377"/>
                  <a:gd name="connsiteY2" fmla="*/ 722650 h 722793"/>
                  <a:gd name="connsiteX3" fmla="*/ -240 w 193377"/>
                  <a:gd name="connsiteY3" fmla="*/ 722650 h 722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3377" h="722793">
                    <a:moveTo>
                      <a:pt x="-240" y="-144"/>
                    </a:moveTo>
                    <a:lnTo>
                      <a:pt x="193138" y="-144"/>
                    </a:lnTo>
                    <a:lnTo>
                      <a:pt x="193138" y="722650"/>
                    </a:lnTo>
                    <a:lnTo>
                      <a:pt x="-240" y="722650"/>
                    </a:lnTo>
                    <a:close/>
                  </a:path>
                </a:pathLst>
              </a:custGeom>
              <a:solidFill>
                <a:srgbClr val="FDE7D7"/>
              </a:solidFill>
              <a:ln w="126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B650E9DD-1C58-448A-8C55-5F07FA2FEF0D}"/>
                  </a:ext>
                </a:extLst>
              </p:cNvPr>
              <p:cNvSpPr/>
              <p:nvPr/>
            </p:nvSpPr>
            <p:spPr>
              <a:xfrm rot="18900000">
                <a:off x="3949172" y="2487206"/>
                <a:ext cx="193377" cy="722793"/>
              </a:xfrm>
              <a:custGeom>
                <a:avLst/>
                <a:gdLst>
                  <a:gd name="connsiteX0" fmla="*/ -240 w 193377"/>
                  <a:gd name="connsiteY0" fmla="*/ -144 h 722793"/>
                  <a:gd name="connsiteX1" fmla="*/ 193138 w 193377"/>
                  <a:gd name="connsiteY1" fmla="*/ -144 h 722793"/>
                  <a:gd name="connsiteX2" fmla="*/ 193138 w 193377"/>
                  <a:gd name="connsiteY2" fmla="*/ 722650 h 722793"/>
                  <a:gd name="connsiteX3" fmla="*/ -240 w 193377"/>
                  <a:gd name="connsiteY3" fmla="*/ 722650 h 722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3377" h="722793">
                    <a:moveTo>
                      <a:pt x="-240" y="-144"/>
                    </a:moveTo>
                    <a:lnTo>
                      <a:pt x="193138" y="-144"/>
                    </a:lnTo>
                    <a:lnTo>
                      <a:pt x="193138" y="722650"/>
                    </a:lnTo>
                    <a:lnTo>
                      <a:pt x="-240" y="722650"/>
                    </a:lnTo>
                    <a:close/>
                  </a:path>
                </a:pathLst>
              </a:custGeom>
              <a:solidFill>
                <a:srgbClr val="FDE7D7"/>
              </a:solidFill>
              <a:ln w="126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D8617984-32AA-44CF-B9CA-2E80989A4E7C}"/>
              </a:ext>
            </a:extLst>
          </p:cNvPr>
          <p:cNvGrpSpPr/>
          <p:nvPr/>
        </p:nvGrpSpPr>
        <p:grpSpPr>
          <a:xfrm>
            <a:off x="7269323" y="3433742"/>
            <a:ext cx="715212" cy="2958078"/>
            <a:chOff x="7269323" y="3433742"/>
            <a:chExt cx="715212" cy="2958078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FB63B82-FF5F-4F2B-8860-A9C3A6788150}"/>
                </a:ext>
              </a:extLst>
            </p:cNvPr>
            <p:cNvSpPr/>
            <p:nvPr/>
          </p:nvSpPr>
          <p:spPr>
            <a:xfrm>
              <a:off x="7269323" y="5471729"/>
              <a:ext cx="715212" cy="920091"/>
            </a:xfrm>
            <a:custGeom>
              <a:avLst/>
              <a:gdLst>
                <a:gd name="connsiteX0" fmla="*/ 356518 w 715212"/>
                <a:gd name="connsiteY0" fmla="*/ -271 h 920091"/>
                <a:gd name="connsiteX1" fmla="*/ 62342 w 715212"/>
                <a:gd name="connsiteY1" fmla="*/ 309841 h 920091"/>
                <a:gd name="connsiteX2" fmla="*/ 66263 w 715212"/>
                <a:gd name="connsiteY2" fmla="*/ 628933 h 920091"/>
                <a:gd name="connsiteX3" fmla="*/ 357151 w 715212"/>
                <a:gd name="connsiteY3" fmla="*/ 919821 h 920091"/>
                <a:gd name="connsiteX4" fmla="*/ 648039 w 715212"/>
                <a:gd name="connsiteY4" fmla="*/ 628933 h 920091"/>
                <a:gd name="connsiteX5" fmla="*/ 651960 w 715212"/>
                <a:gd name="connsiteY5" fmla="*/ 309841 h 920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5212" h="920091">
                  <a:moveTo>
                    <a:pt x="356518" y="-271"/>
                  </a:moveTo>
                  <a:lnTo>
                    <a:pt x="62342" y="309841"/>
                  </a:lnTo>
                  <a:cubicBezTo>
                    <a:pt x="-22926" y="399738"/>
                    <a:pt x="-21180" y="541161"/>
                    <a:pt x="66263" y="628933"/>
                  </a:cubicBezTo>
                  <a:lnTo>
                    <a:pt x="357151" y="919821"/>
                  </a:lnTo>
                  <a:lnTo>
                    <a:pt x="648039" y="628933"/>
                  </a:lnTo>
                  <a:cubicBezTo>
                    <a:pt x="735419" y="541135"/>
                    <a:pt x="737151" y="399763"/>
                    <a:pt x="651960" y="309841"/>
                  </a:cubicBezTo>
                  <a:close/>
                </a:path>
              </a:pathLst>
            </a:custGeom>
            <a:solidFill>
              <a:srgbClr val="6A3A47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15F3419-D8C8-4050-BA15-1D625C42B43A}"/>
                </a:ext>
              </a:extLst>
            </p:cNvPr>
            <p:cNvSpPr/>
            <p:nvPr/>
          </p:nvSpPr>
          <p:spPr>
            <a:xfrm>
              <a:off x="7327467" y="5852918"/>
              <a:ext cx="119896" cy="119896"/>
            </a:xfrm>
            <a:custGeom>
              <a:avLst/>
              <a:gdLst>
                <a:gd name="connsiteX0" fmla="*/ 119896 w 119896"/>
                <a:gd name="connsiteY0" fmla="*/ 59948 h 119896"/>
                <a:gd name="connsiteX1" fmla="*/ 59948 w 119896"/>
                <a:gd name="connsiteY1" fmla="*/ 119897 h 119896"/>
                <a:gd name="connsiteX2" fmla="*/ 0 w 119896"/>
                <a:gd name="connsiteY2" fmla="*/ 59948 h 119896"/>
                <a:gd name="connsiteX3" fmla="*/ 59948 w 119896"/>
                <a:gd name="connsiteY3" fmla="*/ 0 h 119896"/>
                <a:gd name="connsiteX4" fmla="*/ 119896 w 119896"/>
                <a:gd name="connsiteY4" fmla="*/ 59948 h 119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896" h="119896">
                  <a:moveTo>
                    <a:pt x="119896" y="59948"/>
                  </a:moveTo>
                  <a:cubicBezTo>
                    <a:pt x="119896" y="93057"/>
                    <a:pt x="93057" y="119897"/>
                    <a:pt x="59948" y="119897"/>
                  </a:cubicBezTo>
                  <a:cubicBezTo>
                    <a:pt x="26840" y="119897"/>
                    <a:pt x="0" y="93057"/>
                    <a:pt x="0" y="59948"/>
                  </a:cubicBezTo>
                  <a:cubicBezTo>
                    <a:pt x="0" y="26840"/>
                    <a:pt x="26840" y="0"/>
                    <a:pt x="59948" y="0"/>
                  </a:cubicBezTo>
                  <a:cubicBezTo>
                    <a:pt x="93057" y="0"/>
                    <a:pt x="119896" y="26840"/>
                    <a:pt x="119896" y="59948"/>
                  </a:cubicBezTo>
                  <a:close/>
                </a:path>
              </a:pathLst>
            </a:custGeom>
            <a:solidFill>
              <a:srgbClr val="FFFFFF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462893F-E450-4CB5-AA08-C506A26F2B5E}"/>
                </a:ext>
              </a:extLst>
            </p:cNvPr>
            <p:cNvSpPr/>
            <p:nvPr/>
          </p:nvSpPr>
          <p:spPr>
            <a:xfrm>
              <a:off x="7453182" y="5742634"/>
              <a:ext cx="51348" cy="51348"/>
            </a:xfrm>
            <a:custGeom>
              <a:avLst/>
              <a:gdLst>
                <a:gd name="connsiteX0" fmla="*/ 51348 w 51348"/>
                <a:gd name="connsiteY0" fmla="*/ 25674 h 51348"/>
                <a:gd name="connsiteX1" fmla="*/ 25674 w 51348"/>
                <a:gd name="connsiteY1" fmla="*/ 51348 h 51348"/>
                <a:gd name="connsiteX2" fmla="*/ 0 w 51348"/>
                <a:gd name="connsiteY2" fmla="*/ 25674 h 51348"/>
                <a:gd name="connsiteX3" fmla="*/ 25674 w 51348"/>
                <a:gd name="connsiteY3" fmla="*/ 0 h 51348"/>
                <a:gd name="connsiteX4" fmla="*/ 51348 w 51348"/>
                <a:gd name="connsiteY4" fmla="*/ 25674 h 51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348" h="51348">
                  <a:moveTo>
                    <a:pt x="51348" y="25674"/>
                  </a:moveTo>
                  <a:cubicBezTo>
                    <a:pt x="51348" y="39853"/>
                    <a:pt x="39853" y="51348"/>
                    <a:pt x="25674" y="51348"/>
                  </a:cubicBezTo>
                  <a:cubicBezTo>
                    <a:pt x="11495" y="51348"/>
                    <a:pt x="0" y="39853"/>
                    <a:pt x="0" y="25674"/>
                  </a:cubicBezTo>
                  <a:cubicBezTo>
                    <a:pt x="0" y="11495"/>
                    <a:pt x="11495" y="0"/>
                    <a:pt x="25674" y="0"/>
                  </a:cubicBezTo>
                  <a:cubicBezTo>
                    <a:pt x="39853" y="0"/>
                    <a:pt x="51348" y="11495"/>
                    <a:pt x="51348" y="25674"/>
                  </a:cubicBezTo>
                  <a:close/>
                </a:path>
              </a:pathLst>
            </a:custGeom>
            <a:solidFill>
              <a:srgbClr val="FFFFFF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FDAAB8B-7A78-448C-9B4E-C2F69BABD992}"/>
                </a:ext>
              </a:extLst>
            </p:cNvPr>
            <p:cNvSpPr/>
            <p:nvPr/>
          </p:nvSpPr>
          <p:spPr>
            <a:xfrm>
              <a:off x="7587117" y="5319708"/>
              <a:ext cx="78413" cy="193503"/>
            </a:xfrm>
            <a:custGeom>
              <a:avLst/>
              <a:gdLst>
                <a:gd name="connsiteX0" fmla="*/ 77932 w 78413"/>
                <a:gd name="connsiteY0" fmla="*/ 193233 h 193503"/>
                <a:gd name="connsiteX1" fmla="*/ -482 w 78413"/>
                <a:gd name="connsiteY1" fmla="*/ 193233 h 193503"/>
                <a:gd name="connsiteX2" fmla="*/ -482 w 78413"/>
                <a:gd name="connsiteY2" fmla="*/ 38936 h 193503"/>
                <a:gd name="connsiteX3" fmla="*/ 38725 w 78413"/>
                <a:gd name="connsiteY3" fmla="*/ -271 h 193503"/>
                <a:gd name="connsiteX4" fmla="*/ 77932 w 78413"/>
                <a:gd name="connsiteY4" fmla="*/ 38936 h 193503"/>
                <a:gd name="connsiteX5" fmla="*/ 13936 w 78413"/>
                <a:gd name="connsiteY5" fmla="*/ 178815 h 193503"/>
                <a:gd name="connsiteX6" fmla="*/ 63514 w 78413"/>
                <a:gd name="connsiteY6" fmla="*/ 178815 h 193503"/>
                <a:gd name="connsiteX7" fmla="*/ 63514 w 78413"/>
                <a:gd name="connsiteY7" fmla="*/ 38936 h 193503"/>
                <a:gd name="connsiteX8" fmla="*/ 33691 w 78413"/>
                <a:gd name="connsiteY8" fmla="*/ 19181 h 193503"/>
                <a:gd name="connsiteX9" fmla="*/ 13936 w 78413"/>
                <a:gd name="connsiteY9" fmla="*/ 38936 h 193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413" h="193503">
                  <a:moveTo>
                    <a:pt x="77932" y="193233"/>
                  </a:moveTo>
                  <a:lnTo>
                    <a:pt x="-482" y="193233"/>
                  </a:lnTo>
                  <a:lnTo>
                    <a:pt x="-482" y="38936"/>
                  </a:lnTo>
                  <a:cubicBezTo>
                    <a:pt x="-482" y="17284"/>
                    <a:pt x="17073" y="-271"/>
                    <a:pt x="38725" y="-271"/>
                  </a:cubicBezTo>
                  <a:cubicBezTo>
                    <a:pt x="60377" y="-271"/>
                    <a:pt x="77932" y="17284"/>
                    <a:pt x="77932" y="38936"/>
                  </a:cubicBezTo>
                  <a:close/>
                  <a:moveTo>
                    <a:pt x="13936" y="178815"/>
                  </a:moveTo>
                  <a:lnTo>
                    <a:pt x="63514" y="178815"/>
                  </a:lnTo>
                  <a:lnTo>
                    <a:pt x="63514" y="38936"/>
                  </a:lnTo>
                  <a:cubicBezTo>
                    <a:pt x="60731" y="25252"/>
                    <a:pt x="47376" y="16399"/>
                    <a:pt x="33691" y="19181"/>
                  </a:cubicBezTo>
                  <a:cubicBezTo>
                    <a:pt x="23738" y="21205"/>
                    <a:pt x="15960" y="28983"/>
                    <a:pt x="13936" y="38936"/>
                  </a:cubicBezTo>
                  <a:close/>
                </a:path>
              </a:pathLst>
            </a:custGeom>
            <a:solidFill>
              <a:srgbClr val="CB997E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DC31C6C-E04D-4814-B45B-9DE67FD8A298}"/>
                </a:ext>
              </a:extLst>
            </p:cNvPr>
            <p:cNvSpPr/>
            <p:nvPr/>
          </p:nvSpPr>
          <p:spPr>
            <a:xfrm>
              <a:off x="7596602" y="5426704"/>
              <a:ext cx="59568" cy="79298"/>
            </a:xfrm>
            <a:custGeom>
              <a:avLst/>
              <a:gdLst>
                <a:gd name="connsiteX0" fmla="*/ 0 w 59568"/>
                <a:gd name="connsiteY0" fmla="*/ 0 h 79298"/>
                <a:gd name="connsiteX1" fmla="*/ 59569 w 59568"/>
                <a:gd name="connsiteY1" fmla="*/ 0 h 79298"/>
                <a:gd name="connsiteX2" fmla="*/ 59569 w 59568"/>
                <a:gd name="connsiteY2" fmla="*/ 79299 h 79298"/>
                <a:gd name="connsiteX3" fmla="*/ 0 w 59568"/>
                <a:gd name="connsiteY3" fmla="*/ 79299 h 79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568" h="79298">
                  <a:moveTo>
                    <a:pt x="0" y="0"/>
                  </a:moveTo>
                  <a:lnTo>
                    <a:pt x="59569" y="0"/>
                  </a:lnTo>
                  <a:lnTo>
                    <a:pt x="59569" y="79299"/>
                  </a:lnTo>
                  <a:lnTo>
                    <a:pt x="0" y="79299"/>
                  </a:lnTo>
                  <a:close/>
                </a:path>
              </a:pathLst>
            </a:custGeom>
            <a:solidFill>
              <a:srgbClr val="CB997E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357A56CE-32AC-43E0-80A4-5BD94425FD10}"/>
                </a:ext>
              </a:extLst>
            </p:cNvPr>
            <p:cNvSpPr/>
            <p:nvPr/>
          </p:nvSpPr>
          <p:spPr>
            <a:xfrm>
              <a:off x="7627588" y="3433742"/>
              <a:ext cx="12647" cy="1897095"/>
            </a:xfrm>
            <a:custGeom>
              <a:avLst/>
              <a:gdLst>
                <a:gd name="connsiteX0" fmla="*/ 0 w 12647"/>
                <a:gd name="connsiteY0" fmla="*/ 1897095 h 1897095"/>
                <a:gd name="connsiteX1" fmla="*/ 0 w 12647"/>
                <a:gd name="connsiteY1" fmla="*/ 0 h 1897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47" h="1897095">
                  <a:moveTo>
                    <a:pt x="0" y="1897095"/>
                  </a:moveTo>
                  <a:lnTo>
                    <a:pt x="0" y="0"/>
                  </a:lnTo>
                </a:path>
              </a:pathLst>
            </a:custGeom>
            <a:ln w="12647" cap="rnd">
              <a:solidFill>
                <a:srgbClr val="6A3A4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26301F11-9A76-4D67-883B-21DCF16CBC41}"/>
              </a:ext>
            </a:extLst>
          </p:cNvPr>
          <p:cNvGrpSpPr/>
          <p:nvPr/>
        </p:nvGrpSpPr>
        <p:grpSpPr>
          <a:xfrm>
            <a:off x="11099618" y="3433742"/>
            <a:ext cx="603746" cy="1949581"/>
            <a:chOff x="11099618" y="3433742"/>
            <a:chExt cx="603746" cy="1949581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43C614A2-6C44-474C-8202-058D22E50CBE}"/>
                </a:ext>
              </a:extLst>
            </p:cNvPr>
            <p:cNvSpPr/>
            <p:nvPr/>
          </p:nvSpPr>
          <p:spPr>
            <a:xfrm>
              <a:off x="11099618" y="4694678"/>
              <a:ext cx="603746" cy="688645"/>
            </a:xfrm>
            <a:custGeom>
              <a:avLst/>
              <a:gdLst>
                <a:gd name="connsiteX0" fmla="*/ 427031 w 603746"/>
                <a:gd name="connsiteY0" fmla="*/ 79407 h 688645"/>
                <a:gd name="connsiteX1" fmla="*/ 301443 w 603746"/>
                <a:gd name="connsiteY1" fmla="*/ -271 h 688645"/>
                <a:gd name="connsiteX2" fmla="*/ 175982 w 603746"/>
                <a:gd name="connsiteY2" fmla="*/ 79407 h 688645"/>
                <a:gd name="connsiteX3" fmla="*/ 187112 w 603746"/>
                <a:gd name="connsiteY3" fmla="*/ 619194 h 688645"/>
                <a:gd name="connsiteX4" fmla="*/ 300938 w 603746"/>
                <a:gd name="connsiteY4" fmla="*/ 688375 h 688645"/>
                <a:gd name="connsiteX5" fmla="*/ 414763 w 603746"/>
                <a:gd name="connsiteY5" fmla="*/ 619194 h 688645"/>
                <a:gd name="connsiteX6" fmla="*/ 427031 w 603746"/>
                <a:gd name="connsiteY6" fmla="*/ 79407 h 688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3746" h="688645">
                  <a:moveTo>
                    <a:pt x="427031" y="79407"/>
                  </a:moveTo>
                  <a:lnTo>
                    <a:pt x="301443" y="-271"/>
                  </a:lnTo>
                  <a:lnTo>
                    <a:pt x="175982" y="79407"/>
                  </a:lnTo>
                  <a:cubicBezTo>
                    <a:pt x="-63558" y="231175"/>
                    <a:pt x="-58625" y="470715"/>
                    <a:pt x="187112" y="619194"/>
                  </a:cubicBezTo>
                  <a:lnTo>
                    <a:pt x="300938" y="688375"/>
                  </a:lnTo>
                  <a:lnTo>
                    <a:pt x="414763" y="619194"/>
                  </a:lnTo>
                  <a:cubicBezTo>
                    <a:pt x="661512" y="470462"/>
                    <a:pt x="666445" y="231175"/>
                    <a:pt x="427031" y="79407"/>
                  </a:cubicBezTo>
                  <a:close/>
                </a:path>
              </a:pathLst>
            </a:custGeom>
            <a:solidFill>
              <a:srgbClr val="A4A58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3D9B53C-5743-4406-9E7A-9BE45FF6CDBA}"/>
                </a:ext>
              </a:extLst>
            </p:cNvPr>
            <p:cNvSpPr/>
            <p:nvPr/>
          </p:nvSpPr>
          <p:spPr>
            <a:xfrm>
              <a:off x="11143391" y="4761709"/>
              <a:ext cx="229402" cy="281402"/>
            </a:xfrm>
            <a:custGeom>
              <a:avLst/>
              <a:gdLst>
                <a:gd name="connsiteX0" fmla="*/ 227444 w 229402"/>
                <a:gd name="connsiteY0" fmla="*/ -271 h 281402"/>
                <a:gd name="connsiteX1" fmla="*/ 81493 w 229402"/>
                <a:gd name="connsiteY1" fmla="*/ 105335 h 281402"/>
                <a:gd name="connsiteX2" fmla="*/ -208 w 229402"/>
                <a:gd name="connsiteY2" fmla="*/ 271520 h 281402"/>
                <a:gd name="connsiteX3" fmla="*/ 10403 w 229402"/>
                <a:gd name="connsiteY3" fmla="*/ 281119 h 281402"/>
                <a:gd name="connsiteX4" fmla="*/ 17119 w 229402"/>
                <a:gd name="connsiteY4" fmla="*/ 278097 h 281402"/>
                <a:gd name="connsiteX5" fmla="*/ 89461 w 229402"/>
                <a:gd name="connsiteY5" fmla="*/ 142138 h 281402"/>
                <a:gd name="connsiteX6" fmla="*/ 228581 w 229402"/>
                <a:gd name="connsiteY6" fmla="*/ 1374 h 281402"/>
                <a:gd name="connsiteX7" fmla="*/ 227444 w 229402"/>
                <a:gd name="connsiteY7" fmla="*/ -271 h 281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9402" h="281402">
                  <a:moveTo>
                    <a:pt x="227444" y="-271"/>
                  </a:moveTo>
                  <a:cubicBezTo>
                    <a:pt x="171024" y="22709"/>
                    <a:pt x="120966" y="58932"/>
                    <a:pt x="81493" y="105335"/>
                  </a:cubicBezTo>
                  <a:cubicBezTo>
                    <a:pt x="45575" y="147197"/>
                    <a:pt x="-4635" y="213722"/>
                    <a:pt x="-208" y="271520"/>
                  </a:cubicBezTo>
                  <a:cubicBezTo>
                    <a:pt x="70" y="277098"/>
                    <a:pt x="4825" y="281398"/>
                    <a:pt x="10403" y="281119"/>
                  </a:cubicBezTo>
                  <a:cubicBezTo>
                    <a:pt x="12945" y="280993"/>
                    <a:pt x="15335" y="279905"/>
                    <a:pt x="17119" y="278097"/>
                  </a:cubicBezTo>
                  <a:cubicBezTo>
                    <a:pt x="48484" y="239017"/>
                    <a:pt x="60372" y="184380"/>
                    <a:pt x="89461" y="142138"/>
                  </a:cubicBezTo>
                  <a:cubicBezTo>
                    <a:pt x="127656" y="87780"/>
                    <a:pt x="174679" y="40201"/>
                    <a:pt x="228581" y="1374"/>
                  </a:cubicBezTo>
                  <a:cubicBezTo>
                    <a:pt x="229467" y="488"/>
                    <a:pt x="228455" y="-271"/>
                    <a:pt x="227444" y="-271"/>
                  </a:cubicBezTo>
                  <a:close/>
                </a:path>
              </a:pathLst>
            </a:custGeom>
            <a:solidFill>
              <a:srgbClr val="FFFFFF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93E5E0E-722B-45BC-B8BE-18406B7A37F3}"/>
                </a:ext>
              </a:extLst>
            </p:cNvPr>
            <p:cNvSpPr/>
            <p:nvPr/>
          </p:nvSpPr>
          <p:spPr>
            <a:xfrm>
              <a:off x="11150037" y="5087995"/>
              <a:ext cx="56395" cy="90862"/>
            </a:xfrm>
            <a:custGeom>
              <a:avLst/>
              <a:gdLst>
                <a:gd name="connsiteX0" fmla="*/ 43482 w 56395"/>
                <a:gd name="connsiteY0" fmla="*/ 42491 h 90862"/>
                <a:gd name="connsiteX1" fmla="*/ 33238 w 56395"/>
                <a:gd name="connsiteY1" fmla="*/ 10114 h 90862"/>
                <a:gd name="connsiteX2" fmla="*/ 12749 w 56395"/>
                <a:gd name="connsiteY2" fmla="*/ 730 h 90862"/>
                <a:gd name="connsiteX3" fmla="*/ 4149 w 56395"/>
                <a:gd name="connsiteY3" fmla="*/ 8344 h 90862"/>
                <a:gd name="connsiteX4" fmla="*/ 39055 w 56395"/>
                <a:gd name="connsiteY4" fmla="*/ 90425 h 90862"/>
                <a:gd name="connsiteX5" fmla="*/ 55750 w 56395"/>
                <a:gd name="connsiteY5" fmla="*/ 78106 h 90862"/>
                <a:gd name="connsiteX6" fmla="*/ 55876 w 56395"/>
                <a:gd name="connsiteY6" fmla="*/ 74868 h 90862"/>
                <a:gd name="connsiteX7" fmla="*/ 43482 w 56395"/>
                <a:gd name="connsiteY7" fmla="*/ 42491 h 90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395" h="90862">
                  <a:moveTo>
                    <a:pt x="43482" y="42491"/>
                  </a:moveTo>
                  <a:cubicBezTo>
                    <a:pt x="39055" y="32120"/>
                    <a:pt x="37285" y="20612"/>
                    <a:pt x="33238" y="10114"/>
                  </a:cubicBezTo>
                  <a:cubicBezTo>
                    <a:pt x="30165" y="1868"/>
                    <a:pt x="20995" y="-2331"/>
                    <a:pt x="12749" y="730"/>
                  </a:cubicBezTo>
                  <a:cubicBezTo>
                    <a:pt x="9031" y="2108"/>
                    <a:pt x="5970" y="4828"/>
                    <a:pt x="4149" y="8344"/>
                  </a:cubicBezTo>
                  <a:cubicBezTo>
                    <a:pt x="-8498" y="35029"/>
                    <a:pt x="5287" y="87136"/>
                    <a:pt x="39055" y="90425"/>
                  </a:cubicBezTo>
                  <a:cubicBezTo>
                    <a:pt x="47062" y="91639"/>
                    <a:pt x="54535" y="86112"/>
                    <a:pt x="55750" y="78106"/>
                  </a:cubicBezTo>
                  <a:cubicBezTo>
                    <a:pt x="55914" y="77031"/>
                    <a:pt x="55953" y="75944"/>
                    <a:pt x="55876" y="74868"/>
                  </a:cubicBezTo>
                  <a:cubicBezTo>
                    <a:pt x="54068" y="63321"/>
                    <a:pt x="49844" y="52293"/>
                    <a:pt x="43482" y="42491"/>
                  </a:cubicBezTo>
                  <a:close/>
                </a:path>
              </a:pathLst>
            </a:custGeom>
            <a:solidFill>
              <a:srgbClr val="FFFFFF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AFDDF7DF-5290-4898-A702-E34A966EE715}"/>
                </a:ext>
              </a:extLst>
            </p:cNvPr>
            <p:cNvSpPr/>
            <p:nvPr/>
          </p:nvSpPr>
          <p:spPr>
            <a:xfrm>
              <a:off x="11356707" y="4461360"/>
              <a:ext cx="89800" cy="234836"/>
            </a:xfrm>
            <a:custGeom>
              <a:avLst/>
              <a:gdLst>
                <a:gd name="connsiteX0" fmla="*/ 44354 w 89800"/>
                <a:gd name="connsiteY0" fmla="*/ 234566 h 234836"/>
                <a:gd name="connsiteX1" fmla="*/ 37525 w 89800"/>
                <a:gd name="connsiteY1" fmla="*/ 209271 h 234836"/>
                <a:gd name="connsiteX2" fmla="*/ -417 w 89800"/>
                <a:gd name="connsiteY2" fmla="*/ 47006 h 234836"/>
                <a:gd name="connsiteX3" fmla="*/ 42040 w 89800"/>
                <a:gd name="connsiteY3" fmla="*/ -206 h 234836"/>
                <a:gd name="connsiteX4" fmla="*/ 89252 w 89800"/>
                <a:gd name="connsiteY4" fmla="*/ 42238 h 234836"/>
                <a:gd name="connsiteX5" fmla="*/ 89252 w 89800"/>
                <a:gd name="connsiteY5" fmla="*/ 47006 h 234836"/>
                <a:gd name="connsiteX6" fmla="*/ 51310 w 89800"/>
                <a:gd name="connsiteY6" fmla="*/ 209271 h 234836"/>
                <a:gd name="connsiteX7" fmla="*/ 44354 w 89800"/>
                <a:gd name="connsiteY7" fmla="*/ 25506 h 234836"/>
                <a:gd name="connsiteX8" fmla="*/ 17163 w 89800"/>
                <a:gd name="connsiteY8" fmla="*/ 52698 h 234836"/>
                <a:gd name="connsiteX9" fmla="*/ 44354 w 89800"/>
                <a:gd name="connsiteY9" fmla="*/ 170571 h 234836"/>
                <a:gd name="connsiteX10" fmla="*/ 71546 w 89800"/>
                <a:gd name="connsiteY10" fmla="*/ 52698 h 234836"/>
                <a:gd name="connsiteX11" fmla="*/ 44354 w 89800"/>
                <a:gd name="connsiteY11" fmla="*/ 25506 h 234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9800" h="234836">
                  <a:moveTo>
                    <a:pt x="44354" y="234566"/>
                  </a:moveTo>
                  <a:lnTo>
                    <a:pt x="37525" y="209271"/>
                  </a:lnTo>
                  <a:cubicBezTo>
                    <a:pt x="33604" y="194980"/>
                    <a:pt x="-417" y="68127"/>
                    <a:pt x="-417" y="47006"/>
                  </a:cubicBezTo>
                  <a:cubicBezTo>
                    <a:pt x="-1733" y="22243"/>
                    <a:pt x="17276" y="1109"/>
                    <a:pt x="42040" y="-206"/>
                  </a:cubicBezTo>
                  <a:cubicBezTo>
                    <a:pt x="66791" y="-1521"/>
                    <a:pt x="87937" y="17475"/>
                    <a:pt x="89252" y="42238"/>
                  </a:cubicBezTo>
                  <a:cubicBezTo>
                    <a:pt x="89340" y="43832"/>
                    <a:pt x="89340" y="45425"/>
                    <a:pt x="89252" y="47006"/>
                  </a:cubicBezTo>
                  <a:cubicBezTo>
                    <a:pt x="89252" y="68127"/>
                    <a:pt x="55104" y="194980"/>
                    <a:pt x="51310" y="209271"/>
                  </a:cubicBezTo>
                  <a:close/>
                  <a:moveTo>
                    <a:pt x="44354" y="25506"/>
                  </a:moveTo>
                  <a:cubicBezTo>
                    <a:pt x="29342" y="25506"/>
                    <a:pt x="17163" y="37685"/>
                    <a:pt x="17163" y="52698"/>
                  </a:cubicBezTo>
                  <a:cubicBezTo>
                    <a:pt x="24182" y="92436"/>
                    <a:pt x="33250" y="131781"/>
                    <a:pt x="44354" y="170571"/>
                  </a:cubicBezTo>
                  <a:cubicBezTo>
                    <a:pt x="55521" y="131794"/>
                    <a:pt x="64602" y="92448"/>
                    <a:pt x="71546" y="52698"/>
                  </a:cubicBezTo>
                  <a:cubicBezTo>
                    <a:pt x="71546" y="37685"/>
                    <a:pt x="59366" y="25506"/>
                    <a:pt x="44354" y="25506"/>
                  </a:cubicBezTo>
                  <a:close/>
                </a:path>
              </a:pathLst>
            </a:custGeom>
            <a:solidFill>
              <a:srgbClr val="CB997E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B0E68C8-1C7C-4DEF-9840-2AF494C540AD}"/>
                </a:ext>
              </a:extLst>
            </p:cNvPr>
            <p:cNvSpPr/>
            <p:nvPr/>
          </p:nvSpPr>
          <p:spPr>
            <a:xfrm>
              <a:off x="11351966" y="4641054"/>
              <a:ext cx="99281" cy="86886"/>
            </a:xfrm>
            <a:custGeom>
              <a:avLst/>
              <a:gdLst>
                <a:gd name="connsiteX0" fmla="*/ 98799 w 99281"/>
                <a:gd name="connsiteY0" fmla="*/ 86616 h 86886"/>
                <a:gd name="connsiteX1" fmla="*/ -482 w 99281"/>
                <a:gd name="connsiteY1" fmla="*/ 86616 h 86886"/>
                <a:gd name="connsiteX2" fmla="*/ -482 w 99281"/>
                <a:gd name="connsiteY2" fmla="*/ 42098 h 86886"/>
                <a:gd name="connsiteX3" fmla="*/ 41886 w 99281"/>
                <a:gd name="connsiteY3" fmla="*/ -271 h 86886"/>
                <a:gd name="connsiteX4" fmla="*/ 56431 w 99281"/>
                <a:gd name="connsiteY4" fmla="*/ -271 h 86886"/>
                <a:gd name="connsiteX5" fmla="*/ 98799 w 99281"/>
                <a:gd name="connsiteY5" fmla="*/ 42098 h 86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9281" h="86886">
                  <a:moveTo>
                    <a:pt x="98799" y="86616"/>
                  </a:moveTo>
                  <a:lnTo>
                    <a:pt x="-482" y="86616"/>
                  </a:lnTo>
                  <a:lnTo>
                    <a:pt x="-482" y="42098"/>
                  </a:lnTo>
                  <a:cubicBezTo>
                    <a:pt x="-482" y="18700"/>
                    <a:pt x="18489" y="-271"/>
                    <a:pt x="41886" y="-271"/>
                  </a:cubicBezTo>
                  <a:lnTo>
                    <a:pt x="56431" y="-271"/>
                  </a:lnTo>
                  <a:cubicBezTo>
                    <a:pt x="79828" y="-271"/>
                    <a:pt x="98799" y="18700"/>
                    <a:pt x="98799" y="42098"/>
                  </a:cubicBezTo>
                  <a:close/>
                </a:path>
              </a:pathLst>
            </a:custGeom>
            <a:solidFill>
              <a:srgbClr val="CB997E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B1A2A07-CBAC-43BC-AAFC-4FC2573F59E5}"/>
                </a:ext>
              </a:extLst>
            </p:cNvPr>
            <p:cNvSpPr/>
            <p:nvPr/>
          </p:nvSpPr>
          <p:spPr>
            <a:xfrm>
              <a:off x="11396484" y="3433742"/>
              <a:ext cx="12647" cy="1081344"/>
            </a:xfrm>
            <a:custGeom>
              <a:avLst/>
              <a:gdLst>
                <a:gd name="connsiteX0" fmla="*/ 0 w 12647"/>
                <a:gd name="connsiteY0" fmla="*/ 1081344 h 1081344"/>
                <a:gd name="connsiteX1" fmla="*/ 0 w 12647"/>
                <a:gd name="connsiteY1" fmla="*/ 0 h 108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47" h="1081344">
                  <a:moveTo>
                    <a:pt x="0" y="1081344"/>
                  </a:moveTo>
                  <a:lnTo>
                    <a:pt x="0" y="0"/>
                  </a:lnTo>
                </a:path>
              </a:pathLst>
            </a:custGeom>
            <a:ln w="12647" cap="rnd">
              <a:solidFill>
                <a:srgbClr val="6A3A4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7FAB178F-63A2-4C03-8DC5-B9AA99EC72FF}"/>
              </a:ext>
            </a:extLst>
          </p:cNvPr>
          <p:cNvGrpSpPr/>
          <p:nvPr/>
        </p:nvGrpSpPr>
        <p:grpSpPr>
          <a:xfrm>
            <a:off x="9258324" y="3433742"/>
            <a:ext cx="425388" cy="1312410"/>
            <a:chOff x="9258324" y="3433742"/>
            <a:chExt cx="425388" cy="1312410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81EC8A76-DECB-47EF-ACB0-03C854DEF560}"/>
                </a:ext>
              </a:extLst>
            </p:cNvPr>
            <p:cNvSpPr/>
            <p:nvPr/>
          </p:nvSpPr>
          <p:spPr>
            <a:xfrm>
              <a:off x="9258324" y="3941152"/>
              <a:ext cx="425388" cy="805000"/>
            </a:xfrm>
            <a:custGeom>
              <a:avLst/>
              <a:gdLst>
                <a:gd name="connsiteX0" fmla="*/ 123596 w 425388"/>
                <a:gd name="connsiteY0" fmla="*/ 92814 h 805000"/>
                <a:gd name="connsiteX1" fmla="*/ 212127 w 425388"/>
                <a:gd name="connsiteY1" fmla="*/ -271 h 805000"/>
                <a:gd name="connsiteX2" fmla="*/ 300658 w 425388"/>
                <a:gd name="connsiteY2" fmla="*/ 92814 h 805000"/>
                <a:gd name="connsiteX3" fmla="*/ 292817 w 425388"/>
                <a:gd name="connsiteY3" fmla="*/ 723914 h 805000"/>
                <a:gd name="connsiteX4" fmla="*/ 212253 w 425388"/>
                <a:gd name="connsiteY4" fmla="*/ 804730 h 805000"/>
                <a:gd name="connsiteX5" fmla="*/ 131689 w 425388"/>
                <a:gd name="connsiteY5" fmla="*/ 723914 h 805000"/>
                <a:gd name="connsiteX6" fmla="*/ 123596 w 425388"/>
                <a:gd name="connsiteY6" fmla="*/ 92814 h 80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5388" h="805000">
                  <a:moveTo>
                    <a:pt x="123596" y="92814"/>
                  </a:moveTo>
                  <a:lnTo>
                    <a:pt x="212127" y="-271"/>
                  </a:lnTo>
                  <a:lnTo>
                    <a:pt x="300658" y="92814"/>
                  </a:lnTo>
                  <a:cubicBezTo>
                    <a:pt x="469322" y="270622"/>
                    <a:pt x="465844" y="550355"/>
                    <a:pt x="292817" y="723914"/>
                  </a:cubicBezTo>
                  <a:lnTo>
                    <a:pt x="212253" y="804730"/>
                  </a:lnTo>
                  <a:lnTo>
                    <a:pt x="131689" y="723914"/>
                  </a:lnTo>
                  <a:cubicBezTo>
                    <a:pt x="-41350" y="550393"/>
                    <a:pt x="-44930" y="270711"/>
                    <a:pt x="123596" y="92814"/>
                  </a:cubicBezTo>
                  <a:close/>
                </a:path>
              </a:pathLst>
            </a:custGeom>
            <a:solidFill>
              <a:srgbClr val="DEBEA9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0E14D1-EF17-4E14-81F2-E3E6D8A79592}"/>
                </a:ext>
              </a:extLst>
            </p:cNvPr>
            <p:cNvSpPr/>
            <p:nvPr/>
          </p:nvSpPr>
          <p:spPr>
            <a:xfrm>
              <a:off x="9475465" y="4016227"/>
              <a:ext cx="145487" cy="293745"/>
            </a:xfrm>
            <a:custGeom>
              <a:avLst/>
              <a:gdLst>
                <a:gd name="connsiteX0" fmla="*/ 3965 w 145487"/>
                <a:gd name="connsiteY0" fmla="*/ 32 h 293745"/>
                <a:gd name="connsiteX1" fmla="*/ 92496 w 145487"/>
                <a:gd name="connsiteY1" fmla="*/ 120055 h 293745"/>
                <a:gd name="connsiteX2" fmla="*/ 142074 w 145487"/>
                <a:gd name="connsiteY2" fmla="*/ 285482 h 293745"/>
                <a:gd name="connsiteX3" fmla="*/ 129376 w 145487"/>
                <a:gd name="connsiteY3" fmla="*/ 293171 h 293745"/>
                <a:gd name="connsiteX4" fmla="*/ 123482 w 145487"/>
                <a:gd name="connsiteY4" fmla="*/ 289276 h 293745"/>
                <a:gd name="connsiteX5" fmla="*/ 86806 w 145487"/>
                <a:gd name="connsiteY5" fmla="*/ 172289 h 293745"/>
                <a:gd name="connsiteX6" fmla="*/ -208 w 145487"/>
                <a:gd name="connsiteY6" fmla="*/ 3194 h 293745"/>
                <a:gd name="connsiteX7" fmla="*/ 3965 w 145487"/>
                <a:gd name="connsiteY7" fmla="*/ 32 h 29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487" h="293745">
                  <a:moveTo>
                    <a:pt x="3965" y="32"/>
                  </a:moveTo>
                  <a:cubicBezTo>
                    <a:pt x="41907" y="28488"/>
                    <a:pt x="68467" y="79584"/>
                    <a:pt x="92496" y="120055"/>
                  </a:cubicBezTo>
                  <a:cubicBezTo>
                    <a:pt x="118676" y="164194"/>
                    <a:pt x="155733" y="232869"/>
                    <a:pt x="142074" y="285482"/>
                  </a:cubicBezTo>
                  <a:cubicBezTo>
                    <a:pt x="140696" y="291110"/>
                    <a:pt x="135004" y="294550"/>
                    <a:pt x="129376" y="293171"/>
                  </a:cubicBezTo>
                  <a:cubicBezTo>
                    <a:pt x="127024" y="292590"/>
                    <a:pt x="124937" y="291211"/>
                    <a:pt x="123482" y="289276"/>
                  </a:cubicBezTo>
                  <a:cubicBezTo>
                    <a:pt x="100971" y="255761"/>
                    <a:pt x="98188" y="210610"/>
                    <a:pt x="86806" y="172289"/>
                  </a:cubicBezTo>
                  <a:cubicBezTo>
                    <a:pt x="66570" y="106523"/>
                    <a:pt x="29386" y="63775"/>
                    <a:pt x="-208" y="3194"/>
                  </a:cubicBezTo>
                  <a:cubicBezTo>
                    <a:pt x="-1473" y="665"/>
                    <a:pt x="1942" y="-980"/>
                    <a:pt x="3965" y="32"/>
                  </a:cubicBezTo>
                  <a:close/>
                </a:path>
              </a:pathLst>
            </a:custGeom>
            <a:solidFill>
              <a:srgbClr val="FFFFFF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C4B23F1-7F42-49D4-A381-CA1C6B43E886}"/>
                </a:ext>
              </a:extLst>
            </p:cNvPr>
            <p:cNvSpPr/>
            <p:nvPr/>
          </p:nvSpPr>
          <p:spPr>
            <a:xfrm>
              <a:off x="9582156" y="4409869"/>
              <a:ext cx="34925" cy="112203"/>
            </a:xfrm>
            <a:custGeom>
              <a:avLst/>
              <a:gdLst>
                <a:gd name="connsiteX0" fmla="*/ 3006 w 34925"/>
                <a:gd name="connsiteY0" fmla="*/ 62958 h 112203"/>
                <a:gd name="connsiteX1" fmla="*/ 19953 w 34925"/>
                <a:gd name="connsiteY1" fmla="*/ 2124 h 112203"/>
                <a:gd name="connsiteX2" fmla="*/ 28832 w 34925"/>
                <a:gd name="connsiteY2" fmla="*/ 1100 h 112203"/>
                <a:gd name="connsiteX3" fmla="*/ 30704 w 34925"/>
                <a:gd name="connsiteY3" fmla="*/ 3516 h 112203"/>
                <a:gd name="connsiteX4" fmla="*/ 31842 w 34925"/>
                <a:gd name="connsiteY4" fmla="*/ 62958 h 112203"/>
                <a:gd name="connsiteX5" fmla="*/ 15779 w 34925"/>
                <a:gd name="connsiteY5" fmla="*/ 110891 h 112203"/>
                <a:gd name="connsiteX6" fmla="*/ 7432 w 34925"/>
                <a:gd name="connsiteY6" fmla="*/ 110259 h 112203"/>
                <a:gd name="connsiteX7" fmla="*/ 3006 w 34925"/>
                <a:gd name="connsiteY7" fmla="*/ 62958 h 11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925" h="112203">
                  <a:moveTo>
                    <a:pt x="3006" y="62958"/>
                  </a:moveTo>
                  <a:cubicBezTo>
                    <a:pt x="6168" y="43228"/>
                    <a:pt x="8065" y="18819"/>
                    <a:pt x="19953" y="2124"/>
                  </a:cubicBezTo>
                  <a:cubicBezTo>
                    <a:pt x="22116" y="-608"/>
                    <a:pt x="26100" y="-1075"/>
                    <a:pt x="28832" y="1100"/>
                  </a:cubicBezTo>
                  <a:cubicBezTo>
                    <a:pt x="29654" y="1732"/>
                    <a:pt x="30286" y="2567"/>
                    <a:pt x="30704" y="3516"/>
                  </a:cubicBezTo>
                  <a:cubicBezTo>
                    <a:pt x="37406" y="21348"/>
                    <a:pt x="33359" y="44240"/>
                    <a:pt x="31842" y="62958"/>
                  </a:cubicBezTo>
                  <a:cubicBezTo>
                    <a:pt x="30451" y="78893"/>
                    <a:pt x="31842" y="102544"/>
                    <a:pt x="15779" y="110891"/>
                  </a:cubicBezTo>
                  <a:cubicBezTo>
                    <a:pt x="13149" y="112485"/>
                    <a:pt x="9798" y="112232"/>
                    <a:pt x="7432" y="110259"/>
                  </a:cubicBezTo>
                  <a:cubicBezTo>
                    <a:pt x="-5215" y="97738"/>
                    <a:pt x="477" y="79146"/>
                    <a:pt x="3006" y="62958"/>
                  </a:cubicBezTo>
                  <a:close/>
                </a:path>
              </a:pathLst>
            </a:custGeom>
            <a:solidFill>
              <a:srgbClr val="FFFFFF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65D51B34-FF16-4552-A926-39ED3678FE94}"/>
                </a:ext>
              </a:extLst>
            </p:cNvPr>
            <p:cNvSpPr/>
            <p:nvPr/>
          </p:nvSpPr>
          <p:spPr>
            <a:xfrm>
              <a:off x="9431473" y="3787867"/>
              <a:ext cx="78412" cy="193503"/>
            </a:xfrm>
            <a:custGeom>
              <a:avLst/>
              <a:gdLst>
                <a:gd name="connsiteX0" fmla="*/ -482 w 78412"/>
                <a:gd name="connsiteY0" fmla="*/ 193233 h 193503"/>
                <a:gd name="connsiteX1" fmla="*/ 77931 w 78412"/>
                <a:gd name="connsiteY1" fmla="*/ 193233 h 193503"/>
                <a:gd name="connsiteX2" fmla="*/ 77931 w 78412"/>
                <a:gd name="connsiteY2" fmla="*/ 38936 h 193503"/>
                <a:gd name="connsiteX3" fmla="*/ 38725 w 78412"/>
                <a:gd name="connsiteY3" fmla="*/ -271 h 193503"/>
                <a:gd name="connsiteX4" fmla="*/ -482 w 78412"/>
                <a:gd name="connsiteY4" fmla="*/ 38936 h 193503"/>
                <a:gd name="connsiteX5" fmla="*/ 63514 w 78412"/>
                <a:gd name="connsiteY5" fmla="*/ 178815 h 193503"/>
                <a:gd name="connsiteX6" fmla="*/ 13936 w 78412"/>
                <a:gd name="connsiteY6" fmla="*/ 178815 h 193503"/>
                <a:gd name="connsiteX7" fmla="*/ 13936 w 78412"/>
                <a:gd name="connsiteY7" fmla="*/ 38936 h 193503"/>
                <a:gd name="connsiteX8" fmla="*/ 43758 w 78412"/>
                <a:gd name="connsiteY8" fmla="*/ 19181 h 193503"/>
                <a:gd name="connsiteX9" fmla="*/ 63514 w 78412"/>
                <a:gd name="connsiteY9" fmla="*/ 38936 h 193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412" h="193503">
                  <a:moveTo>
                    <a:pt x="-482" y="193233"/>
                  </a:moveTo>
                  <a:lnTo>
                    <a:pt x="77931" y="193233"/>
                  </a:lnTo>
                  <a:lnTo>
                    <a:pt x="77931" y="38936"/>
                  </a:lnTo>
                  <a:cubicBezTo>
                    <a:pt x="77931" y="17284"/>
                    <a:pt x="60376" y="-271"/>
                    <a:pt x="38725" y="-271"/>
                  </a:cubicBezTo>
                  <a:cubicBezTo>
                    <a:pt x="17073" y="-271"/>
                    <a:pt x="-482" y="17284"/>
                    <a:pt x="-482" y="38936"/>
                  </a:cubicBezTo>
                  <a:close/>
                  <a:moveTo>
                    <a:pt x="63514" y="178815"/>
                  </a:moveTo>
                  <a:lnTo>
                    <a:pt x="13936" y="178815"/>
                  </a:lnTo>
                  <a:lnTo>
                    <a:pt x="13936" y="38936"/>
                  </a:lnTo>
                  <a:cubicBezTo>
                    <a:pt x="16718" y="25252"/>
                    <a:pt x="30061" y="16399"/>
                    <a:pt x="43758" y="19181"/>
                  </a:cubicBezTo>
                  <a:cubicBezTo>
                    <a:pt x="53712" y="21205"/>
                    <a:pt x="61490" y="28983"/>
                    <a:pt x="63514" y="38936"/>
                  </a:cubicBezTo>
                  <a:close/>
                </a:path>
              </a:pathLst>
            </a:custGeom>
            <a:solidFill>
              <a:srgbClr val="CB997E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FFB0C3D-480A-45CD-9813-207097C4F1A6}"/>
                </a:ext>
              </a:extLst>
            </p:cNvPr>
            <p:cNvSpPr/>
            <p:nvPr/>
          </p:nvSpPr>
          <p:spPr>
            <a:xfrm rot="10800000">
              <a:off x="9440958" y="3894863"/>
              <a:ext cx="59568" cy="79298"/>
            </a:xfrm>
            <a:custGeom>
              <a:avLst/>
              <a:gdLst>
                <a:gd name="connsiteX0" fmla="*/ -481 w 59568"/>
                <a:gd name="connsiteY0" fmla="*/ -270 h 79298"/>
                <a:gd name="connsiteX1" fmla="*/ 59088 w 59568"/>
                <a:gd name="connsiteY1" fmla="*/ -270 h 79298"/>
                <a:gd name="connsiteX2" fmla="*/ 59088 w 59568"/>
                <a:gd name="connsiteY2" fmla="*/ 79028 h 79298"/>
                <a:gd name="connsiteX3" fmla="*/ -481 w 59568"/>
                <a:gd name="connsiteY3" fmla="*/ 79028 h 79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568" h="79298">
                  <a:moveTo>
                    <a:pt x="-481" y="-270"/>
                  </a:moveTo>
                  <a:lnTo>
                    <a:pt x="59088" y="-270"/>
                  </a:lnTo>
                  <a:lnTo>
                    <a:pt x="59088" y="79028"/>
                  </a:lnTo>
                  <a:lnTo>
                    <a:pt x="-481" y="79028"/>
                  </a:lnTo>
                  <a:close/>
                </a:path>
              </a:pathLst>
            </a:custGeom>
            <a:solidFill>
              <a:srgbClr val="CB997E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277E3712-3AE8-45D0-A733-3955D9B219DC}"/>
                </a:ext>
              </a:extLst>
            </p:cNvPr>
            <p:cNvSpPr/>
            <p:nvPr/>
          </p:nvSpPr>
          <p:spPr>
            <a:xfrm>
              <a:off x="9474094" y="3433742"/>
              <a:ext cx="12647" cy="360448"/>
            </a:xfrm>
            <a:custGeom>
              <a:avLst/>
              <a:gdLst>
                <a:gd name="connsiteX0" fmla="*/ 0 w 12647"/>
                <a:gd name="connsiteY0" fmla="*/ 360448 h 360448"/>
                <a:gd name="connsiteX1" fmla="*/ 0 w 12647"/>
                <a:gd name="connsiteY1" fmla="*/ 0 h 360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47" h="360448">
                  <a:moveTo>
                    <a:pt x="0" y="360448"/>
                  </a:moveTo>
                  <a:lnTo>
                    <a:pt x="0" y="0"/>
                  </a:lnTo>
                </a:path>
              </a:pathLst>
            </a:custGeom>
            <a:ln w="12647" cap="rnd">
              <a:solidFill>
                <a:srgbClr val="6A3A4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15982FA-F154-403F-B297-13A4EAC96FD3}"/>
              </a:ext>
            </a:extLst>
          </p:cNvPr>
          <p:cNvSpPr txBox="1"/>
          <p:nvPr/>
        </p:nvSpPr>
        <p:spPr>
          <a:xfrm>
            <a:off x="3035605" y="5481447"/>
            <a:ext cx="3060142" cy="10002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000" dirty="0">
                <a:solidFill>
                  <a:srgbClr val="FDE7D7"/>
                </a:solidFill>
              </a:rPr>
              <a:t>Wishing you lots</a:t>
            </a:r>
            <a:br>
              <a:rPr lang="en-GB" sz="2000" dirty="0">
                <a:solidFill>
                  <a:srgbClr val="FDE7D7"/>
                </a:solidFill>
              </a:rPr>
            </a:br>
            <a:r>
              <a:rPr lang="en-GB" sz="2000" dirty="0">
                <a:solidFill>
                  <a:srgbClr val="FDE7D7"/>
                </a:solidFill>
              </a:rPr>
              <a:t>of festive cheer!</a:t>
            </a:r>
          </a:p>
          <a:p>
            <a:pPr algn="ctr">
              <a:spcBef>
                <a:spcPts val="600"/>
              </a:spcBef>
            </a:pPr>
            <a:r>
              <a:rPr lang="en-GB" sz="2000" dirty="0">
                <a:solidFill>
                  <a:srgbClr val="FDE7D7"/>
                </a:solidFill>
              </a:rPr>
              <a:t>From, BrightCarbon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B1976DB-A3E5-44BC-8082-DF578E576C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96000" y="0"/>
            <a:ext cx="3048000" cy="3427419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E830283F-74D2-4ACE-BDBF-22FA865CCD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144000" y="0"/>
            <a:ext cx="3048000" cy="3427419"/>
          </a:xfrm>
          <a:prstGeom prst="rect">
            <a:avLst/>
          </a:prstGeom>
        </p:spPr>
      </p:pic>
      <p:pic>
        <p:nvPicPr>
          <p:cNvPr id="124" name="Graphic 123" descr="Refresh with solid fill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6BC738BD-B85D-4D76-B4EA-264D93BAEF0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621915" y="93642"/>
            <a:ext cx="500717" cy="50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672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Dur="0" decel="100000" restart="neve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repeatDur="0" decel="100000" restart="neve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repeatDur="0" decel="100000" restart="neve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repeatDur="0" decel="100000" restart="neve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repeatDur="0" decel="100000" restart="neve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repeatDur="0" decel="100000" restart="neve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1.11111E-6 L -0.48555 1.11111E-6 " pathEditMode="relative" rAng="0" ptsTypes="AA">
                                      <p:cBhvr>
                                        <p:cTn id="56" dur="3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84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5" presetClass="path" presetSubtype="0" decel="10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50013 1.11111E-6 L 1.66667E-6 1.11111E-6 " pathEditMode="relative" rAng="0" ptsTypes="AA">
                                      <p:cBhvr>
                                        <p:cTn id="58" dur="3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52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35" presetClass="path" presetSubtype="0" repeatDur="0" accel="100000" restart="never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2.08333E-7 1.11111E-6 L -0.48555 1.11111E-6 " pathEditMode="relative" ptsTypes="">
                                      <p:cBhvr additive="base">
                                        <p:cTn id="60" dur="3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35" presetClass="path" presetSubtype="0" repeatDur="0" decel="100000" restart="never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Motion origin="layout" path="M 0.50013 1.11111E-6 L 1.66667E-6 1.11111E-6 " pathEditMode="relative" ptsTypes="">
                                      <p:cBhvr additive="base">
                                        <p:cTn id="62" dur="3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35" presetClass="path" presetSubtype="0" repeatDur="0" accel="100000" restart="never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Motion origin="layout" path="M 2.08333E-7 1.11111E-6 L -0.48555 1.11111E-6 " pathEditMode="relative" ptsTypes="">
                                      <p:cBhvr additive="base">
                                        <p:cTn id="64" dur="3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35" presetClass="path" presetSubtype="0" repeatDur="0" decel="100000" restart="never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Motion origin="layout" path="M 0.50013 1.11111E-6 L 1.66667E-6 1.11111E-6 " pathEditMode="relative" ptsTypes="">
                                      <p:cBhvr additive="base">
                                        <p:cTn id="66" dur="3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64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7037E-6 L -8.33333E-7 -0.01944 " pathEditMode="relative" rAng="0" ptsTypes="AA">
                                      <p:cBhvr>
                                        <p:cTn id="68" dur="3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2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64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7037E-6 L -2.91667E-6 -0.01297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8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64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4.07407E-6 L 3.75E-6 -0.01203 " pathEditMode="relative" rAng="0" ptsTypes="AA">
                                      <p:cBhvr>
                                        <p:cTn id="72" dur="3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2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/>
      <p:bldP spid="1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roup 115">
            <a:extLst>
              <a:ext uri="{FF2B5EF4-FFF2-40B4-BE49-F238E27FC236}">
                <a16:creationId xmlns:a16="http://schemas.microsoft.com/office/drawing/2014/main" id="{2B4E40AF-FEE2-4E30-8B03-3A3489D1926B}"/>
              </a:ext>
            </a:extLst>
          </p:cNvPr>
          <p:cNvGrpSpPr/>
          <p:nvPr/>
        </p:nvGrpSpPr>
        <p:grpSpPr>
          <a:xfrm>
            <a:off x="6096000" y="3430707"/>
            <a:ext cx="6094608" cy="3423118"/>
            <a:chOff x="6096000" y="3430707"/>
            <a:chExt cx="6094608" cy="3423118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1AD2AC6-17ED-4D67-9B4F-6F07A1A50A35}"/>
                </a:ext>
              </a:extLst>
            </p:cNvPr>
            <p:cNvSpPr/>
            <p:nvPr/>
          </p:nvSpPr>
          <p:spPr>
            <a:xfrm rot="10800000">
              <a:off x="6096000" y="3430707"/>
              <a:ext cx="6094608" cy="3423118"/>
            </a:xfrm>
            <a:custGeom>
              <a:avLst/>
              <a:gdLst>
                <a:gd name="connsiteX0" fmla="*/ -482 w 6094608"/>
                <a:gd name="connsiteY0" fmla="*/ -270 h 3423118"/>
                <a:gd name="connsiteX1" fmla="*/ 6094127 w 6094608"/>
                <a:gd name="connsiteY1" fmla="*/ -270 h 3423118"/>
                <a:gd name="connsiteX2" fmla="*/ 6094127 w 6094608"/>
                <a:gd name="connsiteY2" fmla="*/ 3422848 h 3423118"/>
                <a:gd name="connsiteX3" fmla="*/ -482 w 6094608"/>
                <a:gd name="connsiteY3" fmla="*/ 3422848 h 3423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4608" h="3423118">
                  <a:moveTo>
                    <a:pt x="-482" y="-270"/>
                  </a:moveTo>
                  <a:lnTo>
                    <a:pt x="6094127" y="-270"/>
                  </a:lnTo>
                  <a:lnTo>
                    <a:pt x="6094127" y="3422848"/>
                  </a:lnTo>
                  <a:lnTo>
                    <a:pt x="-482" y="3422848"/>
                  </a:lnTo>
                  <a:close/>
                </a:path>
              </a:pathLst>
            </a:custGeom>
            <a:solidFill>
              <a:srgbClr val="ED6DA6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F3AE6E9-101A-407C-8CF7-D3A2A0DE1CA9}"/>
                </a:ext>
              </a:extLst>
            </p:cNvPr>
            <p:cNvSpPr/>
            <p:nvPr/>
          </p:nvSpPr>
          <p:spPr>
            <a:xfrm>
              <a:off x="10717563" y="5394074"/>
              <a:ext cx="413706" cy="1087668"/>
            </a:xfrm>
            <a:custGeom>
              <a:avLst/>
              <a:gdLst>
                <a:gd name="connsiteX0" fmla="*/ 236037 w 413706"/>
                <a:gd name="connsiteY0" fmla="*/ -271 h 1087668"/>
                <a:gd name="connsiteX1" fmla="*/ 176595 w 413706"/>
                <a:gd name="connsiteY1" fmla="*/ -271 h 1087668"/>
                <a:gd name="connsiteX2" fmla="*/ 86799 w 413706"/>
                <a:gd name="connsiteY2" fmla="*/ 170974 h 1087668"/>
                <a:gd name="connsiteX3" fmla="*/ 7626 w 413706"/>
                <a:gd name="connsiteY3" fmla="*/ 396855 h 1087668"/>
                <a:gd name="connsiteX4" fmla="*/ 206316 w 413706"/>
                <a:gd name="connsiteY4" fmla="*/ 1087398 h 1087668"/>
                <a:gd name="connsiteX5" fmla="*/ 405005 w 413706"/>
                <a:gd name="connsiteY5" fmla="*/ 396729 h 1087668"/>
                <a:gd name="connsiteX6" fmla="*/ 326465 w 413706"/>
                <a:gd name="connsiteY6" fmla="*/ 170847 h 1087668"/>
                <a:gd name="connsiteX7" fmla="*/ 236037 w 413706"/>
                <a:gd name="connsiteY7" fmla="*/ -271 h 108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3706" h="1087668">
                  <a:moveTo>
                    <a:pt x="236037" y="-271"/>
                  </a:moveTo>
                  <a:lnTo>
                    <a:pt x="176595" y="-271"/>
                  </a:lnTo>
                  <a:cubicBezTo>
                    <a:pt x="176227" y="68000"/>
                    <a:pt x="142750" y="131856"/>
                    <a:pt x="86799" y="170974"/>
                  </a:cubicBezTo>
                  <a:cubicBezTo>
                    <a:pt x="15025" y="221740"/>
                    <a:pt x="-16745" y="312384"/>
                    <a:pt x="7626" y="396855"/>
                  </a:cubicBezTo>
                  <a:lnTo>
                    <a:pt x="206316" y="1087398"/>
                  </a:lnTo>
                  <a:lnTo>
                    <a:pt x="405005" y="396729"/>
                  </a:lnTo>
                  <a:cubicBezTo>
                    <a:pt x="429515" y="312396"/>
                    <a:pt x="398011" y="221778"/>
                    <a:pt x="326465" y="170847"/>
                  </a:cubicBezTo>
                  <a:cubicBezTo>
                    <a:pt x="270311" y="131894"/>
                    <a:pt x="236581" y="68075"/>
                    <a:pt x="236037" y="-271"/>
                  </a:cubicBezTo>
                  <a:close/>
                </a:path>
              </a:pathLst>
            </a:custGeom>
            <a:solidFill>
              <a:srgbClr val="C49330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E4C8EA5-504F-4FF8-AD70-183E8BC7C901}"/>
                </a:ext>
              </a:extLst>
            </p:cNvPr>
            <p:cNvSpPr/>
            <p:nvPr/>
          </p:nvSpPr>
          <p:spPr>
            <a:xfrm>
              <a:off x="10868839" y="5262416"/>
              <a:ext cx="111169" cy="136590"/>
            </a:xfrm>
            <a:custGeom>
              <a:avLst/>
              <a:gdLst>
                <a:gd name="connsiteX0" fmla="*/ 79425 w 111169"/>
                <a:gd name="connsiteY0" fmla="*/ 0 h 136590"/>
                <a:gd name="connsiteX1" fmla="*/ 55521 w 111169"/>
                <a:gd name="connsiteY1" fmla="*/ 0 h 136590"/>
                <a:gd name="connsiteX2" fmla="*/ 31745 w 111169"/>
                <a:gd name="connsiteY2" fmla="*/ 0 h 136590"/>
                <a:gd name="connsiteX3" fmla="*/ 0 w 111169"/>
                <a:gd name="connsiteY3" fmla="*/ 136591 h 136590"/>
                <a:gd name="connsiteX4" fmla="*/ 55521 w 111169"/>
                <a:gd name="connsiteY4" fmla="*/ 136591 h 136590"/>
                <a:gd name="connsiteX5" fmla="*/ 111170 w 111169"/>
                <a:gd name="connsiteY5" fmla="*/ 136591 h 136590"/>
                <a:gd name="connsiteX6" fmla="*/ 79425 w 111169"/>
                <a:gd name="connsiteY6" fmla="*/ 0 h 13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169" h="136590">
                  <a:moveTo>
                    <a:pt x="79425" y="0"/>
                  </a:moveTo>
                  <a:lnTo>
                    <a:pt x="55521" y="0"/>
                  </a:lnTo>
                  <a:lnTo>
                    <a:pt x="31745" y="0"/>
                  </a:lnTo>
                  <a:lnTo>
                    <a:pt x="0" y="136591"/>
                  </a:lnTo>
                  <a:lnTo>
                    <a:pt x="55521" y="136591"/>
                  </a:lnTo>
                  <a:lnTo>
                    <a:pt x="111170" y="136591"/>
                  </a:lnTo>
                  <a:lnTo>
                    <a:pt x="79425" y="0"/>
                  </a:lnTo>
                  <a:close/>
                </a:path>
              </a:pathLst>
            </a:custGeom>
            <a:solidFill>
              <a:srgbClr val="B0D9C7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D1ACFA4-E8F4-4245-878F-C3F6E164F0C8}"/>
                </a:ext>
              </a:extLst>
            </p:cNvPr>
            <p:cNvSpPr/>
            <p:nvPr/>
          </p:nvSpPr>
          <p:spPr>
            <a:xfrm>
              <a:off x="10764878" y="5646641"/>
              <a:ext cx="104972" cy="104972"/>
            </a:xfrm>
            <a:custGeom>
              <a:avLst/>
              <a:gdLst>
                <a:gd name="connsiteX0" fmla="*/ 104973 w 104972"/>
                <a:gd name="connsiteY0" fmla="*/ 52486 h 104972"/>
                <a:gd name="connsiteX1" fmla="*/ 52486 w 104972"/>
                <a:gd name="connsiteY1" fmla="*/ 104972 h 104972"/>
                <a:gd name="connsiteX2" fmla="*/ 0 w 104972"/>
                <a:gd name="connsiteY2" fmla="*/ 52486 h 104972"/>
                <a:gd name="connsiteX3" fmla="*/ 52486 w 104972"/>
                <a:gd name="connsiteY3" fmla="*/ 0 h 104972"/>
                <a:gd name="connsiteX4" fmla="*/ 104973 w 104972"/>
                <a:gd name="connsiteY4" fmla="*/ 52486 h 104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972" h="104972">
                  <a:moveTo>
                    <a:pt x="104973" y="52486"/>
                  </a:moveTo>
                  <a:cubicBezTo>
                    <a:pt x="104973" y="81474"/>
                    <a:pt x="81473" y="104972"/>
                    <a:pt x="52486" y="104972"/>
                  </a:cubicBezTo>
                  <a:cubicBezTo>
                    <a:pt x="23499" y="104972"/>
                    <a:pt x="0" y="81474"/>
                    <a:pt x="0" y="52486"/>
                  </a:cubicBezTo>
                  <a:cubicBezTo>
                    <a:pt x="0" y="23499"/>
                    <a:pt x="23499" y="0"/>
                    <a:pt x="52486" y="0"/>
                  </a:cubicBezTo>
                  <a:cubicBezTo>
                    <a:pt x="81474" y="0"/>
                    <a:pt x="104973" y="23499"/>
                    <a:pt x="104973" y="52486"/>
                  </a:cubicBezTo>
                  <a:close/>
                </a:path>
              </a:pathLst>
            </a:custGeom>
            <a:solidFill>
              <a:srgbClr val="FFFFFF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4133662-460B-4557-B2DC-C14D81F464F1}"/>
                </a:ext>
              </a:extLst>
            </p:cNvPr>
            <p:cNvSpPr/>
            <p:nvPr/>
          </p:nvSpPr>
          <p:spPr>
            <a:xfrm>
              <a:off x="10886418" y="5132149"/>
              <a:ext cx="75883" cy="243333"/>
            </a:xfrm>
            <a:custGeom>
              <a:avLst/>
              <a:gdLst>
                <a:gd name="connsiteX0" fmla="*/ 37460 w 75883"/>
                <a:gd name="connsiteY0" fmla="*/ 243063 h 243333"/>
                <a:gd name="connsiteX1" fmla="*/ -482 w 75883"/>
                <a:gd name="connsiteY1" fmla="*/ 81052 h 243333"/>
                <a:gd name="connsiteX2" fmla="*/ 37460 w 75883"/>
                <a:gd name="connsiteY2" fmla="*/ -271 h 243333"/>
                <a:gd name="connsiteX3" fmla="*/ 75402 w 75883"/>
                <a:gd name="connsiteY3" fmla="*/ 81052 h 243333"/>
                <a:gd name="connsiteX4" fmla="*/ 14569 w 75883"/>
                <a:gd name="connsiteY4" fmla="*/ 82696 h 243333"/>
                <a:gd name="connsiteX5" fmla="*/ 37460 w 75883"/>
                <a:gd name="connsiteY5" fmla="*/ 180206 h 243333"/>
                <a:gd name="connsiteX6" fmla="*/ 60352 w 75883"/>
                <a:gd name="connsiteY6" fmla="*/ 82696 h 243333"/>
                <a:gd name="connsiteX7" fmla="*/ 37460 w 75883"/>
                <a:gd name="connsiteY7" fmla="*/ 34004 h 243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883" h="243333">
                  <a:moveTo>
                    <a:pt x="37460" y="243063"/>
                  </a:moveTo>
                  <a:lnTo>
                    <a:pt x="-482" y="81052"/>
                  </a:lnTo>
                  <a:lnTo>
                    <a:pt x="37460" y="-271"/>
                  </a:lnTo>
                  <a:lnTo>
                    <a:pt x="75402" y="81052"/>
                  </a:lnTo>
                  <a:close/>
                  <a:moveTo>
                    <a:pt x="14569" y="82696"/>
                  </a:moveTo>
                  <a:lnTo>
                    <a:pt x="37460" y="180206"/>
                  </a:lnTo>
                  <a:lnTo>
                    <a:pt x="60352" y="82696"/>
                  </a:lnTo>
                  <a:lnTo>
                    <a:pt x="37460" y="34004"/>
                  </a:lnTo>
                  <a:close/>
                </a:path>
              </a:pathLst>
            </a:custGeom>
            <a:solidFill>
              <a:srgbClr val="B0D9C7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4AF00390-035B-490C-B745-5CB40072B9F9}"/>
                </a:ext>
              </a:extLst>
            </p:cNvPr>
            <p:cNvSpPr/>
            <p:nvPr/>
          </p:nvSpPr>
          <p:spPr>
            <a:xfrm>
              <a:off x="7960451" y="4369643"/>
              <a:ext cx="413706" cy="1087668"/>
            </a:xfrm>
            <a:custGeom>
              <a:avLst/>
              <a:gdLst>
                <a:gd name="connsiteX0" fmla="*/ 236037 w 413706"/>
                <a:gd name="connsiteY0" fmla="*/ -271 h 1087668"/>
                <a:gd name="connsiteX1" fmla="*/ 176595 w 413706"/>
                <a:gd name="connsiteY1" fmla="*/ -271 h 1087668"/>
                <a:gd name="connsiteX2" fmla="*/ 86799 w 413706"/>
                <a:gd name="connsiteY2" fmla="*/ 170974 h 1087668"/>
                <a:gd name="connsiteX3" fmla="*/ 7626 w 413706"/>
                <a:gd name="connsiteY3" fmla="*/ 396855 h 1087668"/>
                <a:gd name="connsiteX4" fmla="*/ 206316 w 413706"/>
                <a:gd name="connsiteY4" fmla="*/ 1087398 h 1087668"/>
                <a:gd name="connsiteX5" fmla="*/ 405005 w 413706"/>
                <a:gd name="connsiteY5" fmla="*/ 396729 h 1087668"/>
                <a:gd name="connsiteX6" fmla="*/ 326465 w 413706"/>
                <a:gd name="connsiteY6" fmla="*/ 170847 h 1087668"/>
                <a:gd name="connsiteX7" fmla="*/ 236037 w 413706"/>
                <a:gd name="connsiteY7" fmla="*/ -271 h 108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3706" h="1087668">
                  <a:moveTo>
                    <a:pt x="236037" y="-271"/>
                  </a:moveTo>
                  <a:lnTo>
                    <a:pt x="176595" y="-271"/>
                  </a:lnTo>
                  <a:cubicBezTo>
                    <a:pt x="176227" y="68000"/>
                    <a:pt x="142750" y="131856"/>
                    <a:pt x="86799" y="170974"/>
                  </a:cubicBezTo>
                  <a:cubicBezTo>
                    <a:pt x="15025" y="221740"/>
                    <a:pt x="-16745" y="312384"/>
                    <a:pt x="7626" y="396855"/>
                  </a:cubicBezTo>
                  <a:lnTo>
                    <a:pt x="206316" y="1087398"/>
                  </a:lnTo>
                  <a:lnTo>
                    <a:pt x="405005" y="396729"/>
                  </a:lnTo>
                  <a:cubicBezTo>
                    <a:pt x="429515" y="312396"/>
                    <a:pt x="398011" y="221778"/>
                    <a:pt x="326465" y="170847"/>
                  </a:cubicBezTo>
                  <a:cubicBezTo>
                    <a:pt x="270311" y="131894"/>
                    <a:pt x="236581" y="68075"/>
                    <a:pt x="236037" y="-271"/>
                  </a:cubicBezTo>
                  <a:close/>
                </a:path>
              </a:pathLst>
            </a:custGeom>
            <a:solidFill>
              <a:srgbClr val="B0D9C7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CE209139-59E8-437E-967B-586EAD9816C8}"/>
                </a:ext>
              </a:extLst>
            </p:cNvPr>
            <p:cNvSpPr/>
            <p:nvPr/>
          </p:nvSpPr>
          <p:spPr>
            <a:xfrm>
              <a:off x="8111727" y="4237984"/>
              <a:ext cx="111043" cy="136590"/>
            </a:xfrm>
            <a:custGeom>
              <a:avLst/>
              <a:gdLst>
                <a:gd name="connsiteX0" fmla="*/ 79425 w 111043"/>
                <a:gd name="connsiteY0" fmla="*/ 0 h 136590"/>
                <a:gd name="connsiteX1" fmla="*/ 55522 w 111043"/>
                <a:gd name="connsiteY1" fmla="*/ 0 h 136590"/>
                <a:gd name="connsiteX2" fmla="*/ 31745 w 111043"/>
                <a:gd name="connsiteY2" fmla="*/ 0 h 136590"/>
                <a:gd name="connsiteX3" fmla="*/ 0 w 111043"/>
                <a:gd name="connsiteY3" fmla="*/ 136591 h 136590"/>
                <a:gd name="connsiteX4" fmla="*/ 55522 w 111043"/>
                <a:gd name="connsiteY4" fmla="*/ 136591 h 136590"/>
                <a:gd name="connsiteX5" fmla="*/ 111043 w 111043"/>
                <a:gd name="connsiteY5" fmla="*/ 136591 h 136590"/>
                <a:gd name="connsiteX6" fmla="*/ 79425 w 111043"/>
                <a:gd name="connsiteY6" fmla="*/ 0 h 13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043" h="136590">
                  <a:moveTo>
                    <a:pt x="79425" y="0"/>
                  </a:moveTo>
                  <a:lnTo>
                    <a:pt x="55522" y="0"/>
                  </a:lnTo>
                  <a:lnTo>
                    <a:pt x="31745" y="0"/>
                  </a:lnTo>
                  <a:lnTo>
                    <a:pt x="0" y="136591"/>
                  </a:lnTo>
                  <a:lnTo>
                    <a:pt x="55522" y="136591"/>
                  </a:lnTo>
                  <a:lnTo>
                    <a:pt x="111043" y="136591"/>
                  </a:lnTo>
                  <a:lnTo>
                    <a:pt x="79425" y="0"/>
                  </a:lnTo>
                  <a:close/>
                </a:path>
              </a:pathLst>
            </a:custGeom>
            <a:solidFill>
              <a:srgbClr val="396742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2098DEB-3EC2-4AC0-A19B-B12852F4F72B}"/>
                </a:ext>
              </a:extLst>
            </p:cNvPr>
            <p:cNvSpPr/>
            <p:nvPr/>
          </p:nvSpPr>
          <p:spPr>
            <a:xfrm>
              <a:off x="8172181" y="4634856"/>
              <a:ext cx="104972" cy="104972"/>
            </a:xfrm>
            <a:custGeom>
              <a:avLst/>
              <a:gdLst>
                <a:gd name="connsiteX0" fmla="*/ 104973 w 104972"/>
                <a:gd name="connsiteY0" fmla="*/ 52486 h 104972"/>
                <a:gd name="connsiteX1" fmla="*/ 52486 w 104972"/>
                <a:gd name="connsiteY1" fmla="*/ 104973 h 104972"/>
                <a:gd name="connsiteX2" fmla="*/ 0 w 104972"/>
                <a:gd name="connsiteY2" fmla="*/ 52486 h 104972"/>
                <a:gd name="connsiteX3" fmla="*/ 52486 w 104972"/>
                <a:gd name="connsiteY3" fmla="*/ 0 h 104972"/>
                <a:gd name="connsiteX4" fmla="*/ 104973 w 104972"/>
                <a:gd name="connsiteY4" fmla="*/ 52486 h 104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972" h="104972">
                  <a:moveTo>
                    <a:pt x="104973" y="52486"/>
                  </a:moveTo>
                  <a:cubicBezTo>
                    <a:pt x="104973" y="81474"/>
                    <a:pt x="81474" y="104973"/>
                    <a:pt x="52486" y="104973"/>
                  </a:cubicBezTo>
                  <a:cubicBezTo>
                    <a:pt x="23499" y="104973"/>
                    <a:pt x="0" y="81474"/>
                    <a:pt x="0" y="52486"/>
                  </a:cubicBezTo>
                  <a:cubicBezTo>
                    <a:pt x="0" y="23499"/>
                    <a:pt x="23499" y="0"/>
                    <a:pt x="52486" y="0"/>
                  </a:cubicBezTo>
                  <a:cubicBezTo>
                    <a:pt x="81474" y="0"/>
                    <a:pt x="104973" y="23499"/>
                    <a:pt x="104973" y="52486"/>
                  </a:cubicBezTo>
                  <a:close/>
                </a:path>
              </a:pathLst>
            </a:custGeom>
            <a:solidFill>
              <a:srgbClr val="FFFFFF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AE18358-5764-46F3-9E73-BB2D1E3E95FB}"/>
                </a:ext>
              </a:extLst>
            </p:cNvPr>
            <p:cNvSpPr/>
            <p:nvPr/>
          </p:nvSpPr>
          <p:spPr>
            <a:xfrm>
              <a:off x="8129306" y="4107717"/>
              <a:ext cx="75883" cy="243333"/>
            </a:xfrm>
            <a:custGeom>
              <a:avLst/>
              <a:gdLst>
                <a:gd name="connsiteX0" fmla="*/ 37460 w 75883"/>
                <a:gd name="connsiteY0" fmla="*/ 243063 h 243333"/>
                <a:gd name="connsiteX1" fmla="*/ -482 w 75883"/>
                <a:gd name="connsiteY1" fmla="*/ 81052 h 243333"/>
                <a:gd name="connsiteX2" fmla="*/ 37460 w 75883"/>
                <a:gd name="connsiteY2" fmla="*/ -271 h 243333"/>
                <a:gd name="connsiteX3" fmla="*/ 75402 w 75883"/>
                <a:gd name="connsiteY3" fmla="*/ 81052 h 243333"/>
                <a:gd name="connsiteX4" fmla="*/ 14569 w 75883"/>
                <a:gd name="connsiteY4" fmla="*/ 82696 h 243333"/>
                <a:gd name="connsiteX5" fmla="*/ 37460 w 75883"/>
                <a:gd name="connsiteY5" fmla="*/ 180206 h 243333"/>
                <a:gd name="connsiteX6" fmla="*/ 60352 w 75883"/>
                <a:gd name="connsiteY6" fmla="*/ 82696 h 243333"/>
                <a:gd name="connsiteX7" fmla="*/ 37460 w 75883"/>
                <a:gd name="connsiteY7" fmla="*/ 34004 h 243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883" h="243333">
                  <a:moveTo>
                    <a:pt x="37460" y="243063"/>
                  </a:moveTo>
                  <a:lnTo>
                    <a:pt x="-482" y="81052"/>
                  </a:lnTo>
                  <a:lnTo>
                    <a:pt x="37460" y="-271"/>
                  </a:lnTo>
                  <a:lnTo>
                    <a:pt x="75402" y="81052"/>
                  </a:lnTo>
                  <a:close/>
                  <a:moveTo>
                    <a:pt x="14569" y="82696"/>
                  </a:moveTo>
                  <a:lnTo>
                    <a:pt x="37460" y="180206"/>
                  </a:lnTo>
                  <a:lnTo>
                    <a:pt x="60352" y="82696"/>
                  </a:lnTo>
                  <a:lnTo>
                    <a:pt x="37460" y="34004"/>
                  </a:lnTo>
                  <a:close/>
                </a:path>
              </a:pathLst>
            </a:custGeom>
            <a:solidFill>
              <a:srgbClr val="396742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F8B23DF-E301-4FFA-B0A5-56DC6ED30D6C}"/>
                </a:ext>
              </a:extLst>
            </p:cNvPr>
            <p:cNvSpPr/>
            <p:nvPr/>
          </p:nvSpPr>
          <p:spPr>
            <a:xfrm>
              <a:off x="8381873" y="5440743"/>
              <a:ext cx="983707" cy="736325"/>
            </a:xfrm>
            <a:custGeom>
              <a:avLst/>
              <a:gdLst>
                <a:gd name="connsiteX0" fmla="*/ 538547 w 983707"/>
                <a:gd name="connsiteY0" fmla="*/ -271 h 736325"/>
                <a:gd name="connsiteX1" fmla="*/ 444198 w 983707"/>
                <a:gd name="connsiteY1" fmla="*/ -271 h 736325"/>
                <a:gd name="connsiteX2" fmla="*/ -482 w 983707"/>
                <a:gd name="connsiteY2" fmla="*/ 372698 h 736325"/>
                <a:gd name="connsiteX3" fmla="*/ 491372 w 983707"/>
                <a:gd name="connsiteY3" fmla="*/ 736056 h 736325"/>
                <a:gd name="connsiteX4" fmla="*/ 983226 w 983707"/>
                <a:gd name="connsiteY4" fmla="*/ 372698 h 736325"/>
                <a:gd name="connsiteX5" fmla="*/ 538547 w 983707"/>
                <a:gd name="connsiteY5" fmla="*/ -271 h 73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3707" h="736325">
                  <a:moveTo>
                    <a:pt x="538547" y="-271"/>
                  </a:moveTo>
                  <a:lnTo>
                    <a:pt x="444198" y="-271"/>
                  </a:lnTo>
                  <a:cubicBezTo>
                    <a:pt x="432815" y="200442"/>
                    <a:pt x="-482" y="161994"/>
                    <a:pt x="-482" y="372698"/>
                  </a:cubicBezTo>
                  <a:cubicBezTo>
                    <a:pt x="-482" y="604144"/>
                    <a:pt x="451407" y="622736"/>
                    <a:pt x="491372" y="736056"/>
                  </a:cubicBezTo>
                  <a:cubicBezTo>
                    <a:pt x="531338" y="622230"/>
                    <a:pt x="983226" y="604144"/>
                    <a:pt x="983226" y="372698"/>
                  </a:cubicBezTo>
                  <a:cubicBezTo>
                    <a:pt x="983226" y="161994"/>
                    <a:pt x="550056" y="200442"/>
                    <a:pt x="538547" y="-271"/>
                  </a:cubicBezTo>
                  <a:close/>
                </a:path>
              </a:pathLst>
            </a:custGeom>
            <a:solidFill>
              <a:srgbClr val="87CFEC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760250B8-7232-42D3-B8A1-A4A53B7335BB}"/>
                </a:ext>
              </a:extLst>
            </p:cNvPr>
            <p:cNvSpPr/>
            <p:nvPr/>
          </p:nvSpPr>
          <p:spPr>
            <a:xfrm>
              <a:off x="8808846" y="5343864"/>
              <a:ext cx="129887" cy="113699"/>
            </a:xfrm>
            <a:custGeom>
              <a:avLst/>
              <a:gdLst>
                <a:gd name="connsiteX0" fmla="*/ 48692 w 129887"/>
                <a:gd name="connsiteY0" fmla="*/ 0 h 113699"/>
                <a:gd name="connsiteX1" fmla="*/ 81069 w 129887"/>
                <a:gd name="connsiteY1" fmla="*/ 0 h 113699"/>
                <a:gd name="connsiteX2" fmla="*/ 129888 w 129887"/>
                <a:gd name="connsiteY2" fmla="*/ 48819 h 113699"/>
                <a:gd name="connsiteX3" fmla="*/ 129888 w 129887"/>
                <a:gd name="connsiteY3" fmla="*/ 113699 h 113699"/>
                <a:gd name="connsiteX4" fmla="*/ 129888 w 129887"/>
                <a:gd name="connsiteY4" fmla="*/ 113699 h 113699"/>
                <a:gd name="connsiteX5" fmla="*/ 0 w 129887"/>
                <a:gd name="connsiteY5" fmla="*/ 113699 h 113699"/>
                <a:gd name="connsiteX6" fmla="*/ 0 w 129887"/>
                <a:gd name="connsiteY6" fmla="*/ 113699 h 113699"/>
                <a:gd name="connsiteX7" fmla="*/ 0 w 129887"/>
                <a:gd name="connsiteY7" fmla="*/ 48819 h 113699"/>
                <a:gd name="connsiteX8" fmla="*/ 48692 w 129887"/>
                <a:gd name="connsiteY8" fmla="*/ 0 h 11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9887" h="113699">
                  <a:moveTo>
                    <a:pt x="48692" y="0"/>
                  </a:moveTo>
                  <a:lnTo>
                    <a:pt x="81069" y="0"/>
                  </a:lnTo>
                  <a:cubicBezTo>
                    <a:pt x="108033" y="0"/>
                    <a:pt x="129888" y="21854"/>
                    <a:pt x="129888" y="48819"/>
                  </a:cubicBezTo>
                  <a:lnTo>
                    <a:pt x="129888" y="113699"/>
                  </a:lnTo>
                  <a:lnTo>
                    <a:pt x="129888" y="113699"/>
                  </a:lnTo>
                  <a:lnTo>
                    <a:pt x="0" y="113699"/>
                  </a:lnTo>
                  <a:lnTo>
                    <a:pt x="0" y="113699"/>
                  </a:lnTo>
                  <a:lnTo>
                    <a:pt x="0" y="48819"/>
                  </a:lnTo>
                  <a:cubicBezTo>
                    <a:pt x="0" y="21905"/>
                    <a:pt x="21779" y="76"/>
                    <a:pt x="48692" y="0"/>
                  </a:cubicBezTo>
                  <a:close/>
                </a:path>
              </a:pathLst>
            </a:custGeom>
            <a:solidFill>
              <a:srgbClr val="E3C68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1BF12CDD-1954-4A69-8CC1-BEB365A77341}"/>
                </a:ext>
              </a:extLst>
            </p:cNvPr>
            <p:cNvSpPr/>
            <p:nvPr/>
          </p:nvSpPr>
          <p:spPr>
            <a:xfrm>
              <a:off x="8810490" y="5225865"/>
              <a:ext cx="126473" cy="126473"/>
            </a:xfrm>
            <a:custGeom>
              <a:avLst/>
              <a:gdLst>
                <a:gd name="connsiteX0" fmla="*/ 62755 w 126473"/>
                <a:gd name="connsiteY0" fmla="*/ 126203 h 126473"/>
                <a:gd name="connsiteX1" fmla="*/ -482 w 126473"/>
                <a:gd name="connsiteY1" fmla="*/ 62966 h 126473"/>
                <a:gd name="connsiteX2" fmla="*/ 62755 w 126473"/>
                <a:gd name="connsiteY2" fmla="*/ -271 h 126473"/>
                <a:gd name="connsiteX3" fmla="*/ 125991 w 126473"/>
                <a:gd name="connsiteY3" fmla="*/ 62966 h 126473"/>
                <a:gd name="connsiteX4" fmla="*/ 62755 w 126473"/>
                <a:gd name="connsiteY4" fmla="*/ 126203 h 126473"/>
                <a:gd name="connsiteX5" fmla="*/ 62755 w 126473"/>
                <a:gd name="connsiteY5" fmla="*/ 16297 h 126473"/>
                <a:gd name="connsiteX6" fmla="*/ 16213 w 126473"/>
                <a:gd name="connsiteY6" fmla="*/ 62839 h 126473"/>
                <a:gd name="connsiteX7" fmla="*/ 62755 w 126473"/>
                <a:gd name="connsiteY7" fmla="*/ 109381 h 126473"/>
                <a:gd name="connsiteX8" fmla="*/ 109297 w 126473"/>
                <a:gd name="connsiteY8" fmla="*/ 62839 h 126473"/>
                <a:gd name="connsiteX9" fmla="*/ 62881 w 126473"/>
                <a:gd name="connsiteY9" fmla="*/ 16171 h 126473"/>
                <a:gd name="connsiteX10" fmla="*/ 62755 w 126473"/>
                <a:gd name="connsiteY10" fmla="*/ 16171 h 126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6473" h="126473">
                  <a:moveTo>
                    <a:pt x="62755" y="126203"/>
                  </a:moveTo>
                  <a:cubicBezTo>
                    <a:pt x="27836" y="126203"/>
                    <a:pt x="-482" y="97885"/>
                    <a:pt x="-482" y="62966"/>
                  </a:cubicBezTo>
                  <a:cubicBezTo>
                    <a:pt x="-482" y="28047"/>
                    <a:pt x="27836" y="-271"/>
                    <a:pt x="62755" y="-271"/>
                  </a:cubicBezTo>
                  <a:cubicBezTo>
                    <a:pt x="97674" y="-271"/>
                    <a:pt x="125991" y="28047"/>
                    <a:pt x="125991" y="62966"/>
                  </a:cubicBezTo>
                  <a:cubicBezTo>
                    <a:pt x="125991" y="97885"/>
                    <a:pt x="97674" y="126203"/>
                    <a:pt x="62755" y="126203"/>
                  </a:cubicBezTo>
                  <a:close/>
                  <a:moveTo>
                    <a:pt x="62755" y="16297"/>
                  </a:moveTo>
                  <a:cubicBezTo>
                    <a:pt x="37056" y="16297"/>
                    <a:pt x="16213" y="37140"/>
                    <a:pt x="16213" y="62839"/>
                  </a:cubicBezTo>
                  <a:cubicBezTo>
                    <a:pt x="16213" y="88539"/>
                    <a:pt x="37056" y="109381"/>
                    <a:pt x="62755" y="109381"/>
                  </a:cubicBezTo>
                  <a:cubicBezTo>
                    <a:pt x="88455" y="109381"/>
                    <a:pt x="109297" y="88539"/>
                    <a:pt x="109297" y="62839"/>
                  </a:cubicBezTo>
                  <a:cubicBezTo>
                    <a:pt x="109360" y="37140"/>
                    <a:pt x="88580" y="16247"/>
                    <a:pt x="62881" y="16171"/>
                  </a:cubicBezTo>
                  <a:cubicBezTo>
                    <a:pt x="62844" y="16171"/>
                    <a:pt x="62793" y="16171"/>
                    <a:pt x="62755" y="16171"/>
                  </a:cubicBezTo>
                  <a:close/>
                </a:path>
              </a:pathLst>
            </a:custGeom>
            <a:solidFill>
              <a:srgbClr val="E3C68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0AC6250-788A-4CC1-A3FB-0ADAB0C97292}"/>
                </a:ext>
              </a:extLst>
            </p:cNvPr>
            <p:cNvSpPr/>
            <p:nvPr/>
          </p:nvSpPr>
          <p:spPr>
            <a:xfrm>
              <a:off x="8520753" y="5515184"/>
              <a:ext cx="337957" cy="273418"/>
            </a:xfrm>
            <a:custGeom>
              <a:avLst/>
              <a:gdLst>
                <a:gd name="connsiteX0" fmla="*/ 332129 w 337957"/>
                <a:gd name="connsiteY0" fmla="*/ 666 h 273418"/>
                <a:gd name="connsiteX1" fmla="*/ 257637 w 337957"/>
                <a:gd name="connsiteY1" fmla="*/ 84265 h 273418"/>
                <a:gd name="connsiteX2" fmla="*/ 83736 w 337957"/>
                <a:gd name="connsiteY2" fmla="*/ 161034 h 273418"/>
                <a:gd name="connsiteX3" fmla="*/ 7852 w 337957"/>
                <a:gd name="connsiteY3" fmla="*/ 267904 h 273418"/>
                <a:gd name="connsiteX4" fmla="*/ 22144 w 337957"/>
                <a:gd name="connsiteY4" fmla="*/ 271824 h 273418"/>
                <a:gd name="connsiteX5" fmla="*/ 98913 w 337957"/>
                <a:gd name="connsiteY5" fmla="*/ 203529 h 273418"/>
                <a:gd name="connsiteX6" fmla="*/ 226651 w 337957"/>
                <a:gd name="connsiteY6" fmla="*/ 135739 h 273418"/>
                <a:gd name="connsiteX7" fmla="*/ 337314 w 337957"/>
                <a:gd name="connsiteY7" fmla="*/ 4461 h 273418"/>
                <a:gd name="connsiteX8" fmla="*/ 332129 w 337957"/>
                <a:gd name="connsiteY8" fmla="*/ 666 h 27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7957" h="273418">
                  <a:moveTo>
                    <a:pt x="332129" y="666"/>
                  </a:moveTo>
                  <a:cubicBezTo>
                    <a:pt x="305317" y="26846"/>
                    <a:pt x="285966" y="59097"/>
                    <a:pt x="257637" y="84265"/>
                  </a:cubicBezTo>
                  <a:cubicBezTo>
                    <a:pt x="205151" y="130934"/>
                    <a:pt x="146720" y="138016"/>
                    <a:pt x="83736" y="161034"/>
                  </a:cubicBezTo>
                  <a:cubicBezTo>
                    <a:pt x="44656" y="175325"/>
                    <a:pt x="-24398" y="219970"/>
                    <a:pt x="7852" y="267904"/>
                  </a:cubicBezTo>
                  <a:cubicBezTo>
                    <a:pt x="10774" y="272861"/>
                    <a:pt x="17110" y="274607"/>
                    <a:pt x="22144" y="271824"/>
                  </a:cubicBezTo>
                  <a:cubicBezTo>
                    <a:pt x="52750" y="252853"/>
                    <a:pt x="65397" y="221994"/>
                    <a:pt x="98913" y="203529"/>
                  </a:cubicBezTo>
                  <a:cubicBezTo>
                    <a:pt x="142293" y="179625"/>
                    <a:pt x="186432" y="165587"/>
                    <a:pt x="226651" y="135739"/>
                  </a:cubicBezTo>
                  <a:cubicBezTo>
                    <a:pt x="270537" y="102983"/>
                    <a:pt x="322391" y="59855"/>
                    <a:pt x="337314" y="4461"/>
                  </a:cubicBezTo>
                  <a:cubicBezTo>
                    <a:pt x="338200" y="1552"/>
                    <a:pt x="335291" y="-1990"/>
                    <a:pt x="332129" y="666"/>
                  </a:cubicBezTo>
                  <a:close/>
                </a:path>
              </a:pathLst>
            </a:custGeom>
            <a:solidFill>
              <a:srgbClr val="FFFFFF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84CBB4C7-8DA7-410A-B7C1-13A568B4D1FA}"/>
                </a:ext>
              </a:extLst>
            </p:cNvPr>
            <p:cNvSpPr/>
            <p:nvPr/>
          </p:nvSpPr>
          <p:spPr>
            <a:xfrm>
              <a:off x="8470059" y="5826387"/>
              <a:ext cx="76343" cy="79021"/>
            </a:xfrm>
            <a:custGeom>
              <a:avLst/>
              <a:gdLst>
                <a:gd name="connsiteX0" fmla="*/ 75115 w 76343"/>
                <a:gd name="connsiteY0" fmla="*/ 31320 h 79021"/>
                <a:gd name="connsiteX1" fmla="*/ 71574 w 76343"/>
                <a:gd name="connsiteY1" fmla="*/ 20443 h 79021"/>
                <a:gd name="connsiteX2" fmla="*/ 243 w 76343"/>
                <a:gd name="connsiteY2" fmla="*/ 48520 h 79021"/>
                <a:gd name="connsiteX3" fmla="*/ 6313 w 76343"/>
                <a:gd name="connsiteY3" fmla="*/ 62053 h 79021"/>
                <a:gd name="connsiteX4" fmla="*/ 75115 w 76343"/>
                <a:gd name="connsiteY4" fmla="*/ 31320 h 79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343" h="79021">
                  <a:moveTo>
                    <a:pt x="75115" y="31320"/>
                  </a:moveTo>
                  <a:cubicBezTo>
                    <a:pt x="74432" y="27551"/>
                    <a:pt x="73243" y="23896"/>
                    <a:pt x="71574" y="20443"/>
                  </a:cubicBezTo>
                  <a:cubicBezTo>
                    <a:pt x="52223" y="-21672"/>
                    <a:pt x="-7725" y="6911"/>
                    <a:pt x="243" y="48520"/>
                  </a:cubicBezTo>
                  <a:cubicBezTo>
                    <a:pt x="1166" y="53453"/>
                    <a:pt x="3240" y="58081"/>
                    <a:pt x="6313" y="62053"/>
                  </a:cubicBezTo>
                  <a:cubicBezTo>
                    <a:pt x="34011" y="98604"/>
                    <a:pt x="82450" y="69136"/>
                    <a:pt x="75115" y="31320"/>
                  </a:cubicBezTo>
                  <a:close/>
                </a:path>
              </a:pathLst>
            </a:custGeom>
            <a:solidFill>
              <a:srgbClr val="FFFFFF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B2FEA5E2-AC29-4926-8B3E-9F03F6FAB040}"/>
                </a:ext>
              </a:extLst>
            </p:cNvPr>
            <p:cNvSpPr/>
            <p:nvPr/>
          </p:nvSpPr>
          <p:spPr>
            <a:xfrm>
              <a:off x="6583047" y="4902347"/>
              <a:ext cx="679919" cy="679918"/>
            </a:xfrm>
            <a:custGeom>
              <a:avLst/>
              <a:gdLst>
                <a:gd name="connsiteX0" fmla="*/ 679919 w 679919"/>
                <a:gd name="connsiteY0" fmla="*/ 339960 h 679918"/>
                <a:gd name="connsiteX1" fmla="*/ 339960 w 679919"/>
                <a:gd name="connsiteY1" fmla="*/ 679919 h 679918"/>
                <a:gd name="connsiteX2" fmla="*/ 0 w 679919"/>
                <a:gd name="connsiteY2" fmla="*/ 339960 h 679918"/>
                <a:gd name="connsiteX3" fmla="*/ 339960 w 679919"/>
                <a:gd name="connsiteY3" fmla="*/ 0 h 679918"/>
                <a:gd name="connsiteX4" fmla="*/ 679919 w 679919"/>
                <a:gd name="connsiteY4" fmla="*/ 339960 h 67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19" h="679918">
                  <a:moveTo>
                    <a:pt x="679919" y="339960"/>
                  </a:moveTo>
                  <a:cubicBezTo>
                    <a:pt x="679919" y="527714"/>
                    <a:pt x="527714" y="679919"/>
                    <a:pt x="339960" y="679919"/>
                  </a:cubicBezTo>
                  <a:cubicBezTo>
                    <a:pt x="152205" y="679919"/>
                    <a:pt x="0" y="527714"/>
                    <a:pt x="0" y="339960"/>
                  </a:cubicBezTo>
                  <a:cubicBezTo>
                    <a:pt x="0" y="152205"/>
                    <a:pt x="152205" y="0"/>
                    <a:pt x="339960" y="0"/>
                  </a:cubicBezTo>
                  <a:cubicBezTo>
                    <a:pt x="527714" y="0"/>
                    <a:pt x="679919" y="152205"/>
                    <a:pt x="679919" y="339960"/>
                  </a:cubicBezTo>
                  <a:close/>
                </a:path>
              </a:pathLst>
            </a:custGeom>
            <a:solidFill>
              <a:srgbClr val="E3C68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AA233741-6086-459A-AA8A-05F602AD5154}"/>
                </a:ext>
              </a:extLst>
            </p:cNvPr>
            <p:cNvSpPr/>
            <p:nvPr/>
          </p:nvSpPr>
          <p:spPr>
            <a:xfrm>
              <a:off x="6690253" y="4972437"/>
              <a:ext cx="199938" cy="206746"/>
            </a:xfrm>
            <a:custGeom>
              <a:avLst/>
              <a:gdLst>
                <a:gd name="connsiteX0" fmla="*/ 177888 w 199938"/>
                <a:gd name="connsiteY0" fmla="*/ 843 h 206746"/>
                <a:gd name="connsiteX1" fmla="*/ 46988 w 199938"/>
                <a:gd name="connsiteY1" fmla="*/ 80521 h 206746"/>
                <a:gd name="connsiteX2" fmla="*/ 2344 w 199938"/>
                <a:gd name="connsiteY2" fmla="*/ 191944 h 206746"/>
                <a:gd name="connsiteX3" fmla="*/ 29536 w 199938"/>
                <a:gd name="connsiteY3" fmla="*/ 203706 h 206746"/>
                <a:gd name="connsiteX4" fmla="*/ 86574 w 199938"/>
                <a:gd name="connsiteY4" fmla="*/ 118716 h 206746"/>
                <a:gd name="connsiteX5" fmla="*/ 187753 w 199938"/>
                <a:gd name="connsiteY5" fmla="*/ 34485 h 206746"/>
                <a:gd name="connsiteX6" fmla="*/ 177888 w 199938"/>
                <a:gd name="connsiteY6" fmla="*/ 843 h 20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9938" h="206746">
                  <a:moveTo>
                    <a:pt x="177888" y="843"/>
                  </a:moveTo>
                  <a:cubicBezTo>
                    <a:pt x="127299" y="18803"/>
                    <a:pt x="82022" y="37774"/>
                    <a:pt x="46988" y="80521"/>
                  </a:cubicBezTo>
                  <a:cubicBezTo>
                    <a:pt x="25741" y="106448"/>
                    <a:pt x="-10936" y="156405"/>
                    <a:pt x="2344" y="191944"/>
                  </a:cubicBezTo>
                  <a:cubicBezTo>
                    <a:pt x="6138" y="201935"/>
                    <a:pt x="18532" y="211295"/>
                    <a:pt x="29536" y="203706"/>
                  </a:cubicBezTo>
                  <a:cubicBezTo>
                    <a:pt x="56980" y="184735"/>
                    <a:pt x="65580" y="144896"/>
                    <a:pt x="86574" y="118716"/>
                  </a:cubicBezTo>
                  <a:cubicBezTo>
                    <a:pt x="113134" y="85454"/>
                    <a:pt x="147661" y="49536"/>
                    <a:pt x="187753" y="34485"/>
                  </a:cubicBezTo>
                  <a:cubicBezTo>
                    <a:pt x="208621" y="26644"/>
                    <a:pt x="199262" y="-6745"/>
                    <a:pt x="177888" y="843"/>
                  </a:cubicBezTo>
                  <a:close/>
                </a:path>
              </a:pathLst>
            </a:custGeom>
            <a:solidFill>
              <a:srgbClr val="FFFFFF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90127A6-8913-4BC0-ACC3-05D583543B89}"/>
                </a:ext>
              </a:extLst>
            </p:cNvPr>
            <p:cNvSpPr/>
            <p:nvPr/>
          </p:nvSpPr>
          <p:spPr>
            <a:xfrm>
              <a:off x="6641167" y="5213214"/>
              <a:ext cx="97816" cy="107496"/>
            </a:xfrm>
            <a:custGeom>
              <a:avLst/>
              <a:gdLst>
                <a:gd name="connsiteX0" fmla="*/ 97213 w 97816"/>
                <a:gd name="connsiteY0" fmla="*/ 57911 h 107496"/>
                <a:gd name="connsiteX1" fmla="*/ 97213 w 97816"/>
                <a:gd name="connsiteY1" fmla="*/ 52473 h 107496"/>
                <a:gd name="connsiteX2" fmla="*/ 66607 w 97816"/>
                <a:gd name="connsiteY2" fmla="*/ 3781 h 107496"/>
                <a:gd name="connsiteX3" fmla="*/ 62307 w 97816"/>
                <a:gd name="connsiteY3" fmla="*/ 103568 h 107496"/>
                <a:gd name="connsiteX4" fmla="*/ 79634 w 97816"/>
                <a:gd name="connsiteY4" fmla="*/ 94588 h 107496"/>
                <a:gd name="connsiteX5" fmla="*/ 88108 w 97816"/>
                <a:gd name="connsiteY5" fmla="*/ 84724 h 107496"/>
                <a:gd name="connsiteX6" fmla="*/ 97087 w 97816"/>
                <a:gd name="connsiteY6" fmla="*/ 61326 h 107496"/>
                <a:gd name="connsiteX7" fmla="*/ 97213 w 97816"/>
                <a:gd name="connsiteY7" fmla="*/ 57911 h 107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816" h="107496">
                  <a:moveTo>
                    <a:pt x="97213" y="57911"/>
                  </a:moveTo>
                  <a:cubicBezTo>
                    <a:pt x="97213" y="56141"/>
                    <a:pt x="97213" y="54370"/>
                    <a:pt x="97213" y="52473"/>
                  </a:cubicBezTo>
                  <a:cubicBezTo>
                    <a:pt x="98706" y="31301"/>
                    <a:pt x="86324" y="11609"/>
                    <a:pt x="66607" y="3781"/>
                  </a:cubicBezTo>
                  <a:cubicBezTo>
                    <a:pt x="-29386" y="-27458"/>
                    <a:pt x="-14715" y="133163"/>
                    <a:pt x="62307" y="103568"/>
                  </a:cubicBezTo>
                  <a:cubicBezTo>
                    <a:pt x="68769" y="102139"/>
                    <a:pt x="74740" y="99040"/>
                    <a:pt x="79634" y="94588"/>
                  </a:cubicBezTo>
                  <a:cubicBezTo>
                    <a:pt x="83023" y="91831"/>
                    <a:pt x="85894" y="88492"/>
                    <a:pt x="88108" y="84724"/>
                  </a:cubicBezTo>
                  <a:cubicBezTo>
                    <a:pt x="93128" y="77856"/>
                    <a:pt x="96227" y="69787"/>
                    <a:pt x="97087" y="61326"/>
                  </a:cubicBezTo>
                  <a:cubicBezTo>
                    <a:pt x="97340" y="60188"/>
                    <a:pt x="97213" y="59050"/>
                    <a:pt x="97213" y="57911"/>
                  </a:cubicBezTo>
                  <a:close/>
                </a:path>
              </a:pathLst>
            </a:custGeom>
            <a:solidFill>
              <a:srgbClr val="FFFFFF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CF2D526-AAEF-4CC3-A756-91827D43A9EF}"/>
                </a:ext>
              </a:extLst>
            </p:cNvPr>
            <p:cNvSpPr/>
            <p:nvPr/>
          </p:nvSpPr>
          <p:spPr>
            <a:xfrm>
              <a:off x="6877980" y="4825831"/>
              <a:ext cx="22514" cy="99895"/>
            </a:xfrm>
            <a:custGeom>
              <a:avLst/>
              <a:gdLst>
                <a:gd name="connsiteX0" fmla="*/ 22033 w 22514"/>
                <a:gd name="connsiteY0" fmla="*/ 93067 h 99895"/>
                <a:gd name="connsiteX1" fmla="*/ 22033 w 22514"/>
                <a:gd name="connsiteY1" fmla="*/ 93067 h 99895"/>
                <a:gd name="connsiteX2" fmla="*/ 6072 w 22514"/>
                <a:gd name="connsiteY2" fmla="*/ 98366 h 99895"/>
                <a:gd name="connsiteX3" fmla="*/ -479 w 22514"/>
                <a:gd name="connsiteY3" fmla="*/ 87502 h 99895"/>
                <a:gd name="connsiteX4" fmla="*/ -479 w 22514"/>
                <a:gd name="connsiteY4" fmla="*/ 22242 h 99895"/>
                <a:gd name="connsiteX5" fmla="*/ 22033 w 22514"/>
                <a:gd name="connsiteY5" fmla="*/ -271 h 99895"/>
                <a:gd name="connsiteX6" fmla="*/ 22033 w 22514"/>
                <a:gd name="connsiteY6" fmla="*/ -271 h 99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514" h="99895">
                  <a:moveTo>
                    <a:pt x="22033" y="93067"/>
                  </a:moveTo>
                  <a:lnTo>
                    <a:pt x="22033" y="93067"/>
                  </a:lnTo>
                  <a:cubicBezTo>
                    <a:pt x="19086" y="98935"/>
                    <a:pt x="11940" y="101300"/>
                    <a:pt x="6072" y="98366"/>
                  </a:cubicBezTo>
                  <a:cubicBezTo>
                    <a:pt x="1987" y="96304"/>
                    <a:pt x="-568" y="92080"/>
                    <a:pt x="-479" y="87502"/>
                  </a:cubicBezTo>
                  <a:lnTo>
                    <a:pt x="-479" y="22242"/>
                  </a:lnTo>
                  <a:cubicBezTo>
                    <a:pt x="-479" y="9809"/>
                    <a:pt x="9600" y="-271"/>
                    <a:pt x="22033" y="-271"/>
                  </a:cubicBezTo>
                  <a:lnTo>
                    <a:pt x="22033" y="-271"/>
                  </a:lnTo>
                  <a:close/>
                </a:path>
              </a:pathLst>
            </a:custGeom>
            <a:solidFill>
              <a:srgbClr val="B0D9C7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D9D8FCC-F583-4151-BFE3-8E47E6827B09}"/>
                </a:ext>
              </a:extLst>
            </p:cNvPr>
            <p:cNvSpPr/>
            <p:nvPr/>
          </p:nvSpPr>
          <p:spPr>
            <a:xfrm>
              <a:off x="6900495" y="4825831"/>
              <a:ext cx="22514" cy="99895"/>
            </a:xfrm>
            <a:custGeom>
              <a:avLst/>
              <a:gdLst>
                <a:gd name="connsiteX0" fmla="*/ -482 w 22514"/>
                <a:gd name="connsiteY0" fmla="*/ 93067 h 99895"/>
                <a:gd name="connsiteX1" fmla="*/ -482 w 22514"/>
                <a:gd name="connsiteY1" fmla="*/ 93067 h 99895"/>
                <a:gd name="connsiteX2" fmla="*/ 15479 w 22514"/>
                <a:gd name="connsiteY2" fmla="*/ 98366 h 99895"/>
                <a:gd name="connsiteX3" fmla="*/ 22030 w 22514"/>
                <a:gd name="connsiteY3" fmla="*/ 87502 h 99895"/>
                <a:gd name="connsiteX4" fmla="*/ 22030 w 22514"/>
                <a:gd name="connsiteY4" fmla="*/ -271 h 99895"/>
                <a:gd name="connsiteX5" fmla="*/ -482 w 22514"/>
                <a:gd name="connsiteY5" fmla="*/ -271 h 99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514" h="99895">
                  <a:moveTo>
                    <a:pt x="-482" y="93067"/>
                  </a:moveTo>
                  <a:lnTo>
                    <a:pt x="-482" y="93067"/>
                  </a:lnTo>
                  <a:cubicBezTo>
                    <a:pt x="2465" y="98935"/>
                    <a:pt x="9610" y="101300"/>
                    <a:pt x="15479" y="98366"/>
                  </a:cubicBezTo>
                  <a:cubicBezTo>
                    <a:pt x="19577" y="96304"/>
                    <a:pt x="22119" y="92080"/>
                    <a:pt x="22030" y="87502"/>
                  </a:cubicBezTo>
                  <a:lnTo>
                    <a:pt x="22030" y="-271"/>
                  </a:lnTo>
                  <a:lnTo>
                    <a:pt x="-482" y="-271"/>
                  </a:lnTo>
                  <a:close/>
                </a:path>
              </a:pathLst>
            </a:custGeom>
            <a:solidFill>
              <a:srgbClr val="B0D9C7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77C26CC-CB10-4B4D-BECB-A6D687ED9953}"/>
                </a:ext>
              </a:extLst>
            </p:cNvPr>
            <p:cNvSpPr/>
            <p:nvPr/>
          </p:nvSpPr>
          <p:spPr>
            <a:xfrm>
              <a:off x="6864449" y="4721996"/>
              <a:ext cx="116861" cy="116861"/>
            </a:xfrm>
            <a:custGeom>
              <a:avLst/>
              <a:gdLst>
                <a:gd name="connsiteX0" fmla="*/ 58076 w 116861"/>
                <a:gd name="connsiteY0" fmla="*/ 116591 h 116861"/>
                <a:gd name="connsiteX1" fmla="*/ -482 w 116861"/>
                <a:gd name="connsiteY1" fmla="*/ 58287 h 116861"/>
                <a:gd name="connsiteX2" fmla="*/ 57822 w 116861"/>
                <a:gd name="connsiteY2" fmla="*/ -270 h 116861"/>
                <a:gd name="connsiteX3" fmla="*/ 116379 w 116861"/>
                <a:gd name="connsiteY3" fmla="*/ 58034 h 116861"/>
                <a:gd name="connsiteX4" fmla="*/ 116379 w 116861"/>
                <a:gd name="connsiteY4" fmla="*/ 58287 h 116861"/>
                <a:gd name="connsiteX5" fmla="*/ 58076 w 116861"/>
                <a:gd name="connsiteY5" fmla="*/ 116591 h 116861"/>
                <a:gd name="connsiteX6" fmla="*/ 58076 w 116861"/>
                <a:gd name="connsiteY6" fmla="*/ 14274 h 116861"/>
                <a:gd name="connsiteX7" fmla="*/ 14063 w 116861"/>
                <a:gd name="connsiteY7" fmla="*/ 58287 h 116861"/>
                <a:gd name="connsiteX8" fmla="*/ 58076 w 116861"/>
                <a:gd name="connsiteY8" fmla="*/ 102299 h 116861"/>
                <a:gd name="connsiteX9" fmla="*/ 102088 w 116861"/>
                <a:gd name="connsiteY9" fmla="*/ 58287 h 116861"/>
                <a:gd name="connsiteX10" fmla="*/ 58202 w 116861"/>
                <a:gd name="connsiteY10" fmla="*/ 14148 h 116861"/>
                <a:gd name="connsiteX11" fmla="*/ 58076 w 116861"/>
                <a:gd name="connsiteY11" fmla="*/ 14148 h 116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6861" h="116861">
                  <a:moveTo>
                    <a:pt x="58076" y="116591"/>
                  </a:moveTo>
                  <a:cubicBezTo>
                    <a:pt x="25800" y="116667"/>
                    <a:pt x="-406" y="90563"/>
                    <a:pt x="-482" y="58287"/>
                  </a:cubicBezTo>
                  <a:cubicBezTo>
                    <a:pt x="-557" y="26011"/>
                    <a:pt x="25546" y="-194"/>
                    <a:pt x="57822" y="-270"/>
                  </a:cubicBezTo>
                  <a:cubicBezTo>
                    <a:pt x="90098" y="-333"/>
                    <a:pt x="116304" y="25758"/>
                    <a:pt x="116379" y="58034"/>
                  </a:cubicBezTo>
                  <a:cubicBezTo>
                    <a:pt x="116379" y="58122"/>
                    <a:pt x="116379" y="58198"/>
                    <a:pt x="116379" y="58287"/>
                  </a:cubicBezTo>
                  <a:cubicBezTo>
                    <a:pt x="116304" y="90462"/>
                    <a:pt x="90250" y="116528"/>
                    <a:pt x="58076" y="116591"/>
                  </a:cubicBezTo>
                  <a:close/>
                  <a:moveTo>
                    <a:pt x="58076" y="14274"/>
                  </a:moveTo>
                  <a:cubicBezTo>
                    <a:pt x="33767" y="14274"/>
                    <a:pt x="14063" y="33979"/>
                    <a:pt x="14063" y="58287"/>
                  </a:cubicBezTo>
                  <a:cubicBezTo>
                    <a:pt x="14063" y="82595"/>
                    <a:pt x="33767" y="102299"/>
                    <a:pt x="58076" y="102299"/>
                  </a:cubicBezTo>
                  <a:cubicBezTo>
                    <a:pt x="82384" y="102299"/>
                    <a:pt x="102088" y="82595"/>
                    <a:pt x="102088" y="58287"/>
                  </a:cubicBezTo>
                  <a:cubicBezTo>
                    <a:pt x="102151" y="33979"/>
                    <a:pt x="82510" y="14224"/>
                    <a:pt x="58202" y="14148"/>
                  </a:cubicBezTo>
                  <a:cubicBezTo>
                    <a:pt x="58164" y="14148"/>
                    <a:pt x="58113" y="14148"/>
                    <a:pt x="58076" y="14148"/>
                  </a:cubicBezTo>
                  <a:close/>
                </a:path>
              </a:pathLst>
            </a:custGeom>
            <a:solidFill>
              <a:srgbClr val="B0D9C7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FC34D3E5-C757-4BA9-981C-DD67CBBEE0DF}"/>
                </a:ext>
              </a:extLst>
            </p:cNvPr>
            <p:cNvSpPr/>
            <p:nvPr/>
          </p:nvSpPr>
          <p:spPr>
            <a:xfrm>
              <a:off x="6923004" y="4825831"/>
              <a:ext cx="22514" cy="99895"/>
            </a:xfrm>
            <a:custGeom>
              <a:avLst/>
              <a:gdLst>
                <a:gd name="connsiteX0" fmla="*/ 22033 w 22514"/>
                <a:gd name="connsiteY0" fmla="*/ 93067 h 99895"/>
                <a:gd name="connsiteX1" fmla="*/ 22033 w 22514"/>
                <a:gd name="connsiteY1" fmla="*/ 93067 h 99895"/>
                <a:gd name="connsiteX2" fmla="*/ 6072 w 22514"/>
                <a:gd name="connsiteY2" fmla="*/ 98366 h 99895"/>
                <a:gd name="connsiteX3" fmla="*/ -479 w 22514"/>
                <a:gd name="connsiteY3" fmla="*/ 87502 h 99895"/>
                <a:gd name="connsiteX4" fmla="*/ -479 w 22514"/>
                <a:gd name="connsiteY4" fmla="*/ -271 h 99895"/>
                <a:gd name="connsiteX5" fmla="*/ 22033 w 22514"/>
                <a:gd name="connsiteY5" fmla="*/ -271 h 99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514" h="99895">
                  <a:moveTo>
                    <a:pt x="22033" y="93067"/>
                  </a:moveTo>
                  <a:lnTo>
                    <a:pt x="22033" y="93067"/>
                  </a:lnTo>
                  <a:cubicBezTo>
                    <a:pt x="19086" y="98935"/>
                    <a:pt x="11940" y="101300"/>
                    <a:pt x="6072" y="98366"/>
                  </a:cubicBezTo>
                  <a:cubicBezTo>
                    <a:pt x="1987" y="96304"/>
                    <a:pt x="-568" y="92080"/>
                    <a:pt x="-479" y="87502"/>
                  </a:cubicBezTo>
                  <a:lnTo>
                    <a:pt x="-479" y="-271"/>
                  </a:lnTo>
                  <a:lnTo>
                    <a:pt x="22033" y="-271"/>
                  </a:lnTo>
                  <a:close/>
                </a:path>
              </a:pathLst>
            </a:custGeom>
            <a:solidFill>
              <a:srgbClr val="B0D9C7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9DAA0350-5E18-43A9-8E57-778827320A33}"/>
                </a:ext>
              </a:extLst>
            </p:cNvPr>
            <p:cNvSpPr/>
            <p:nvPr/>
          </p:nvSpPr>
          <p:spPr>
            <a:xfrm>
              <a:off x="6945519" y="4825831"/>
              <a:ext cx="22514" cy="99895"/>
            </a:xfrm>
            <a:custGeom>
              <a:avLst/>
              <a:gdLst>
                <a:gd name="connsiteX0" fmla="*/ -482 w 22514"/>
                <a:gd name="connsiteY0" fmla="*/ 93067 h 99895"/>
                <a:gd name="connsiteX1" fmla="*/ -482 w 22514"/>
                <a:gd name="connsiteY1" fmla="*/ 93067 h 99895"/>
                <a:gd name="connsiteX2" fmla="*/ 15479 w 22514"/>
                <a:gd name="connsiteY2" fmla="*/ 98366 h 99895"/>
                <a:gd name="connsiteX3" fmla="*/ 22030 w 22514"/>
                <a:gd name="connsiteY3" fmla="*/ 87502 h 99895"/>
                <a:gd name="connsiteX4" fmla="*/ 22030 w 22514"/>
                <a:gd name="connsiteY4" fmla="*/ 22242 h 99895"/>
                <a:gd name="connsiteX5" fmla="*/ -482 w 22514"/>
                <a:gd name="connsiteY5" fmla="*/ -271 h 99895"/>
                <a:gd name="connsiteX6" fmla="*/ -482 w 22514"/>
                <a:gd name="connsiteY6" fmla="*/ -271 h 99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514" h="99895">
                  <a:moveTo>
                    <a:pt x="-482" y="93067"/>
                  </a:moveTo>
                  <a:lnTo>
                    <a:pt x="-482" y="93067"/>
                  </a:lnTo>
                  <a:cubicBezTo>
                    <a:pt x="2465" y="98935"/>
                    <a:pt x="9610" y="101300"/>
                    <a:pt x="15479" y="98366"/>
                  </a:cubicBezTo>
                  <a:cubicBezTo>
                    <a:pt x="19577" y="96304"/>
                    <a:pt x="22119" y="92080"/>
                    <a:pt x="22030" y="87502"/>
                  </a:cubicBezTo>
                  <a:lnTo>
                    <a:pt x="22030" y="22242"/>
                  </a:lnTo>
                  <a:cubicBezTo>
                    <a:pt x="22030" y="9809"/>
                    <a:pt x="11950" y="-271"/>
                    <a:pt x="-482" y="-271"/>
                  </a:cubicBezTo>
                  <a:lnTo>
                    <a:pt x="-482" y="-271"/>
                  </a:lnTo>
                  <a:close/>
                </a:path>
              </a:pathLst>
            </a:custGeom>
            <a:solidFill>
              <a:srgbClr val="B0D9C7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BF8D880-F3CE-4876-BFD0-1C886746F51F}"/>
                </a:ext>
              </a:extLst>
            </p:cNvPr>
            <p:cNvSpPr/>
            <p:nvPr/>
          </p:nvSpPr>
          <p:spPr>
            <a:xfrm>
              <a:off x="9879440" y="5144290"/>
              <a:ext cx="679919" cy="679918"/>
            </a:xfrm>
            <a:custGeom>
              <a:avLst/>
              <a:gdLst>
                <a:gd name="connsiteX0" fmla="*/ 679919 w 679919"/>
                <a:gd name="connsiteY0" fmla="*/ 339960 h 679918"/>
                <a:gd name="connsiteX1" fmla="*/ 339960 w 679919"/>
                <a:gd name="connsiteY1" fmla="*/ 679919 h 679918"/>
                <a:gd name="connsiteX2" fmla="*/ 0 w 679919"/>
                <a:gd name="connsiteY2" fmla="*/ 339960 h 679918"/>
                <a:gd name="connsiteX3" fmla="*/ 339960 w 679919"/>
                <a:gd name="connsiteY3" fmla="*/ 0 h 679918"/>
                <a:gd name="connsiteX4" fmla="*/ 679919 w 679919"/>
                <a:gd name="connsiteY4" fmla="*/ 339960 h 67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19" h="679918">
                  <a:moveTo>
                    <a:pt x="679919" y="339960"/>
                  </a:moveTo>
                  <a:cubicBezTo>
                    <a:pt x="679919" y="527714"/>
                    <a:pt x="527714" y="679919"/>
                    <a:pt x="339960" y="679919"/>
                  </a:cubicBezTo>
                  <a:cubicBezTo>
                    <a:pt x="152205" y="679919"/>
                    <a:pt x="0" y="527714"/>
                    <a:pt x="0" y="339960"/>
                  </a:cubicBezTo>
                  <a:cubicBezTo>
                    <a:pt x="0" y="152205"/>
                    <a:pt x="152205" y="0"/>
                    <a:pt x="339960" y="0"/>
                  </a:cubicBezTo>
                  <a:cubicBezTo>
                    <a:pt x="527714" y="0"/>
                    <a:pt x="679919" y="152205"/>
                    <a:pt x="679919" y="339960"/>
                  </a:cubicBezTo>
                  <a:close/>
                </a:path>
              </a:pathLst>
            </a:custGeom>
            <a:solidFill>
              <a:srgbClr val="396742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B458A196-AA54-4AE4-A457-938FF6639D5D}"/>
                </a:ext>
              </a:extLst>
            </p:cNvPr>
            <p:cNvSpPr/>
            <p:nvPr/>
          </p:nvSpPr>
          <p:spPr>
            <a:xfrm>
              <a:off x="10252179" y="5214254"/>
              <a:ext cx="199966" cy="206764"/>
            </a:xfrm>
            <a:custGeom>
              <a:avLst/>
              <a:gdLst>
                <a:gd name="connsiteX0" fmla="*/ 21122 w 199966"/>
                <a:gd name="connsiteY0" fmla="*/ 843 h 206764"/>
                <a:gd name="connsiteX1" fmla="*/ 152021 w 199966"/>
                <a:gd name="connsiteY1" fmla="*/ 80648 h 206764"/>
                <a:gd name="connsiteX2" fmla="*/ 196667 w 199966"/>
                <a:gd name="connsiteY2" fmla="*/ 191944 h 206764"/>
                <a:gd name="connsiteX3" fmla="*/ 169475 w 199966"/>
                <a:gd name="connsiteY3" fmla="*/ 203706 h 206764"/>
                <a:gd name="connsiteX4" fmla="*/ 112436 w 199966"/>
                <a:gd name="connsiteY4" fmla="*/ 118716 h 206764"/>
                <a:gd name="connsiteX5" fmla="*/ 11257 w 199966"/>
                <a:gd name="connsiteY5" fmla="*/ 34485 h 206764"/>
                <a:gd name="connsiteX6" fmla="*/ 21122 w 199966"/>
                <a:gd name="connsiteY6" fmla="*/ 843 h 20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9966" h="206764">
                  <a:moveTo>
                    <a:pt x="21122" y="843"/>
                  </a:moveTo>
                  <a:cubicBezTo>
                    <a:pt x="71711" y="18929"/>
                    <a:pt x="116862" y="37774"/>
                    <a:pt x="152021" y="80648"/>
                  </a:cubicBezTo>
                  <a:cubicBezTo>
                    <a:pt x="173143" y="105942"/>
                    <a:pt x="209946" y="156532"/>
                    <a:pt x="196667" y="191944"/>
                  </a:cubicBezTo>
                  <a:cubicBezTo>
                    <a:pt x="192746" y="202062"/>
                    <a:pt x="180478" y="211295"/>
                    <a:pt x="169475" y="203706"/>
                  </a:cubicBezTo>
                  <a:cubicBezTo>
                    <a:pt x="142030" y="184862"/>
                    <a:pt x="133303" y="144896"/>
                    <a:pt x="112436" y="118716"/>
                  </a:cubicBezTo>
                  <a:cubicBezTo>
                    <a:pt x="85876" y="85454"/>
                    <a:pt x="51223" y="49536"/>
                    <a:pt x="11257" y="34485"/>
                  </a:cubicBezTo>
                  <a:cubicBezTo>
                    <a:pt x="-9611" y="26644"/>
                    <a:pt x="-379" y="-6745"/>
                    <a:pt x="21122" y="843"/>
                  </a:cubicBezTo>
                  <a:close/>
                </a:path>
              </a:pathLst>
            </a:custGeom>
            <a:solidFill>
              <a:srgbClr val="FFFFFF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F8AF5DF9-5991-4956-859D-44ED939858C6}"/>
                </a:ext>
              </a:extLst>
            </p:cNvPr>
            <p:cNvSpPr/>
            <p:nvPr/>
          </p:nvSpPr>
          <p:spPr>
            <a:xfrm>
              <a:off x="10403429" y="5455058"/>
              <a:ext cx="97747" cy="107567"/>
            </a:xfrm>
            <a:custGeom>
              <a:avLst/>
              <a:gdLst>
                <a:gd name="connsiteX0" fmla="*/ -366 w 97747"/>
                <a:gd name="connsiteY0" fmla="*/ 58009 h 107567"/>
                <a:gd name="connsiteX1" fmla="*/ -366 w 97747"/>
                <a:gd name="connsiteY1" fmla="*/ 52444 h 107567"/>
                <a:gd name="connsiteX2" fmla="*/ 30240 w 97747"/>
                <a:gd name="connsiteY2" fmla="*/ 3752 h 107567"/>
                <a:gd name="connsiteX3" fmla="*/ 34414 w 97747"/>
                <a:gd name="connsiteY3" fmla="*/ 103666 h 107567"/>
                <a:gd name="connsiteX4" fmla="*/ 17214 w 97747"/>
                <a:gd name="connsiteY4" fmla="*/ 94686 h 107567"/>
                <a:gd name="connsiteX5" fmla="*/ 8614 w 97747"/>
                <a:gd name="connsiteY5" fmla="*/ 84695 h 107567"/>
                <a:gd name="connsiteX6" fmla="*/ -239 w 97747"/>
                <a:gd name="connsiteY6" fmla="*/ 61424 h 107567"/>
                <a:gd name="connsiteX7" fmla="*/ -366 w 97747"/>
                <a:gd name="connsiteY7" fmla="*/ 58009 h 107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747" h="107567">
                  <a:moveTo>
                    <a:pt x="-366" y="58009"/>
                  </a:moveTo>
                  <a:cubicBezTo>
                    <a:pt x="-366" y="56112"/>
                    <a:pt x="-366" y="54342"/>
                    <a:pt x="-366" y="52444"/>
                  </a:cubicBezTo>
                  <a:cubicBezTo>
                    <a:pt x="-1820" y="31285"/>
                    <a:pt x="10548" y="11619"/>
                    <a:pt x="30240" y="3752"/>
                  </a:cubicBezTo>
                  <a:cubicBezTo>
                    <a:pt x="126107" y="-27360"/>
                    <a:pt x="111562" y="133134"/>
                    <a:pt x="34414" y="103666"/>
                  </a:cubicBezTo>
                  <a:cubicBezTo>
                    <a:pt x="28002" y="102211"/>
                    <a:pt x="22070" y="99126"/>
                    <a:pt x="17214" y="94686"/>
                  </a:cubicBezTo>
                  <a:cubicBezTo>
                    <a:pt x="13824" y="91853"/>
                    <a:pt x="10915" y="88476"/>
                    <a:pt x="8614" y="84695"/>
                  </a:cubicBezTo>
                  <a:cubicBezTo>
                    <a:pt x="3630" y="77865"/>
                    <a:pt x="570" y="69834"/>
                    <a:pt x="-239" y="61424"/>
                  </a:cubicBezTo>
                  <a:cubicBezTo>
                    <a:pt x="-341" y="60285"/>
                    <a:pt x="-391" y="59147"/>
                    <a:pt x="-366" y="58009"/>
                  </a:cubicBezTo>
                  <a:close/>
                </a:path>
              </a:pathLst>
            </a:custGeom>
            <a:solidFill>
              <a:srgbClr val="FFFFFF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3BB39328-7591-4CED-8857-FA6EE9CC0D8A}"/>
                </a:ext>
              </a:extLst>
            </p:cNvPr>
            <p:cNvSpPr/>
            <p:nvPr/>
          </p:nvSpPr>
          <p:spPr>
            <a:xfrm>
              <a:off x="10241912" y="5068027"/>
              <a:ext cx="22512" cy="99512"/>
            </a:xfrm>
            <a:custGeom>
              <a:avLst/>
              <a:gdLst>
                <a:gd name="connsiteX0" fmla="*/ -482 w 22512"/>
                <a:gd name="connsiteY0" fmla="*/ 92687 h 99512"/>
                <a:gd name="connsiteX1" fmla="*/ -482 w 22512"/>
                <a:gd name="connsiteY1" fmla="*/ 92687 h 99512"/>
                <a:gd name="connsiteX2" fmla="*/ 15479 w 22512"/>
                <a:gd name="connsiteY2" fmla="*/ 97974 h 99512"/>
                <a:gd name="connsiteX3" fmla="*/ 22031 w 22512"/>
                <a:gd name="connsiteY3" fmla="*/ 87249 h 99512"/>
                <a:gd name="connsiteX4" fmla="*/ 22031 w 22512"/>
                <a:gd name="connsiteY4" fmla="*/ 22242 h 99512"/>
                <a:gd name="connsiteX5" fmla="*/ -482 w 22512"/>
                <a:gd name="connsiteY5" fmla="*/ -271 h 99512"/>
                <a:gd name="connsiteX6" fmla="*/ -482 w 22512"/>
                <a:gd name="connsiteY6" fmla="*/ -271 h 9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512" h="99512">
                  <a:moveTo>
                    <a:pt x="-482" y="92687"/>
                  </a:moveTo>
                  <a:lnTo>
                    <a:pt x="-482" y="92687"/>
                  </a:lnTo>
                  <a:cubicBezTo>
                    <a:pt x="2465" y="98555"/>
                    <a:pt x="9611" y="100921"/>
                    <a:pt x="15479" y="97974"/>
                  </a:cubicBezTo>
                  <a:cubicBezTo>
                    <a:pt x="19527" y="95937"/>
                    <a:pt x="22069" y="91776"/>
                    <a:pt x="22031" y="87249"/>
                  </a:cubicBezTo>
                  <a:lnTo>
                    <a:pt x="22031" y="22242"/>
                  </a:lnTo>
                  <a:cubicBezTo>
                    <a:pt x="22031" y="9809"/>
                    <a:pt x="11951" y="-271"/>
                    <a:pt x="-482" y="-271"/>
                  </a:cubicBezTo>
                  <a:lnTo>
                    <a:pt x="-482" y="-271"/>
                  </a:lnTo>
                  <a:close/>
                </a:path>
              </a:pathLst>
            </a:custGeom>
            <a:solidFill>
              <a:srgbClr val="A4A58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2B1B5AD-E9CE-48B2-B047-910B5C7711C4}"/>
                </a:ext>
              </a:extLst>
            </p:cNvPr>
            <p:cNvSpPr/>
            <p:nvPr/>
          </p:nvSpPr>
          <p:spPr>
            <a:xfrm>
              <a:off x="10219399" y="5067647"/>
              <a:ext cx="22512" cy="99891"/>
            </a:xfrm>
            <a:custGeom>
              <a:avLst/>
              <a:gdLst>
                <a:gd name="connsiteX0" fmla="*/ 22030 w 22512"/>
                <a:gd name="connsiteY0" fmla="*/ 93067 h 99891"/>
                <a:gd name="connsiteX1" fmla="*/ 22030 w 22512"/>
                <a:gd name="connsiteY1" fmla="*/ 93067 h 99891"/>
                <a:gd name="connsiteX2" fmla="*/ 6070 w 22512"/>
                <a:gd name="connsiteY2" fmla="*/ 98353 h 99891"/>
                <a:gd name="connsiteX3" fmla="*/ -481 w 22512"/>
                <a:gd name="connsiteY3" fmla="*/ 87628 h 99891"/>
                <a:gd name="connsiteX4" fmla="*/ -481 w 22512"/>
                <a:gd name="connsiteY4" fmla="*/ -271 h 99891"/>
                <a:gd name="connsiteX5" fmla="*/ 22030 w 22512"/>
                <a:gd name="connsiteY5" fmla="*/ -271 h 9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512" h="99891">
                  <a:moveTo>
                    <a:pt x="22030" y="93067"/>
                  </a:moveTo>
                  <a:lnTo>
                    <a:pt x="22030" y="93067"/>
                  </a:lnTo>
                  <a:cubicBezTo>
                    <a:pt x="19084" y="98935"/>
                    <a:pt x="11938" y="101300"/>
                    <a:pt x="6070" y="98353"/>
                  </a:cubicBezTo>
                  <a:cubicBezTo>
                    <a:pt x="2023" y="96317"/>
                    <a:pt x="-519" y="92156"/>
                    <a:pt x="-481" y="87628"/>
                  </a:cubicBezTo>
                  <a:lnTo>
                    <a:pt x="-481" y="-271"/>
                  </a:lnTo>
                  <a:lnTo>
                    <a:pt x="22030" y="-271"/>
                  </a:lnTo>
                  <a:close/>
                </a:path>
              </a:pathLst>
            </a:custGeom>
            <a:solidFill>
              <a:srgbClr val="A4A58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42AA3AA1-6A17-42DD-8BA7-1877BCC2D453}"/>
                </a:ext>
              </a:extLst>
            </p:cNvPr>
            <p:cNvSpPr/>
            <p:nvPr/>
          </p:nvSpPr>
          <p:spPr>
            <a:xfrm>
              <a:off x="10160969" y="4963939"/>
              <a:ext cx="116860" cy="116861"/>
            </a:xfrm>
            <a:custGeom>
              <a:avLst/>
              <a:gdLst>
                <a:gd name="connsiteX0" fmla="*/ 57949 w 116860"/>
                <a:gd name="connsiteY0" fmla="*/ 116591 h 116861"/>
                <a:gd name="connsiteX1" fmla="*/ 116379 w 116860"/>
                <a:gd name="connsiteY1" fmla="*/ 58160 h 116861"/>
                <a:gd name="connsiteX2" fmla="*/ 57949 w 116860"/>
                <a:gd name="connsiteY2" fmla="*/ -271 h 116861"/>
                <a:gd name="connsiteX3" fmla="*/ -482 w 116860"/>
                <a:gd name="connsiteY3" fmla="*/ 58160 h 116861"/>
                <a:gd name="connsiteX4" fmla="*/ 57949 w 116860"/>
                <a:gd name="connsiteY4" fmla="*/ 116591 h 116861"/>
                <a:gd name="connsiteX5" fmla="*/ 57949 w 116860"/>
                <a:gd name="connsiteY5" fmla="*/ 14148 h 116861"/>
                <a:gd name="connsiteX6" fmla="*/ 102088 w 116860"/>
                <a:gd name="connsiteY6" fmla="*/ 58287 h 116861"/>
                <a:gd name="connsiteX7" fmla="*/ 57949 w 116860"/>
                <a:gd name="connsiteY7" fmla="*/ 102426 h 116861"/>
                <a:gd name="connsiteX8" fmla="*/ 13810 w 116860"/>
                <a:gd name="connsiteY8" fmla="*/ 58287 h 116861"/>
                <a:gd name="connsiteX9" fmla="*/ 13810 w 116860"/>
                <a:gd name="connsiteY9" fmla="*/ 58160 h 116861"/>
                <a:gd name="connsiteX10" fmla="*/ 57822 w 116860"/>
                <a:gd name="connsiteY10" fmla="*/ 14148 h 116861"/>
                <a:gd name="connsiteX11" fmla="*/ 57949 w 116860"/>
                <a:gd name="connsiteY11" fmla="*/ 14148 h 116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6860" h="116861">
                  <a:moveTo>
                    <a:pt x="57949" y="116591"/>
                  </a:moveTo>
                  <a:cubicBezTo>
                    <a:pt x="90225" y="116591"/>
                    <a:pt x="116379" y="90436"/>
                    <a:pt x="116379" y="58160"/>
                  </a:cubicBezTo>
                  <a:cubicBezTo>
                    <a:pt x="116379" y="25884"/>
                    <a:pt x="90225" y="-271"/>
                    <a:pt x="57949" y="-271"/>
                  </a:cubicBezTo>
                  <a:cubicBezTo>
                    <a:pt x="25673" y="-271"/>
                    <a:pt x="-482" y="25884"/>
                    <a:pt x="-482" y="58160"/>
                  </a:cubicBezTo>
                  <a:cubicBezTo>
                    <a:pt x="-482" y="90436"/>
                    <a:pt x="25673" y="116591"/>
                    <a:pt x="57949" y="116591"/>
                  </a:cubicBezTo>
                  <a:close/>
                  <a:moveTo>
                    <a:pt x="57949" y="14148"/>
                  </a:moveTo>
                  <a:cubicBezTo>
                    <a:pt x="82332" y="14148"/>
                    <a:pt x="102088" y="33915"/>
                    <a:pt x="102088" y="58287"/>
                  </a:cubicBezTo>
                  <a:cubicBezTo>
                    <a:pt x="102088" y="82658"/>
                    <a:pt x="82320" y="102426"/>
                    <a:pt x="57949" y="102426"/>
                  </a:cubicBezTo>
                  <a:cubicBezTo>
                    <a:pt x="33577" y="102426"/>
                    <a:pt x="13810" y="82658"/>
                    <a:pt x="13810" y="58287"/>
                  </a:cubicBezTo>
                  <a:cubicBezTo>
                    <a:pt x="13810" y="58249"/>
                    <a:pt x="13810" y="58198"/>
                    <a:pt x="13810" y="58160"/>
                  </a:cubicBezTo>
                  <a:cubicBezTo>
                    <a:pt x="13810" y="33852"/>
                    <a:pt x="33514" y="14148"/>
                    <a:pt x="57822" y="14148"/>
                  </a:cubicBezTo>
                  <a:cubicBezTo>
                    <a:pt x="57860" y="14148"/>
                    <a:pt x="57911" y="14148"/>
                    <a:pt x="57949" y="14148"/>
                  </a:cubicBezTo>
                  <a:close/>
                </a:path>
              </a:pathLst>
            </a:custGeom>
            <a:solidFill>
              <a:srgbClr val="A4A58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F728946A-41EC-4296-914A-AD76F4AE6E1C}"/>
                </a:ext>
              </a:extLst>
            </p:cNvPr>
            <p:cNvSpPr/>
            <p:nvPr/>
          </p:nvSpPr>
          <p:spPr>
            <a:xfrm>
              <a:off x="10197140" y="5067647"/>
              <a:ext cx="22512" cy="99891"/>
            </a:xfrm>
            <a:custGeom>
              <a:avLst/>
              <a:gdLst>
                <a:gd name="connsiteX0" fmla="*/ -482 w 22512"/>
                <a:gd name="connsiteY0" fmla="*/ 93067 h 99891"/>
                <a:gd name="connsiteX1" fmla="*/ -482 w 22512"/>
                <a:gd name="connsiteY1" fmla="*/ 93067 h 99891"/>
                <a:gd name="connsiteX2" fmla="*/ 15479 w 22512"/>
                <a:gd name="connsiteY2" fmla="*/ 98353 h 99891"/>
                <a:gd name="connsiteX3" fmla="*/ 22031 w 22512"/>
                <a:gd name="connsiteY3" fmla="*/ 87628 h 99891"/>
                <a:gd name="connsiteX4" fmla="*/ 22031 w 22512"/>
                <a:gd name="connsiteY4" fmla="*/ -271 h 99891"/>
                <a:gd name="connsiteX5" fmla="*/ -482 w 22512"/>
                <a:gd name="connsiteY5" fmla="*/ -271 h 9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512" h="99891">
                  <a:moveTo>
                    <a:pt x="-482" y="93067"/>
                  </a:moveTo>
                  <a:lnTo>
                    <a:pt x="-482" y="93067"/>
                  </a:lnTo>
                  <a:cubicBezTo>
                    <a:pt x="2465" y="98935"/>
                    <a:pt x="9610" y="101300"/>
                    <a:pt x="15479" y="98353"/>
                  </a:cubicBezTo>
                  <a:cubicBezTo>
                    <a:pt x="19526" y="96317"/>
                    <a:pt x="22069" y="92156"/>
                    <a:pt x="22031" y="87628"/>
                  </a:cubicBezTo>
                  <a:lnTo>
                    <a:pt x="22031" y="-271"/>
                  </a:lnTo>
                  <a:lnTo>
                    <a:pt x="-482" y="-271"/>
                  </a:lnTo>
                  <a:close/>
                </a:path>
              </a:pathLst>
            </a:custGeom>
            <a:solidFill>
              <a:srgbClr val="A4A58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5B7408C3-4CE0-49A2-A18A-2499A203C92B}"/>
                </a:ext>
              </a:extLst>
            </p:cNvPr>
            <p:cNvSpPr/>
            <p:nvPr/>
          </p:nvSpPr>
          <p:spPr>
            <a:xfrm>
              <a:off x="10174627" y="5068027"/>
              <a:ext cx="22512" cy="99512"/>
            </a:xfrm>
            <a:custGeom>
              <a:avLst/>
              <a:gdLst>
                <a:gd name="connsiteX0" fmla="*/ 22031 w 22512"/>
                <a:gd name="connsiteY0" fmla="*/ 92687 h 99512"/>
                <a:gd name="connsiteX1" fmla="*/ 22031 w 22512"/>
                <a:gd name="connsiteY1" fmla="*/ 92687 h 99512"/>
                <a:gd name="connsiteX2" fmla="*/ 6070 w 22512"/>
                <a:gd name="connsiteY2" fmla="*/ 97974 h 99512"/>
                <a:gd name="connsiteX3" fmla="*/ -481 w 22512"/>
                <a:gd name="connsiteY3" fmla="*/ 87249 h 99512"/>
                <a:gd name="connsiteX4" fmla="*/ -481 w 22512"/>
                <a:gd name="connsiteY4" fmla="*/ 22242 h 99512"/>
                <a:gd name="connsiteX5" fmla="*/ 22031 w 22512"/>
                <a:gd name="connsiteY5" fmla="*/ -271 h 99512"/>
                <a:gd name="connsiteX6" fmla="*/ 22031 w 22512"/>
                <a:gd name="connsiteY6" fmla="*/ -271 h 9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512" h="99512">
                  <a:moveTo>
                    <a:pt x="22031" y="92687"/>
                  </a:moveTo>
                  <a:lnTo>
                    <a:pt x="22031" y="92687"/>
                  </a:lnTo>
                  <a:cubicBezTo>
                    <a:pt x="19085" y="98555"/>
                    <a:pt x="11939" y="100921"/>
                    <a:pt x="6070" y="97974"/>
                  </a:cubicBezTo>
                  <a:cubicBezTo>
                    <a:pt x="2024" y="95937"/>
                    <a:pt x="-519" y="91776"/>
                    <a:pt x="-481" y="87249"/>
                  </a:cubicBezTo>
                  <a:lnTo>
                    <a:pt x="-481" y="22242"/>
                  </a:lnTo>
                  <a:cubicBezTo>
                    <a:pt x="-481" y="9809"/>
                    <a:pt x="9599" y="-271"/>
                    <a:pt x="22031" y="-271"/>
                  </a:cubicBezTo>
                  <a:lnTo>
                    <a:pt x="22031" y="-271"/>
                  </a:lnTo>
                  <a:close/>
                </a:path>
              </a:pathLst>
            </a:custGeom>
            <a:solidFill>
              <a:srgbClr val="A4A58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529DF7F-7E32-4B02-9FD5-0B83B48E94E5}"/>
                </a:ext>
              </a:extLst>
            </p:cNvPr>
            <p:cNvSpPr/>
            <p:nvPr/>
          </p:nvSpPr>
          <p:spPr>
            <a:xfrm>
              <a:off x="6925663" y="3433742"/>
              <a:ext cx="12647" cy="1302672"/>
            </a:xfrm>
            <a:custGeom>
              <a:avLst/>
              <a:gdLst>
                <a:gd name="connsiteX0" fmla="*/ 0 w 12647"/>
                <a:gd name="connsiteY0" fmla="*/ 1302672 h 1302672"/>
                <a:gd name="connsiteX1" fmla="*/ 0 w 12647"/>
                <a:gd name="connsiteY1" fmla="*/ 0 h 1302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47" h="1302672">
                  <a:moveTo>
                    <a:pt x="0" y="1302672"/>
                  </a:moveTo>
                  <a:lnTo>
                    <a:pt x="0" y="0"/>
                  </a:lnTo>
                </a:path>
              </a:pathLst>
            </a:custGeom>
            <a:ln w="12647" cap="rnd">
              <a:solidFill>
                <a:srgbClr val="6A3A4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661F9411-806C-4C25-A24B-4EC6CAC7C139}"/>
                </a:ext>
              </a:extLst>
            </p:cNvPr>
            <p:cNvSpPr/>
            <p:nvPr/>
          </p:nvSpPr>
          <p:spPr>
            <a:xfrm>
              <a:off x="8171422" y="3433742"/>
              <a:ext cx="12647" cy="701925"/>
            </a:xfrm>
            <a:custGeom>
              <a:avLst/>
              <a:gdLst>
                <a:gd name="connsiteX0" fmla="*/ 0 w 12647"/>
                <a:gd name="connsiteY0" fmla="*/ 701925 h 701925"/>
                <a:gd name="connsiteX1" fmla="*/ 0 w 12647"/>
                <a:gd name="connsiteY1" fmla="*/ 0 h 70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47" h="701925">
                  <a:moveTo>
                    <a:pt x="0" y="701925"/>
                  </a:moveTo>
                  <a:lnTo>
                    <a:pt x="0" y="0"/>
                  </a:lnTo>
                </a:path>
              </a:pathLst>
            </a:custGeom>
            <a:ln w="12647" cap="rnd">
              <a:solidFill>
                <a:srgbClr val="6A3A4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C0805F18-B6FD-4D39-87B9-0506D417DE9D}"/>
                </a:ext>
              </a:extLst>
            </p:cNvPr>
            <p:cNvSpPr/>
            <p:nvPr/>
          </p:nvSpPr>
          <p:spPr>
            <a:xfrm>
              <a:off x="8879671" y="3433742"/>
              <a:ext cx="12647" cy="1814887"/>
            </a:xfrm>
            <a:custGeom>
              <a:avLst/>
              <a:gdLst>
                <a:gd name="connsiteX0" fmla="*/ 0 w 12647"/>
                <a:gd name="connsiteY0" fmla="*/ 1814888 h 1814887"/>
                <a:gd name="connsiteX1" fmla="*/ 0 w 12647"/>
                <a:gd name="connsiteY1" fmla="*/ 0 h 1814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47" h="1814887">
                  <a:moveTo>
                    <a:pt x="0" y="1814888"/>
                  </a:moveTo>
                  <a:lnTo>
                    <a:pt x="0" y="0"/>
                  </a:lnTo>
                </a:path>
              </a:pathLst>
            </a:custGeom>
            <a:ln w="12647" cap="rnd">
              <a:solidFill>
                <a:srgbClr val="6A3A4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0B522514-BDBC-4D04-9BD7-8C714330884E}"/>
                </a:ext>
              </a:extLst>
            </p:cNvPr>
            <p:cNvSpPr/>
            <p:nvPr/>
          </p:nvSpPr>
          <p:spPr>
            <a:xfrm>
              <a:off x="10220285" y="3433742"/>
              <a:ext cx="12647" cy="1549294"/>
            </a:xfrm>
            <a:custGeom>
              <a:avLst/>
              <a:gdLst>
                <a:gd name="connsiteX0" fmla="*/ 0 w 12647"/>
                <a:gd name="connsiteY0" fmla="*/ 1549295 h 1549294"/>
                <a:gd name="connsiteX1" fmla="*/ 0 w 12647"/>
                <a:gd name="connsiteY1" fmla="*/ 0 h 1549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47" h="1549294">
                  <a:moveTo>
                    <a:pt x="0" y="1549295"/>
                  </a:moveTo>
                  <a:lnTo>
                    <a:pt x="0" y="0"/>
                  </a:lnTo>
                </a:path>
              </a:pathLst>
            </a:custGeom>
            <a:ln w="12647" cap="rnd">
              <a:solidFill>
                <a:srgbClr val="6A3A4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A741E530-F706-4E64-8CD8-FD51461DE19D}"/>
                </a:ext>
              </a:extLst>
            </p:cNvPr>
            <p:cNvSpPr/>
            <p:nvPr/>
          </p:nvSpPr>
          <p:spPr>
            <a:xfrm>
              <a:off x="10928534" y="3433742"/>
              <a:ext cx="12647" cy="1739004"/>
            </a:xfrm>
            <a:custGeom>
              <a:avLst/>
              <a:gdLst>
                <a:gd name="connsiteX0" fmla="*/ 0 w 12647"/>
                <a:gd name="connsiteY0" fmla="*/ 1739004 h 1739004"/>
                <a:gd name="connsiteX1" fmla="*/ 0 w 12647"/>
                <a:gd name="connsiteY1" fmla="*/ 0 h 173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47" h="1739004">
                  <a:moveTo>
                    <a:pt x="0" y="1739004"/>
                  </a:moveTo>
                  <a:lnTo>
                    <a:pt x="0" y="0"/>
                  </a:lnTo>
                </a:path>
              </a:pathLst>
            </a:custGeom>
            <a:ln w="12647" cap="rnd">
              <a:solidFill>
                <a:srgbClr val="6A3A4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EA13635-5691-48C5-B953-E0B2F8169BA5}"/>
              </a:ext>
            </a:extLst>
          </p:cNvPr>
          <p:cNvSpPr/>
          <p:nvPr/>
        </p:nvSpPr>
        <p:spPr>
          <a:xfrm rot="10800000">
            <a:off x="0" y="-6197"/>
            <a:ext cx="6094608" cy="1827606"/>
          </a:xfrm>
          <a:custGeom>
            <a:avLst/>
            <a:gdLst>
              <a:gd name="connsiteX0" fmla="*/ 0 w 6094608"/>
              <a:gd name="connsiteY0" fmla="*/ 0 h 1818176"/>
              <a:gd name="connsiteX1" fmla="*/ 6094609 w 6094608"/>
              <a:gd name="connsiteY1" fmla="*/ 0 h 1818176"/>
              <a:gd name="connsiteX2" fmla="*/ 6094609 w 6094608"/>
              <a:gd name="connsiteY2" fmla="*/ 1818177 h 1818176"/>
              <a:gd name="connsiteX3" fmla="*/ 0 w 6094608"/>
              <a:gd name="connsiteY3" fmla="*/ 1818177 h 181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4608" h="1818176">
                <a:moveTo>
                  <a:pt x="0" y="0"/>
                </a:moveTo>
                <a:lnTo>
                  <a:pt x="6094609" y="0"/>
                </a:lnTo>
                <a:lnTo>
                  <a:pt x="6094609" y="1818177"/>
                </a:lnTo>
                <a:lnTo>
                  <a:pt x="0" y="1818177"/>
                </a:lnTo>
                <a:close/>
              </a:path>
            </a:pathLst>
          </a:custGeom>
          <a:solidFill>
            <a:srgbClr val="ED6DA6"/>
          </a:solidFill>
          <a:ln w="126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4D538325-31A4-4805-9539-52B1807648B4}"/>
              </a:ext>
            </a:extLst>
          </p:cNvPr>
          <p:cNvGrpSpPr/>
          <p:nvPr/>
        </p:nvGrpSpPr>
        <p:grpSpPr>
          <a:xfrm>
            <a:off x="341224" y="354882"/>
            <a:ext cx="5412160" cy="1108410"/>
            <a:chOff x="341224" y="354882"/>
            <a:chExt cx="5412160" cy="110841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CABA6E-AE05-406B-87AC-65CCD9C55A72}"/>
                </a:ext>
              </a:extLst>
            </p:cNvPr>
            <p:cNvSpPr/>
            <p:nvPr/>
          </p:nvSpPr>
          <p:spPr>
            <a:xfrm>
              <a:off x="655256" y="873675"/>
              <a:ext cx="1143316" cy="480344"/>
            </a:xfrm>
            <a:custGeom>
              <a:avLst/>
              <a:gdLst>
                <a:gd name="connsiteX0" fmla="*/ 0 w 1143316"/>
                <a:gd name="connsiteY0" fmla="*/ 0 h 480344"/>
                <a:gd name="connsiteX1" fmla="*/ 1143316 w 1143316"/>
                <a:gd name="connsiteY1" fmla="*/ 0 h 480344"/>
                <a:gd name="connsiteX2" fmla="*/ 1143316 w 1143316"/>
                <a:gd name="connsiteY2" fmla="*/ 480345 h 480344"/>
                <a:gd name="connsiteX3" fmla="*/ 0 w 1143316"/>
                <a:gd name="connsiteY3" fmla="*/ 480345 h 480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316" h="480344">
                  <a:moveTo>
                    <a:pt x="0" y="0"/>
                  </a:moveTo>
                  <a:lnTo>
                    <a:pt x="1143316" y="0"/>
                  </a:lnTo>
                  <a:lnTo>
                    <a:pt x="1143316" y="480345"/>
                  </a:lnTo>
                  <a:lnTo>
                    <a:pt x="0" y="480345"/>
                  </a:lnTo>
                  <a:close/>
                </a:path>
              </a:pathLst>
            </a:custGeom>
            <a:solidFill>
              <a:srgbClr val="87CFEC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A3EF5D8-EA08-4DB3-9A37-7EE75E7E718D}"/>
                </a:ext>
              </a:extLst>
            </p:cNvPr>
            <p:cNvSpPr/>
            <p:nvPr/>
          </p:nvSpPr>
          <p:spPr>
            <a:xfrm>
              <a:off x="1303663" y="354882"/>
              <a:ext cx="510073" cy="84611"/>
            </a:xfrm>
            <a:custGeom>
              <a:avLst/>
              <a:gdLst>
                <a:gd name="connsiteX0" fmla="*/ 19118 w 510073"/>
                <a:gd name="connsiteY0" fmla="*/ 1 h 84611"/>
                <a:gd name="connsiteX1" fmla="*/ 490989 w 510073"/>
                <a:gd name="connsiteY1" fmla="*/ 1 h 84611"/>
                <a:gd name="connsiteX2" fmla="*/ 510074 w 510073"/>
                <a:gd name="connsiteY2" fmla="*/ 19113 h 84611"/>
                <a:gd name="connsiteX3" fmla="*/ 509581 w 510073"/>
                <a:gd name="connsiteY3" fmla="*/ 23398 h 84611"/>
                <a:gd name="connsiteX4" fmla="*/ 494910 w 510073"/>
                <a:gd name="connsiteY4" fmla="*/ 84611 h 84611"/>
                <a:gd name="connsiteX5" fmla="*/ 15071 w 510073"/>
                <a:gd name="connsiteY5" fmla="*/ 84611 h 84611"/>
                <a:gd name="connsiteX6" fmla="*/ 527 w 510073"/>
                <a:gd name="connsiteY6" fmla="*/ 23398 h 84611"/>
                <a:gd name="connsiteX7" fmla="*/ 14553 w 510073"/>
                <a:gd name="connsiteY7" fmla="*/ 524 h 84611"/>
                <a:gd name="connsiteX8" fmla="*/ 19118 w 510073"/>
                <a:gd name="connsiteY8" fmla="*/ 1 h 84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73" h="84611">
                  <a:moveTo>
                    <a:pt x="19118" y="1"/>
                  </a:moveTo>
                  <a:lnTo>
                    <a:pt x="490989" y="1"/>
                  </a:lnTo>
                  <a:cubicBezTo>
                    <a:pt x="501537" y="9"/>
                    <a:pt x="510074" y="8567"/>
                    <a:pt x="510074" y="19113"/>
                  </a:cubicBezTo>
                  <a:cubicBezTo>
                    <a:pt x="510074" y="20555"/>
                    <a:pt x="509910" y="21993"/>
                    <a:pt x="509581" y="23398"/>
                  </a:cubicBezTo>
                  <a:lnTo>
                    <a:pt x="494910" y="84611"/>
                  </a:lnTo>
                  <a:lnTo>
                    <a:pt x="15071" y="84611"/>
                  </a:lnTo>
                  <a:lnTo>
                    <a:pt x="527" y="23398"/>
                  </a:lnTo>
                  <a:cubicBezTo>
                    <a:pt x="-1914" y="13209"/>
                    <a:pt x="4359" y="2969"/>
                    <a:pt x="14553" y="524"/>
                  </a:cubicBezTo>
                  <a:cubicBezTo>
                    <a:pt x="16045" y="165"/>
                    <a:pt x="17575" y="-11"/>
                    <a:pt x="19118" y="1"/>
                  </a:cubicBezTo>
                  <a:close/>
                </a:path>
              </a:pathLst>
            </a:custGeom>
            <a:solidFill>
              <a:srgbClr val="E52720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1159E39-7070-42B9-A403-BDBCBEC07067}"/>
                </a:ext>
              </a:extLst>
            </p:cNvPr>
            <p:cNvSpPr/>
            <p:nvPr/>
          </p:nvSpPr>
          <p:spPr>
            <a:xfrm>
              <a:off x="341224" y="873675"/>
              <a:ext cx="314032" cy="480344"/>
            </a:xfrm>
            <a:custGeom>
              <a:avLst/>
              <a:gdLst>
                <a:gd name="connsiteX0" fmla="*/ 314033 w 314032"/>
                <a:gd name="connsiteY0" fmla="*/ 0 h 480344"/>
                <a:gd name="connsiteX1" fmla="*/ 314033 w 314032"/>
                <a:gd name="connsiteY1" fmla="*/ 480345 h 480344"/>
                <a:gd name="connsiteX2" fmla="*/ 0 w 314032"/>
                <a:gd name="connsiteY2" fmla="*/ 480345 h 480344"/>
                <a:gd name="connsiteX3" fmla="*/ 314033 w 314032"/>
                <a:gd name="connsiteY3" fmla="*/ 0 h 480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32" h="480344">
                  <a:moveTo>
                    <a:pt x="314033" y="0"/>
                  </a:moveTo>
                  <a:lnTo>
                    <a:pt x="314033" y="480345"/>
                  </a:lnTo>
                  <a:lnTo>
                    <a:pt x="0" y="480345"/>
                  </a:lnTo>
                  <a:lnTo>
                    <a:pt x="314033" y="0"/>
                  </a:lnTo>
                  <a:close/>
                </a:path>
              </a:pathLst>
            </a:custGeom>
            <a:solidFill>
              <a:srgbClr val="E52720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75E21CD-6B35-47FF-B14C-3F15F62E4BD1}"/>
                </a:ext>
              </a:extLst>
            </p:cNvPr>
            <p:cNvSpPr/>
            <p:nvPr/>
          </p:nvSpPr>
          <p:spPr>
            <a:xfrm>
              <a:off x="619591" y="1250059"/>
              <a:ext cx="213233" cy="213233"/>
            </a:xfrm>
            <a:custGeom>
              <a:avLst/>
              <a:gdLst>
                <a:gd name="connsiteX0" fmla="*/ 213234 w 213233"/>
                <a:gd name="connsiteY0" fmla="*/ 106617 h 213233"/>
                <a:gd name="connsiteX1" fmla="*/ 106617 w 213233"/>
                <a:gd name="connsiteY1" fmla="*/ 213234 h 213233"/>
                <a:gd name="connsiteX2" fmla="*/ 0 w 213233"/>
                <a:gd name="connsiteY2" fmla="*/ 106617 h 213233"/>
                <a:gd name="connsiteX3" fmla="*/ 106617 w 213233"/>
                <a:gd name="connsiteY3" fmla="*/ 0 h 213233"/>
                <a:gd name="connsiteX4" fmla="*/ 213234 w 213233"/>
                <a:gd name="connsiteY4" fmla="*/ 106617 h 2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33" h="213233">
                  <a:moveTo>
                    <a:pt x="213234" y="106617"/>
                  </a:moveTo>
                  <a:cubicBezTo>
                    <a:pt x="213234" y="165500"/>
                    <a:pt x="165500" y="213234"/>
                    <a:pt x="106617" y="213234"/>
                  </a:cubicBezTo>
                  <a:cubicBezTo>
                    <a:pt x="47734" y="213234"/>
                    <a:pt x="0" y="165500"/>
                    <a:pt x="0" y="106617"/>
                  </a:cubicBezTo>
                  <a:cubicBezTo>
                    <a:pt x="0" y="47734"/>
                    <a:pt x="47734" y="0"/>
                    <a:pt x="106617" y="0"/>
                  </a:cubicBezTo>
                  <a:cubicBezTo>
                    <a:pt x="165500" y="0"/>
                    <a:pt x="213234" y="47734"/>
                    <a:pt x="213234" y="106617"/>
                  </a:cubicBezTo>
                  <a:close/>
                </a:path>
              </a:pathLst>
            </a:custGeom>
            <a:solidFill>
              <a:srgbClr val="396742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8B3A71D-2863-4B6C-AE77-A61AC6DEB9FC}"/>
                </a:ext>
              </a:extLst>
            </p:cNvPr>
            <p:cNvSpPr/>
            <p:nvPr/>
          </p:nvSpPr>
          <p:spPr>
            <a:xfrm>
              <a:off x="829916" y="1250059"/>
              <a:ext cx="213233" cy="213233"/>
            </a:xfrm>
            <a:custGeom>
              <a:avLst/>
              <a:gdLst>
                <a:gd name="connsiteX0" fmla="*/ 213234 w 213233"/>
                <a:gd name="connsiteY0" fmla="*/ 106617 h 213233"/>
                <a:gd name="connsiteX1" fmla="*/ 106617 w 213233"/>
                <a:gd name="connsiteY1" fmla="*/ 213234 h 213233"/>
                <a:gd name="connsiteX2" fmla="*/ 0 w 213233"/>
                <a:gd name="connsiteY2" fmla="*/ 106617 h 213233"/>
                <a:gd name="connsiteX3" fmla="*/ 106617 w 213233"/>
                <a:gd name="connsiteY3" fmla="*/ 0 h 213233"/>
                <a:gd name="connsiteX4" fmla="*/ 213234 w 213233"/>
                <a:gd name="connsiteY4" fmla="*/ 106617 h 2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33" h="213233">
                  <a:moveTo>
                    <a:pt x="213234" y="106617"/>
                  </a:moveTo>
                  <a:cubicBezTo>
                    <a:pt x="213234" y="165500"/>
                    <a:pt x="165500" y="213234"/>
                    <a:pt x="106617" y="213234"/>
                  </a:cubicBezTo>
                  <a:cubicBezTo>
                    <a:pt x="47734" y="213234"/>
                    <a:pt x="0" y="165500"/>
                    <a:pt x="0" y="106617"/>
                  </a:cubicBezTo>
                  <a:cubicBezTo>
                    <a:pt x="0" y="47734"/>
                    <a:pt x="47734" y="0"/>
                    <a:pt x="106617" y="0"/>
                  </a:cubicBezTo>
                  <a:cubicBezTo>
                    <a:pt x="165500" y="0"/>
                    <a:pt x="213234" y="47734"/>
                    <a:pt x="213234" y="106617"/>
                  </a:cubicBezTo>
                  <a:close/>
                </a:path>
              </a:pathLst>
            </a:custGeom>
            <a:solidFill>
              <a:srgbClr val="396742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8F75CCE-7427-451B-A4A9-9356DD1FB380}"/>
                </a:ext>
              </a:extLst>
            </p:cNvPr>
            <p:cNvSpPr/>
            <p:nvPr/>
          </p:nvSpPr>
          <p:spPr>
            <a:xfrm>
              <a:off x="1973485" y="873675"/>
              <a:ext cx="1143316" cy="480344"/>
            </a:xfrm>
            <a:custGeom>
              <a:avLst/>
              <a:gdLst>
                <a:gd name="connsiteX0" fmla="*/ 0 w 1143316"/>
                <a:gd name="connsiteY0" fmla="*/ 0 h 480344"/>
                <a:gd name="connsiteX1" fmla="*/ 1143316 w 1143316"/>
                <a:gd name="connsiteY1" fmla="*/ 0 h 480344"/>
                <a:gd name="connsiteX2" fmla="*/ 1143316 w 1143316"/>
                <a:gd name="connsiteY2" fmla="*/ 480345 h 480344"/>
                <a:gd name="connsiteX3" fmla="*/ 0 w 1143316"/>
                <a:gd name="connsiteY3" fmla="*/ 480345 h 480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316" h="480344">
                  <a:moveTo>
                    <a:pt x="0" y="0"/>
                  </a:moveTo>
                  <a:lnTo>
                    <a:pt x="1143316" y="0"/>
                  </a:lnTo>
                  <a:lnTo>
                    <a:pt x="1143316" y="480345"/>
                  </a:lnTo>
                  <a:lnTo>
                    <a:pt x="0" y="480345"/>
                  </a:lnTo>
                  <a:close/>
                </a:path>
              </a:pathLst>
            </a:custGeom>
            <a:solidFill>
              <a:srgbClr val="B0D9C7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48A0066-01B8-4B93-BC89-4776B8A63037}"/>
                </a:ext>
              </a:extLst>
            </p:cNvPr>
            <p:cNvSpPr/>
            <p:nvPr/>
          </p:nvSpPr>
          <p:spPr>
            <a:xfrm>
              <a:off x="1992709" y="1250059"/>
              <a:ext cx="213233" cy="213233"/>
            </a:xfrm>
            <a:custGeom>
              <a:avLst/>
              <a:gdLst>
                <a:gd name="connsiteX0" fmla="*/ 213234 w 213233"/>
                <a:gd name="connsiteY0" fmla="*/ 106617 h 213233"/>
                <a:gd name="connsiteX1" fmla="*/ 106617 w 213233"/>
                <a:gd name="connsiteY1" fmla="*/ 213234 h 213233"/>
                <a:gd name="connsiteX2" fmla="*/ 0 w 213233"/>
                <a:gd name="connsiteY2" fmla="*/ 106617 h 213233"/>
                <a:gd name="connsiteX3" fmla="*/ 106617 w 213233"/>
                <a:gd name="connsiteY3" fmla="*/ 0 h 213233"/>
                <a:gd name="connsiteX4" fmla="*/ 213234 w 213233"/>
                <a:gd name="connsiteY4" fmla="*/ 106617 h 2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33" h="213233">
                  <a:moveTo>
                    <a:pt x="213234" y="106617"/>
                  </a:moveTo>
                  <a:cubicBezTo>
                    <a:pt x="213234" y="165500"/>
                    <a:pt x="165499" y="213234"/>
                    <a:pt x="106617" y="213234"/>
                  </a:cubicBezTo>
                  <a:cubicBezTo>
                    <a:pt x="47734" y="213234"/>
                    <a:pt x="0" y="165500"/>
                    <a:pt x="0" y="106617"/>
                  </a:cubicBezTo>
                  <a:cubicBezTo>
                    <a:pt x="0" y="47734"/>
                    <a:pt x="47734" y="0"/>
                    <a:pt x="106617" y="0"/>
                  </a:cubicBezTo>
                  <a:cubicBezTo>
                    <a:pt x="165500" y="0"/>
                    <a:pt x="213234" y="47734"/>
                    <a:pt x="213234" y="106617"/>
                  </a:cubicBezTo>
                  <a:close/>
                </a:path>
              </a:pathLst>
            </a:custGeom>
            <a:solidFill>
              <a:srgbClr val="396742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B8310D8-700E-47ED-A7D1-5DA4E63E3455}"/>
                </a:ext>
              </a:extLst>
            </p:cNvPr>
            <p:cNvSpPr/>
            <p:nvPr/>
          </p:nvSpPr>
          <p:spPr>
            <a:xfrm>
              <a:off x="2202907" y="1250059"/>
              <a:ext cx="213233" cy="213233"/>
            </a:xfrm>
            <a:custGeom>
              <a:avLst/>
              <a:gdLst>
                <a:gd name="connsiteX0" fmla="*/ 213233 w 213233"/>
                <a:gd name="connsiteY0" fmla="*/ 106617 h 213233"/>
                <a:gd name="connsiteX1" fmla="*/ 106617 w 213233"/>
                <a:gd name="connsiteY1" fmla="*/ 213234 h 213233"/>
                <a:gd name="connsiteX2" fmla="*/ 0 w 213233"/>
                <a:gd name="connsiteY2" fmla="*/ 106617 h 213233"/>
                <a:gd name="connsiteX3" fmla="*/ 106617 w 213233"/>
                <a:gd name="connsiteY3" fmla="*/ 0 h 213233"/>
                <a:gd name="connsiteX4" fmla="*/ 213233 w 213233"/>
                <a:gd name="connsiteY4" fmla="*/ 106617 h 2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33" h="213233">
                  <a:moveTo>
                    <a:pt x="213233" y="106617"/>
                  </a:moveTo>
                  <a:cubicBezTo>
                    <a:pt x="213233" y="165500"/>
                    <a:pt x="165499" y="213234"/>
                    <a:pt x="106617" y="213234"/>
                  </a:cubicBezTo>
                  <a:cubicBezTo>
                    <a:pt x="47734" y="213234"/>
                    <a:pt x="0" y="165500"/>
                    <a:pt x="0" y="106617"/>
                  </a:cubicBezTo>
                  <a:cubicBezTo>
                    <a:pt x="0" y="47734"/>
                    <a:pt x="47734" y="0"/>
                    <a:pt x="106617" y="0"/>
                  </a:cubicBezTo>
                  <a:cubicBezTo>
                    <a:pt x="165500" y="0"/>
                    <a:pt x="213233" y="47734"/>
                    <a:pt x="213233" y="106617"/>
                  </a:cubicBezTo>
                  <a:close/>
                </a:path>
              </a:pathLst>
            </a:custGeom>
            <a:solidFill>
              <a:srgbClr val="396742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85D2AF7-8DE0-4FC4-BB42-8ED933B19FBB}"/>
                </a:ext>
              </a:extLst>
            </p:cNvPr>
            <p:cNvSpPr/>
            <p:nvPr/>
          </p:nvSpPr>
          <p:spPr>
            <a:xfrm>
              <a:off x="2674145" y="1250059"/>
              <a:ext cx="213233" cy="213233"/>
            </a:xfrm>
            <a:custGeom>
              <a:avLst/>
              <a:gdLst>
                <a:gd name="connsiteX0" fmla="*/ 213234 w 213233"/>
                <a:gd name="connsiteY0" fmla="*/ 106617 h 213233"/>
                <a:gd name="connsiteX1" fmla="*/ 106617 w 213233"/>
                <a:gd name="connsiteY1" fmla="*/ 213234 h 213233"/>
                <a:gd name="connsiteX2" fmla="*/ 0 w 213233"/>
                <a:gd name="connsiteY2" fmla="*/ 106617 h 213233"/>
                <a:gd name="connsiteX3" fmla="*/ 106617 w 213233"/>
                <a:gd name="connsiteY3" fmla="*/ 0 h 213233"/>
                <a:gd name="connsiteX4" fmla="*/ 213234 w 213233"/>
                <a:gd name="connsiteY4" fmla="*/ 106617 h 2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33" h="213233">
                  <a:moveTo>
                    <a:pt x="213234" y="106617"/>
                  </a:moveTo>
                  <a:cubicBezTo>
                    <a:pt x="213234" y="165500"/>
                    <a:pt x="165500" y="213234"/>
                    <a:pt x="106617" y="213234"/>
                  </a:cubicBezTo>
                  <a:cubicBezTo>
                    <a:pt x="47734" y="213234"/>
                    <a:pt x="0" y="165500"/>
                    <a:pt x="0" y="106617"/>
                  </a:cubicBezTo>
                  <a:cubicBezTo>
                    <a:pt x="0" y="47734"/>
                    <a:pt x="47734" y="0"/>
                    <a:pt x="106617" y="0"/>
                  </a:cubicBezTo>
                  <a:cubicBezTo>
                    <a:pt x="165500" y="0"/>
                    <a:pt x="213234" y="47734"/>
                    <a:pt x="213234" y="106617"/>
                  </a:cubicBezTo>
                  <a:close/>
                </a:path>
              </a:pathLst>
            </a:custGeom>
            <a:solidFill>
              <a:srgbClr val="396742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712786C-4C17-4373-B814-8F4A1CF933C7}"/>
                </a:ext>
              </a:extLst>
            </p:cNvPr>
            <p:cNvSpPr/>
            <p:nvPr/>
          </p:nvSpPr>
          <p:spPr>
            <a:xfrm>
              <a:off x="2884470" y="1250059"/>
              <a:ext cx="213233" cy="213233"/>
            </a:xfrm>
            <a:custGeom>
              <a:avLst/>
              <a:gdLst>
                <a:gd name="connsiteX0" fmla="*/ 213233 w 213233"/>
                <a:gd name="connsiteY0" fmla="*/ 106617 h 213233"/>
                <a:gd name="connsiteX1" fmla="*/ 106617 w 213233"/>
                <a:gd name="connsiteY1" fmla="*/ 213234 h 213233"/>
                <a:gd name="connsiteX2" fmla="*/ 0 w 213233"/>
                <a:gd name="connsiteY2" fmla="*/ 106617 h 213233"/>
                <a:gd name="connsiteX3" fmla="*/ 106617 w 213233"/>
                <a:gd name="connsiteY3" fmla="*/ 0 h 213233"/>
                <a:gd name="connsiteX4" fmla="*/ 213233 w 213233"/>
                <a:gd name="connsiteY4" fmla="*/ 106617 h 2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33" h="213233">
                  <a:moveTo>
                    <a:pt x="213233" y="106617"/>
                  </a:moveTo>
                  <a:cubicBezTo>
                    <a:pt x="213233" y="165500"/>
                    <a:pt x="165499" y="213234"/>
                    <a:pt x="106617" y="213234"/>
                  </a:cubicBezTo>
                  <a:cubicBezTo>
                    <a:pt x="47734" y="213234"/>
                    <a:pt x="0" y="165500"/>
                    <a:pt x="0" y="106617"/>
                  </a:cubicBezTo>
                  <a:cubicBezTo>
                    <a:pt x="0" y="47734"/>
                    <a:pt x="47734" y="0"/>
                    <a:pt x="106617" y="0"/>
                  </a:cubicBezTo>
                  <a:cubicBezTo>
                    <a:pt x="165500" y="0"/>
                    <a:pt x="213233" y="47734"/>
                    <a:pt x="213233" y="106617"/>
                  </a:cubicBezTo>
                  <a:close/>
                </a:path>
              </a:pathLst>
            </a:custGeom>
            <a:solidFill>
              <a:srgbClr val="396742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44504EF-6B7F-4105-9557-DF91B91848DB}"/>
                </a:ext>
              </a:extLst>
            </p:cNvPr>
            <p:cNvSpPr/>
            <p:nvPr/>
          </p:nvSpPr>
          <p:spPr>
            <a:xfrm>
              <a:off x="3291713" y="873675"/>
              <a:ext cx="1143316" cy="480344"/>
            </a:xfrm>
            <a:custGeom>
              <a:avLst/>
              <a:gdLst>
                <a:gd name="connsiteX0" fmla="*/ 0 w 1143316"/>
                <a:gd name="connsiteY0" fmla="*/ 0 h 480344"/>
                <a:gd name="connsiteX1" fmla="*/ 1143316 w 1143316"/>
                <a:gd name="connsiteY1" fmla="*/ 0 h 480344"/>
                <a:gd name="connsiteX2" fmla="*/ 1143316 w 1143316"/>
                <a:gd name="connsiteY2" fmla="*/ 480345 h 480344"/>
                <a:gd name="connsiteX3" fmla="*/ 0 w 1143316"/>
                <a:gd name="connsiteY3" fmla="*/ 480345 h 480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316" h="480344">
                  <a:moveTo>
                    <a:pt x="0" y="0"/>
                  </a:moveTo>
                  <a:lnTo>
                    <a:pt x="1143316" y="0"/>
                  </a:lnTo>
                  <a:lnTo>
                    <a:pt x="1143316" y="480345"/>
                  </a:lnTo>
                  <a:lnTo>
                    <a:pt x="0" y="480345"/>
                  </a:lnTo>
                  <a:close/>
                </a:path>
              </a:pathLst>
            </a:custGeom>
            <a:solidFill>
              <a:srgbClr val="E52720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05BAED5-5690-4C78-8DA8-D9301B3EAAB3}"/>
                </a:ext>
              </a:extLst>
            </p:cNvPr>
            <p:cNvSpPr/>
            <p:nvPr/>
          </p:nvSpPr>
          <p:spPr>
            <a:xfrm>
              <a:off x="3310937" y="1250059"/>
              <a:ext cx="213233" cy="213233"/>
            </a:xfrm>
            <a:custGeom>
              <a:avLst/>
              <a:gdLst>
                <a:gd name="connsiteX0" fmla="*/ 213233 w 213233"/>
                <a:gd name="connsiteY0" fmla="*/ 106617 h 213233"/>
                <a:gd name="connsiteX1" fmla="*/ 106617 w 213233"/>
                <a:gd name="connsiteY1" fmla="*/ 213234 h 213233"/>
                <a:gd name="connsiteX2" fmla="*/ 0 w 213233"/>
                <a:gd name="connsiteY2" fmla="*/ 106617 h 213233"/>
                <a:gd name="connsiteX3" fmla="*/ 106617 w 213233"/>
                <a:gd name="connsiteY3" fmla="*/ 0 h 213233"/>
                <a:gd name="connsiteX4" fmla="*/ 213233 w 213233"/>
                <a:gd name="connsiteY4" fmla="*/ 106617 h 2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33" h="213233">
                  <a:moveTo>
                    <a:pt x="213233" y="106617"/>
                  </a:moveTo>
                  <a:cubicBezTo>
                    <a:pt x="213233" y="165500"/>
                    <a:pt x="165500" y="213234"/>
                    <a:pt x="106617" y="213234"/>
                  </a:cubicBezTo>
                  <a:cubicBezTo>
                    <a:pt x="47734" y="213234"/>
                    <a:pt x="0" y="165500"/>
                    <a:pt x="0" y="106617"/>
                  </a:cubicBezTo>
                  <a:cubicBezTo>
                    <a:pt x="0" y="47734"/>
                    <a:pt x="47734" y="0"/>
                    <a:pt x="106617" y="0"/>
                  </a:cubicBezTo>
                  <a:cubicBezTo>
                    <a:pt x="165500" y="0"/>
                    <a:pt x="213233" y="47734"/>
                    <a:pt x="213233" y="106617"/>
                  </a:cubicBezTo>
                  <a:close/>
                </a:path>
              </a:pathLst>
            </a:custGeom>
            <a:solidFill>
              <a:srgbClr val="396742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18463F4-AD07-4049-9EA0-BFD5B8F94499}"/>
                </a:ext>
              </a:extLst>
            </p:cNvPr>
            <p:cNvSpPr/>
            <p:nvPr/>
          </p:nvSpPr>
          <p:spPr>
            <a:xfrm>
              <a:off x="3521135" y="1250059"/>
              <a:ext cx="213233" cy="213233"/>
            </a:xfrm>
            <a:custGeom>
              <a:avLst/>
              <a:gdLst>
                <a:gd name="connsiteX0" fmla="*/ 213233 w 213233"/>
                <a:gd name="connsiteY0" fmla="*/ 106617 h 213233"/>
                <a:gd name="connsiteX1" fmla="*/ 106617 w 213233"/>
                <a:gd name="connsiteY1" fmla="*/ 213234 h 213233"/>
                <a:gd name="connsiteX2" fmla="*/ 0 w 213233"/>
                <a:gd name="connsiteY2" fmla="*/ 106617 h 213233"/>
                <a:gd name="connsiteX3" fmla="*/ 106617 w 213233"/>
                <a:gd name="connsiteY3" fmla="*/ 0 h 213233"/>
                <a:gd name="connsiteX4" fmla="*/ 213233 w 213233"/>
                <a:gd name="connsiteY4" fmla="*/ 106617 h 2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33" h="213233">
                  <a:moveTo>
                    <a:pt x="213233" y="106617"/>
                  </a:moveTo>
                  <a:cubicBezTo>
                    <a:pt x="213233" y="165500"/>
                    <a:pt x="165500" y="213234"/>
                    <a:pt x="106617" y="213234"/>
                  </a:cubicBezTo>
                  <a:cubicBezTo>
                    <a:pt x="47734" y="213234"/>
                    <a:pt x="0" y="165500"/>
                    <a:pt x="0" y="106617"/>
                  </a:cubicBezTo>
                  <a:cubicBezTo>
                    <a:pt x="0" y="47734"/>
                    <a:pt x="47734" y="0"/>
                    <a:pt x="106617" y="0"/>
                  </a:cubicBezTo>
                  <a:cubicBezTo>
                    <a:pt x="165500" y="0"/>
                    <a:pt x="213233" y="47734"/>
                    <a:pt x="213233" y="106617"/>
                  </a:cubicBezTo>
                  <a:close/>
                </a:path>
              </a:pathLst>
            </a:custGeom>
            <a:solidFill>
              <a:srgbClr val="396742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D5F7518-D320-4C78-8180-9EFC7CAD7B94}"/>
                </a:ext>
              </a:extLst>
            </p:cNvPr>
            <p:cNvSpPr/>
            <p:nvPr/>
          </p:nvSpPr>
          <p:spPr>
            <a:xfrm>
              <a:off x="3992500" y="1250059"/>
              <a:ext cx="213233" cy="213233"/>
            </a:xfrm>
            <a:custGeom>
              <a:avLst/>
              <a:gdLst>
                <a:gd name="connsiteX0" fmla="*/ 213234 w 213233"/>
                <a:gd name="connsiteY0" fmla="*/ 106617 h 213233"/>
                <a:gd name="connsiteX1" fmla="*/ 106617 w 213233"/>
                <a:gd name="connsiteY1" fmla="*/ 213234 h 213233"/>
                <a:gd name="connsiteX2" fmla="*/ 0 w 213233"/>
                <a:gd name="connsiteY2" fmla="*/ 106617 h 213233"/>
                <a:gd name="connsiteX3" fmla="*/ 106617 w 213233"/>
                <a:gd name="connsiteY3" fmla="*/ 0 h 213233"/>
                <a:gd name="connsiteX4" fmla="*/ 213234 w 213233"/>
                <a:gd name="connsiteY4" fmla="*/ 106617 h 2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33" h="213233">
                  <a:moveTo>
                    <a:pt x="213234" y="106617"/>
                  </a:moveTo>
                  <a:cubicBezTo>
                    <a:pt x="213234" y="165500"/>
                    <a:pt x="165500" y="213234"/>
                    <a:pt x="106617" y="213234"/>
                  </a:cubicBezTo>
                  <a:cubicBezTo>
                    <a:pt x="47734" y="213234"/>
                    <a:pt x="0" y="165500"/>
                    <a:pt x="0" y="106617"/>
                  </a:cubicBezTo>
                  <a:cubicBezTo>
                    <a:pt x="0" y="47734"/>
                    <a:pt x="47734" y="0"/>
                    <a:pt x="106617" y="0"/>
                  </a:cubicBezTo>
                  <a:cubicBezTo>
                    <a:pt x="165500" y="0"/>
                    <a:pt x="213234" y="47734"/>
                    <a:pt x="213234" y="106617"/>
                  </a:cubicBezTo>
                  <a:close/>
                </a:path>
              </a:pathLst>
            </a:custGeom>
            <a:solidFill>
              <a:srgbClr val="396742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E961CFA-F7C0-4F4E-AE94-20E26B8C8834}"/>
                </a:ext>
              </a:extLst>
            </p:cNvPr>
            <p:cNvSpPr/>
            <p:nvPr/>
          </p:nvSpPr>
          <p:spPr>
            <a:xfrm>
              <a:off x="4202698" y="1250059"/>
              <a:ext cx="213233" cy="213233"/>
            </a:xfrm>
            <a:custGeom>
              <a:avLst/>
              <a:gdLst>
                <a:gd name="connsiteX0" fmla="*/ 213234 w 213233"/>
                <a:gd name="connsiteY0" fmla="*/ 106617 h 213233"/>
                <a:gd name="connsiteX1" fmla="*/ 106617 w 213233"/>
                <a:gd name="connsiteY1" fmla="*/ 213234 h 213233"/>
                <a:gd name="connsiteX2" fmla="*/ 0 w 213233"/>
                <a:gd name="connsiteY2" fmla="*/ 106617 h 213233"/>
                <a:gd name="connsiteX3" fmla="*/ 106617 w 213233"/>
                <a:gd name="connsiteY3" fmla="*/ 0 h 213233"/>
                <a:gd name="connsiteX4" fmla="*/ 213234 w 213233"/>
                <a:gd name="connsiteY4" fmla="*/ 106617 h 2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33" h="213233">
                  <a:moveTo>
                    <a:pt x="213234" y="106617"/>
                  </a:moveTo>
                  <a:cubicBezTo>
                    <a:pt x="213234" y="165500"/>
                    <a:pt x="165500" y="213234"/>
                    <a:pt x="106617" y="213234"/>
                  </a:cubicBezTo>
                  <a:cubicBezTo>
                    <a:pt x="47734" y="213234"/>
                    <a:pt x="0" y="165500"/>
                    <a:pt x="0" y="106617"/>
                  </a:cubicBezTo>
                  <a:cubicBezTo>
                    <a:pt x="0" y="47734"/>
                    <a:pt x="47734" y="0"/>
                    <a:pt x="106617" y="0"/>
                  </a:cubicBezTo>
                  <a:cubicBezTo>
                    <a:pt x="165500" y="0"/>
                    <a:pt x="213234" y="47734"/>
                    <a:pt x="213234" y="106617"/>
                  </a:cubicBezTo>
                  <a:close/>
                </a:path>
              </a:pathLst>
            </a:custGeom>
            <a:solidFill>
              <a:srgbClr val="396742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1A59CB3-69EF-4D1D-9479-992AE054A14E}"/>
                </a:ext>
              </a:extLst>
            </p:cNvPr>
            <p:cNvSpPr/>
            <p:nvPr/>
          </p:nvSpPr>
          <p:spPr>
            <a:xfrm>
              <a:off x="4609941" y="873675"/>
              <a:ext cx="1143316" cy="480344"/>
            </a:xfrm>
            <a:custGeom>
              <a:avLst/>
              <a:gdLst>
                <a:gd name="connsiteX0" fmla="*/ 0 w 1143316"/>
                <a:gd name="connsiteY0" fmla="*/ 0 h 480344"/>
                <a:gd name="connsiteX1" fmla="*/ 1143316 w 1143316"/>
                <a:gd name="connsiteY1" fmla="*/ 0 h 480344"/>
                <a:gd name="connsiteX2" fmla="*/ 1143316 w 1143316"/>
                <a:gd name="connsiteY2" fmla="*/ 480345 h 480344"/>
                <a:gd name="connsiteX3" fmla="*/ 0 w 1143316"/>
                <a:gd name="connsiteY3" fmla="*/ 480345 h 480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316" h="480344">
                  <a:moveTo>
                    <a:pt x="0" y="0"/>
                  </a:moveTo>
                  <a:lnTo>
                    <a:pt x="1143316" y="0"/>
                  </a:lnTo>
                  <a:lnTo>
                    <a:pt x="1143316" y="480345"/>
                  </a:lnTo>
                  <a:lnTo>
                    <a:pt x="0" y="480345"/>
                  </a:lnTo>
                  <a:close/>
                </a:path>
              </a:pathLst>
            </a:custGeom>
            <a:solidFill>
              <a:srgbClr val="B0D9C7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6F0065E-9AB3-4B3F-9CE1-7E516482007F}"/>
                </a:ext>
              </a:extLst>
            </p:cNvPr>
            <p:cNvSpPr/>
            <p:nvPr/>
          </p:nvSpPr>
          <p:spPr>
            <a:xfrm>
              <a:off x="4629165" y="1250059"/>
              <a:ext cx="213233" cy="213233"/>
            </a:xfrm>
            <a:custGeom>
              <a:avLst/>
              <a:gdLst>
                <a:gd name="connsiteX0" fmla="*/ 213234 w 213233"/>
                <a:gd name="connsiteY0" fmla="*/ 106617 h 213233"/>
                <a:gd name="connsiteX1" fmla="*/ 106617 w 213233"/>
                <a:gd name="connsiteY1" fmla="*/ 213234 h 213233"/>
                <a:gd name="connsiteX2" fmla="*/ 0 w 213233"/>
                <a:gd name="connsiteY2" fmla="*/ 106617 h 213233"/>
                <a:gd name="connsiteX3" fmla="*/ 106617 w 213233"/>
                <a:gd name="connsiteY3" fmla="*/ 0 h 213233"/>
                <a:gd name="connsiteX4" fmla="*/ 213234 w 213233"/>
                <a:gd name="connsiteY4" fmla="*/ 106617 h 2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33" h="213233">
                  <a:moveTo>
                    <a:pt x="213234" y="106617"/>
                  </a:moveTo>
                  <a:cubicBezTo>
                    <a:pt x="213234" y="165500"/>
                    <a:pt x="165500" y="213234"/>
                    <a:pt x="106617" y="213234"/>
                  </a:cubicBezTo>
                  <a:cubicBezTo>
                    <a:pt x="47734" y="213234"/>
                    <a:pt x="0" y="165500"/>
                    <a:pt x="0" y="106617"/>
                  </a:cubicBezTo>
                  <a:cubicBezTo>
                    <a:pt x="0" y="47734"/>
                    <a:pt x="47734" y="0"/>
                    <a:pt x="106617" y="0"/>
                  </a:cubicBezTo>
                  <a:cubicBezTo>
                    <a:pt x="165500" y="0"/>
                    <a:pt x="213234" y="47734"/>
                    <a:pt x="213234" y="106617"/>
                  </a:cubicBezTo>
                  <a:close/>
                </a:path>
              </a:pathLst>
            </a:custGeom>
            <a:solidFill>
              <a:srgbClr val="396742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8216664-0D1B-4044-859A-51B199D5F28C}"/>
                </a:ext>
              </a:extLst>
            </p:cNvPr>
            <p:cNvSpPr/>
            <p:nvPr/>
          </p:nvSpPr>
          <p:spPr>
            <a:xfrm>
              <a:off x="4839490" y="1250059"/>
              <a:ext cx="213233" cy="213233"/>
            </a:xfrm>
            <a:custGeom>
              <a:avLst/>
              <a:gdLst>
                <a:gd name="connsiteX0" fmla="*/ 213234 w 213233"/>
                <a:gd name="connsiteY0" fmla="*/ 106617 h 213233"/>
                <a:gd name="connsiteX1" fmla="*/ 106617 w 213233"/>
                <a:gd name="connsiteY1" fmla="*/ 213234 h 213233"/>
                <a:gd name="connsiteX2" fmla="*/ 0 w 213233"/>
                <a:gd name="connsiteY2" fmla="*/ 106617 h 213233"/>
                <a:gd name="connsiteX3" fmla="*/ 106617 w 213233"/>
                <a:gd name="connsiteY3" fmla="*/ 0 h 213233"/>
                <a:gd name="connsiteX4" fmla="*/ 213234 w 213233"/>
                <a:gd name="connsiteY4" fmla="*/ 106617 h 2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33" h="213233">
                  <a:moveTo>
                    <a:pt x="213234" y="106617"/>
                  </a:moveTo>
                  <a:cubicBezTo>
                    <a:pt x="213234" y="165500"/>
                    <a:pt x="165500" y="213234"/>
                    <a:pt x="106617" y="213234"/>
                  </a:cubicBezTo>
                  <a:cubicBezTo>
                    <a:pt x="47734" y="213234"/>
                    <a:pt x="0" y="165500"/>
                    <a:pt x="0" y="106617"/>
                  </a:cubicBezTo>
                  <a:cubicBezTo>
                    <a:pt x="0" y="47734"/>
                    <a:pt x="47734" y="0"/>
                    <a:pt x="106617" y="0"/>
                  </a:cubicBezTo>
                  <a:cubicBezTo>
                    <a:pt x="165500" y="0"/>
                    <a:pt x="213234" y="47734"/>
                    <a:pt x="213234" y="106617"/>
                  </a:cubicBezTo>
                  <a:close/>
                </a:path>
              </a:pathLst>
            </a:custGeom>
            <a:solidFill>
              <a:srgbClr val="396742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F3AF0DA-5F45-49BC-B32C-DE5D1A48A782}"/>
                </a:ext>
              </a:extLst>
            </p:cNvPr>
            <p:cNvSpPr/>
            <p:nvPr/>
          </p:nvSpPr>
          <p:spPr>
            <a:xfrm>
              <a:off x="5310728" y="1250059"/>
              <a:ext cx="213233" cy="213233"/>
            </a:xfrm>
            <a:custGeom>
              <a:avLst/>
              <a:gdLst>
                <a:gd name="connsiteX0" fmla="*/ 213233 w 213233"/>
                <a:gd name="connsiteY0" fmla="*/ 106617 h 213233"/>
                <a:gd name="connsiteX1" fmla="*/ 106617 w 213233"/>
                <a:gd name="connsiteY1" fmla="*/ 213234 h 213233"/>
                <a:gd name="connsiteX2" fmla="*/ 0 w 213233"/>
                <a:gd name="connsiteY2" fmla="*/ 106617 h 213233"/>
                <a:gd name="connsiteX3" fmla="*/ 106617 w 213233"/>
                <a:gd name="connsiteY3" fmla="*/ 0 h 213233"/>
                <a:gd name="connsiteX4" fmla="*/ 213233 w 213233"/>
                <a:gd name="connsiteY4" fmla="*/ 106617 h 2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33" h="213233">
                  <a:moveTo>
                    <a:pt x="213233" y="106617"/>
                  </a:moveTo>
                  <a:cubicBezTo>
                    <a:pt x="213233" y="165500"/>
                    <a:pt x="165500" y="213234"/>
                    <a:pt x="106617" y="213234"/>
                  </a:cubicBezTo>
                  <a:cubicBezTo>
                    <a:pt x="47734" y="213234"/>
                    <a:pt x="0" y="165500"/>
                    <a:pt x="0" y="106617"/>
                  </a:cubicBezTo>
                  <a:cubicBezTo>
                    <a:pt x="0" y="47734"/>
                    <a:pt x="47734" y="0"/>
                    <a:pt x="106617" y="0"/>
                  </a:cubicBezTo>
                  <a:cubicBezTo>
                    <a:pt x="165500" y="0"/>
                    <a:pt x="213233" y="47734"/>
                    <a:pt x="213233" y="106617"/>
                  </a:cubicBezTo>
                  <a:close/>
                </a:path>
              </a:pathLst>
            </a:custGeom>
            <a:solidFill>
              <a:srgbClr val="396742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823744D-5EF9-47C8-B591-730419E2870D}"/>
                </a:ext>
              </a:extLst>
            </p:cNvPr>
            <p:cNvSpPr/>
            <p:nvPr/>
          </p:nvSpPr>
          <p:spPr>
            <a:xfrm>
              <a:off x="5520927" y="1250059"/>
              <a:ext cx="213233" cy="213233"/>
            </a:xfrm>
            <a:custGeom>
              <a:avLst/>
              <a:gdLst>
                <a:gd name="connsiteX0" fmla="*/ 213234 w 213233"/>
                <a:gd name="connsiteY0" fmla="*/ 106617 h 213233"/>
                <a:gd name="connsiteX1" fmla="*/ 106617 w 213233"/>
                <a:gd name="connsiteY1" fmla="*/ 213234 h 213233"/>
                <a:gd name="connsiteX2" fmla="*/ 0 w 213233"/>
                <a:gd name="connsiteY2" fmla="*/ 106617 h 213233"/>
                <a:gd name="connsiteX3" fmla="*/ 106617 w 213233"/>
                <a:gd name="connsiteY3" fmla="*/ 0 h 213233"/>
                <a:gd name="connsiteX4" fmla="*/ 213234 w 213233"/>
                <a:gd name="connsiteY4" fmla="*/ 106617 h 2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33" h="213233">
                  <a:moveTo>
                    <a:pt x="213234" y="106617"/>
                  </a:moveTo>
                  <a:cubicBezTo>
                    <a:pt x="213234" y="165500"/>
                    <a:pt x="165500" y="213234"/>
                    <a:pt x="106617" y="213234"/>
                  </a:cubicBezTo>
                  <a:cubicBezTo>
                    <a:pt x="47734" y="213234"/>
                    <a:pt x="0" y="165500"/>
                    <a:pt x="0" y="106617"/>
                  </a:cubicBezTo>
                  <a:cubicBezTo>
                    <a:pt x="0" y="47734"/>
                    <a:pt x="47734" y="0"/>
                    <a:pt x="106617" y="0"/>
                  </a:cubicBezTo>
                  <a:cubicBezTo>
                    <a:pt x="165500" y="0"/>
                    <a:pt x="213234" y="47734"/>
                    <a:pt x="213234" y="106617"/>
                  </a:cubicBezTo>
                  <a:close/>
                </a:path>
              </a:pathLst>
            </a:custGeom>
            <a:solidFill>
              <a:srgbClr val="396742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B82DC63-A70F-4E77-9C0B-1AEC393BCEC9}"/>
                </a:ext>
              </a:extLst>
            </p:cNvPr>
            <p:cNvSpPr/>
            <p:nvPr/>
          </p:nvSpPr>
          <p:spPr>
            <a:xfrm>
              <a:off x="1062120" y="1105627"/>
              <a:ext cx="357665" cy="357665"/>
            </a:xfrm>
            <a:custGeom>
              <a:avLst/>
              <a:gdLst>
                <a:gd name="connsiteX0" fmla="*/ 357666 w 357665"/>
                <a:gd name="connsiteY0" fmla="*/ 178833 h 357665"/>
                <a:gd name="connsiteX1" fmla="*/ 178833 w 357665"/>
                <a:gd name="connsiteY1" fmla="*/ 357666 h 357665"/>
                <a:gd name="connsiteX2" fmla="*/ 0 w 357665"/>
                <a:gd name="connsiteY2" fmla="*/ 178833 h 357665"/>
                <a:gd name="connsiteX3" fmla="*/ 178833 w 357665"/>
                <a:gd name="connsiteY3" fmla="*/ 0 h 357665"/>
                <a:gd name="connsiteX4" fmla="*/ 357666 w 357665"/>
                <a:gd name="connsiteY4" fmla="*/ 178833 h 357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665" h="357665">
                  <a:moveTo>
                    <a:pt x="357666" y="178833"/>
                  </a:moveTo>
                  <a:cubicBezTo>
                    <a:pt x="357666" y="277600"/>
                    <a:pt x="277600" y="357666"/>
                    <a:pt x="178833" y="357666"/>
                  </a:cubicBezTo>
                  <a:cubicBezTo>
                    <a:pt x="80066" y="357666"/>
                    <a:pt x="0" y="277600"/>
                    <a:pt x="0" y="178833"/>
                  </a:cubicBezTo>
                  <a:cubicBezTo>
                    <a:pt x="0" y="80066"/>
                    <a:pt x="80066" y="0"/>
                    <a:pt x="178833" y="0"/>
                  </a:cubicBezTo>
                  <a:cubicBezTo>
                    <a:pt x="277600" y="0"/>
                    <a:pt x="357666" y="80066"/>
                    <a:pt x="357666" y="178833"/>
                  </a:cubicBezTo>
                  <a:close/>
                </a:path>
              </a:pathLst>
            </a:custGeom>
            <a:solidFill>
              <a:srgbClr val="396742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49DE06F9-5E85-4ADB-856D-F7E7E0C24957}"/>
                </a:ext>
              </a:extLst>
            </p:cNvPr>
            <p:cNvSpPr/>
            <p:nvPr/>
          </p:nvSpPr>
          <p:spPr>
            <a:xfrm>
              <a:off x="1420165" y="1105627"/>
              <a:ext cx="357665" cy="357665"/>
            </a:xfrm>
            <a:custGeom>
              <a:avLst/>
              <a:gdLst>
                <a:gd name="connsiteX0" fmla="*/ 357666 w 357665"/>
                <a:gd name="connsiteY0" fmla="*/ 178833 h 357665"/>
                <a:gd name="connsiteX1" fmla="*/ 178833 w 357665"/>
                <a:gd name="connsiteY1" fmla="*/ 357666 h 357665"/>
                <a:gd name="connsiteX2" fmla="*/ 0 w 357665"/>
                <a:gd name="connsiteY2" fmla="*/ 178833 h 357665"/>
                <a:gd name="connsiteX3" fmla="*/ 178833 w 357665"/>
                <a:gd name="connsiteY3" fmla="*/ 0 h 357665"/>
                <a:gd name="connsiteX4" fmla="*/ 357666 w 357665"/>
                <a:gd name="connsiteY4" fmla="*/ 178833 h 357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665" h="357665">
                  <a:moveTo>
                    <a:pt x="357666" y="178833"/>
                  </a:moveTo>
                  <a:cubicBezTo>
                    <a:pt x="357666" y="277600"/>
                    <a:pt x="277600" y="357666"/>
                    <a:pt x="178833" y="357666"/>
                  </a:cubicBezTo>
                  <a:cubicBezTo>
                    <a:pt x="80066" y="357666"/>
                    <a:pt x="0" y="277600"/>
                    <a:pt x="0" y="178833"/>
                  </a:cubicBezTo>
                  <a:cubicBezTo>
                    <a:pt x="0" y="80066"/>
                    <a:pt x="80066" y="0"/>
                    <a:pt x="178833" y="0"/>
                  </a:cubicBezTo>
                  <a:cubicBezTo>
                    <a:pt x="277600" y="0"/>
                    <a:pt x="357666" y="80066"/>
                    <a:pt x="357666" y="178833"/>
                  </a:cubicBezTo>
                  <a:close/>
                </a:path>
              </a:pathLst>
            </a:custGeom>
            <a:solidFill>
              <a:srgbClr val="396742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97707B9-F637-4FF2-A0CC-68BD3A7A9532}"/>
                </a:ext>
              </a:extLst>
            </p:cNvPr>
            <p:cNvSpPr/>
            <p:nvPr/>
          </p:nvSpPr>
          <p:spPr>
            <a:xfrm>
              <a:off x="1318734" y="439493"/>
              <a:ext cx="479838" cy="434182"/>
            </a:xfrm>
            <a:custGeom>
              <a:avLst/>
              <a:gdLst>
                <a:gd name="connsiteX0" fmla="*/ 0 w 479838"/>
                <a:gd name="connsiteY0" fmla="*/ 0 h 434182"/>
                <a:gd name="connsiteX1" fmla="*/ 0 w 479838"/>
                <a:gd name="connsiteY1" fmla="*/ 434182 h 434182"/>
                <a:gd name="connsiteX2" fmla="*/ 149744 w 479838"/>
                <a:gd name="connsiteY2" fmla="*/ 434182 h 434182"/>
                <a:gd name="connsiteX3" fmla="*/ 149744 w 479838"/>
                <a:gd name="connsiteY3" fmla="*/ 82713 h 434182"/>
                <a:gd name="connsiteX4" fmla="*/ 330095 w 479838"/>
                <a:gd name="connsiteY4" fmla="*/ 82713 h 434182"/>
                <a:gd name="connsiteX5" fmla="*/ 330095 w 479838"/>
                <a:gd name="connsiteY5" fmla="*/ 434182 h 434182"/>
                <a:gd name="connsiteX6" fmla="*/ 479839 w 479838"/>
                <a:gd name="connsiteY6" fmla="*/ 434182 h 434182"/>
                <a:gd name="connsiteX7" fmla="*/ 479839 w 479838"/>
                <a:gd name="connsiteY7" fmla="*/ 0 h 434182"/>
                <a:gd name="connsiteX8" fmla="*/ 0 w 479838"/>
                <a:gd name="connsiteY8" fmla="*/ 0 h 434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9838" h="434182">
                  <a:moveTo>
                    <a:pt x="0" y="0"/>
                  </a:moveTo>
                  <a:lnTo>
                    <a:pt x="0" y="434182"/>
                  </a:lnTo>
                  <a:lnTo>
                    <a:pt x="149744" y="434182"/>
                  </a:lnTo>
                  <a:lnTo>
                    <a:pt x="149744" y="82713"/>
                  </a:lnTo>
                  <a:lnTo>
                    <a:pt x="330095" y="82713"/>
                  </a:lnTo>
                  <a:lnTo>
                    <a:pt x="330095" y="434182"/>
                  </a:lnTo>
                  <a:lnTo>
                    <a:pt x="479839" y="434182"/>
                  </a:lnTo>
                  <a:lnTo>
                    <a:pt x="47983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7CFEC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9EAF4CE-CEA3-4EAF-9CC4-FEA515B057C5}"/>
                </a:ext>
              </a:extLst>
            </p:cNvPr>
            <p:cNvSpPr/>
            <p:nvPr/>
          </p:nvSpPr>
          <p:spPr>
            <a:xfrm>
              <a:off x="921735" y="612509"/>
              <a:ext cx="110284" cy="261166"/>
            </a:xfrm>
            <a:custGeom>
              <a:avLst/>
              <a:gdLst>
                <a:gd name="connsiteX0" fmla="*/ 0 w 110284"/>
                <a:gd name="connsiteY0" fmla="*/ 0 h 261166"/>
                <a:gd name="connsiteX1" fmla="*/ 110284 w 110284"/>
                <a:gd name="connsiteY1" fmla="*/ 0 h 261166"/>
                <a:gd name="connsiteX2" fmla="*/ 110284 w 110284"/>
                <a:gd name="connsiteY2" fmla="*/ 261167 h 261166"/>
                <a:gd name="connsiteX3" fmla="*/ 0 w 110284"/>
                <a:gd name="connsiteY3" fmla="*/ 261167 h 261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284" h="261166">
                  <a:moveTo>
                    <a:pt x="0" y="0"/>
                  </a:moveTo>
                  <a:lnTo>
                    <a:pt x="110284" y="0"/>
                  </a:lnTo>
                  <a:lnTo>
                    <a:pt x="110284" y="261167"/>
                  </a:lnTo>
                  <a:lnTo>
                    <a:pt x="0" y="261167"/>
                  </a:lnTo>
                  <a:close/>
                </a:path>
              </a:pathLst>
            </a:custGeom>
            <a:solidFill>
              <a:srgbClr val="87CFEC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E6A92FBF-80C2-4606-9C54-F74D92A58C32}"/>
                </a:ext>
              </a:extLst>
            </p:cNvPr>
            <p:cNvSpPr/>
            <p:nvPr/>
          </p:nvSpPr>
          <p:spPr>
            <a:xfrm>
              <a:off x="911205" y="537384"/>
              <a:ext cx="131728" cy="75124"/>
            </a:xfrm>
            <a:custGeom>
              <a:avLst/>
              <a:gdLst>
                <a:gd name="connsiteX0" fmla="*/ 107029 w 131728"/>
                <a:gd name="connsiteY0" fmla="*/ 0 h 75124"/>
                <a:gd name="connsiteX1" fmla="*/ 24695 w 131728"/>
                <a:gd name="connsiteY1" fmla="*/ 0 h 75124"/>
                <a:gd name="connsiteX2" fmla="*/ 7 w 131728"/>
                <a:gd name="connsiteY2" fmla="*/ 25886 h 75124"/>
                <a:gd name="connsiteX3" fmla="*/ 538 w 131728"/>
                <a:gd name="connsiteY3" fmla="*/ 30480 h 75124"/>
                <a:gd name="connsiteX4" fmla="*/ 10909 w 131728"/>
                <a:gd name="connsiteY4" fmla="*/ 75125 h 75124"/>
                <a:gd name="connsiteX5" fmla="*/ 120814 w 131728"/>
                <a:gd name="connsiteY5" fmla="*/ 75125 h 75124"/>
                <a:gd name="connsiteX6" fmla="*/ 131185 w 131728"/>
                <a:gd name="connsiteY6" fmla="*/ 30480 h 75124"/>
                <a:gd name="connsiteX7" fmla="*/ 111622 w 131728"/>
                <a:gd name="connsiteY7" fmla="*/ 531 h 75124"/>
                <a:gd name="connsiteX8" fmla="*/ 107029 w 131728"/>
                <a:gd name="connsiteY8" fmla="*/ 0 h 75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728" h="75124">
                  <a:moveTo>
                    <a:pt x="107029" y="0"/>
                  </a:moveTo>
                  <a:lnTo>
                    <a:pt x="24695" y="0"/>
                  </a:lnTo>
                  <a:cubicBezTo>
                    <a:pt x="10728" y="331"/>
                    <a:pt x="-324" y="11921"/>
                    <a:pt x="7" y="25886"/>
                  </a:cubicBezTo>
                  <a:cubicBezTo>
                    <a:pt x="44" y="27431"/>
                    <a:pt x="221" y="28969"/>
                    <a:pt x="538" y="30480"/>
                  </a:cubicBezTo>
                  <a:lnTo>
                    <a:pt x="10909" y="75125"/>
                  </a:lnTo>
                  <a:lnTo>
                    <a:pt x="120814" y="75125"/>
                  </a:lnTo>
                  <a:lnTo>
                    <a:pt x="131185" y="30480"/>
                  </a:lnTo>
                  <a:cubicBezTo>
                    <a:pt x="134052" y="16808"/>
                    <a:pt x="125294" y="3400"/>
                    <a:pt x="111622" y="531"/>
                  </a:cubicBezTo>
                  <a:cubicBezTo>
                    <a:pt x="110110" y="215"/>
                    <a:pt x="108573" y="37"/>
                    <a:pt x="107029" y="0"/>
                  </a:cubicBezTo>
                  <a:close/>
                </a:path>
              </a:pathLst>
            </a:custGeom>
            <a:solidFill>
              <a:srgbClr val="E52720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5EC1A64-B1E7-4556-9341-D32808515B33}"/>
                </a:ext>
              </a:extLst>
            </p:cNvPr>
            <p:cNvSpPr/>
            <p:nvPr/>
          </p:nvSpPr>
          <p:spPr>
            <a:xfrm>
              <a:off x="1798572" y="1264477"/>
              <a:ext cx="174912" cy="50209"/>
            </a:xfrm>
            <a:custGeom>
              <a:avLst/>
              <a:gdLst>
                <a:gd name="connsiteX0" fmla="*/ 0 w 174912"/>
                <a:gd name="connsiteY0" fmla="*/ 0 h 50209"/>
                <a:gd name="connsiteX1" fmla="*/ 174912 w 174912"/>
                <a:gd name="connsiteY1" fmla="*/ 0 h 50209"/>
                <a:gd name="connsiteX2" fmla="*/ 174912 w 174912"/>
                <a:gd name="connsiteY2" fmla="*/ 50210 h 50209"/>
                <a:gd name="connsiteX3" fmla="*/ 0 w 174912"/>
                <a:gd name="connsiteY3" fmla="*/ 50210 h 50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912" h="50209">
                  <a:moveTo>
                    <a:pt x="0" y="0"/>
                  </a:moveTo>
                  <a:lnTo>
                    <a:pt x="174912" y="0"/>
                  </a:lnTo>
                  <a:lnTo>
                    <a:pt x="174912" y="50210"/>
                  </a:lnTo>
                  <a:lnTo>
                    <a:pt x="0" y="50210"/>
                  </a:lnTo>
                  <a:close/>
                </a:path>
              </a:pathLst>
            </a:custGeom>
            <a:solidFill>
              <a:srgbClr val="E3C68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C4C651A-6B4D-45FB-866F-F250F912FB81}"/>
                </a:ext>
              </a:extLst>
            </p:cNvPr>
            <p:cNvSpPr/>
            <p:nvPr/>
          </p:nvSpPr>
          <p:spPr>
            <a:xfrm>
              <a:off x="1053520" y="1319240"/>
              <a:ext cx="732911" cy="17959"/>
            </a:xfrm>
            <a:custGeom>
              <a:avLst/>
              <a:gdLst>
                <a:gd name="connsiteX0" fmla="*/ 723932 w 732911"/>
                <a:gd name="connsiteY0" fmla="*/ 0 h 17959"/>
                <a:gd name="connsiteX1" fmla="*/ 732911 w 732911"/>
                <a:gd name="connsiteY1" fmla="*/ 0 h 17959"/>
                <a:gd name="connsiteX2" fmla="*/ 732911 w 732911"/>
                <a:gd name="connsiteY2" fmla="*/ 17959 h 17959"/>
                <a:gd name="connsiteX3" fmla="*/ 723932 w 732911"/>
                <a:gd name="connsiteY3" fmla="*/ 17959 h 17959"/>
                <a:gd name="connsiteX4" fmla="*/ 8980 w 732911"/>
                <a:gd name="connsiteY4" fmla="*/ 17959 h 17959"/>
                <a:gd name="connsiteX5" fmla="*/ 0 w 732911"/>
                <a:gd name="connsiteY5" fmla="*/ 17959 h 17959"/>
                <a:gd name="connsiteX6" fmla="*/ 0 w 732911"/>
                <a:gd name="connsiteY6" fmla="*/ 0 h 17959"/>
                <a:gd name="connsiteX7" fmla="*/ 8980 w 732911"/>
                <a:gd name="connsiteY7" fmla="*/ 0 h 17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2911" h="17959">
                  <a:moveTo>
                    <a:pt x="723932" y="0"/>
                  </a:moveTo>
                  <a:cubicBezTo>
                    <a:pt x="728891" y="0"/>
                    <a:pt x="732911" y="0"/>
                    <a:pt x="732911" y="0"/>
                  </a:cubicBezTo>
                  <a:lnTo>
                    <a:pt x="732911" y="17959"/>
                  </a:lnTo>
                  <a:cubicBezTo>
                    <a:pt x="732911" y="17959"/>
                    <a:pt x="728891" y="17959"/>
                    <a:pt x="723932" y="17959"/>
                  </a:cubicBezTo>
                  <a:lnTo>
                    <a:pt x="8980" y="17959"/>
                  </a:lnTo>
                  <a:cubicBezTo>
                    <a:pt x="4020" y="17959"/>
                    <a:pt x="0" y="17959"/>
                    <a:pt x="0" y="17959"/>
                  </a:cubicBezTo>
                  <a:lnTo>
                    <a:pt x="0" y="0"/>
                  </a:lnTo>
                  <a:cubicBezTo>
                    <a:pt x="0" y="0"/>
                    <a:pt x="4020" y="0"/>
                    <a:pt x="8980" y="0"/>
                  </a:cubicBezTo>
                  <a:close/>
                </a:path>
              </a:pathLst>
            </a:custGeom>
            <a:solidFill>
              <a:srgbClr val="E3C68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F5C6A711-236B-4BBF-85D1-A7E2474BA61D}"/>
                </a:ext>
              </a:extLst>
            </p:cNvPr>
            <p:cNvSpPr/>
            <p:nvPr/>
          </p:nvSpPr>
          <p:spPr>
            <a:xfrm>
              <a:off x="3116927" y="1264477"/>
              <a:ext cx="174912" cy="50209"/>
            </a:xfrm>
            <a:custGeom>
              <a:avLst/>
              <a:gdLst>
                <a:gd name="connsiteX0" fmla="*/ 0 w 174912"/>
                <a:gd name="connsiteY0" fmla="*/ 0 h 50209"/>
                <a:gd name="connsiteX1" fmla="*/ 174912 w 174912"/>
                <a:gd name="connsiteY1" fmla="*/ 0 h 50209"/>
                <a:gd name="connsiteX2" fmla="*/ 174912 w 174912"/>
                <a:gd name="connsiteY2" fmla="*/ 50210 h 50209"/>
                <a:gd name="connsiteX3" fmla="*/ 0 w 174912"/>
                <a:gd name="connsiteY3" fmla="*/ 50210 h 50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912" h="50209">
                  <a:moveTo>
                    <a:pt x="0" y="0"/>
                  </a:moveTo>
                  <a:lnTo>
                    <a:pt x="174912" y="0"/>
                  </a:lnTo>
                  <a:lnTo>
                    <a:pt x="174912" y="50210"/>
                  </a:lnTo>
                  <a:lnTo>
                    <a:pt x="0" y="50210"/>
                  </a:lnTo>
                  <a:close/>
                </a:path>
              </a:pathLst>
            </a:custGeom>
            <a:solidFill>
              <a:srgbClr val="E3C68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F4553F7-9AF6-42B3-8FA2-F6D048DF29EC}"/>
                </a:ext>
              </a:extLst>
            </p:cNvPr>
            <p:cNvSpPr/>
            <p:nvPr/>
          </p:nvSpPr>
          <p:spPr>
            <a:xfrm>
              <a:off x="4435156" y="1264477"/>
              <a:ext cx="174912" cy="50209"/>
            </a:xfrm>
            <a:custGeom>
              <a:avLst/>
              <a:gdLst>
                <a:gd name="connsiteX0" fmla="*/ 0 w 174912"/>
                <a:gd name="connsiteY0" fmla="*/ 0 h 50209"/>
                <a:gd name="connsiteX1" fmla="*/ 174912 w 174912"/>
                <a:gd name="connsiteY1" fmla="*/ 0 h 50209"/>
                <a:gd name="connsiteX2" fmla="*/ 174912 w 174912"/>
                <a:gd name="connsiteY2" fmla="*/ 50210 h 50209"/>
                <a:gd name="connsiteX3" fmla="*/ 0 w 174912"/>
                <a:gd name="connsiteY3" fmla="*/ 50210 h 50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912" h="50209">
                  <a:moveTo>
                    <a:pt x="0" y="0"/>
                  </a:moveTo>
                  <a:lnTo>
                    <a:pt x="174912" y="0"/>
                  </a:lnTo>
                  <a:lnTo>
                    <a:pt x="174912" y="50210"/>
                  </a:lnTo>
                  <a:lnTo>
                    <a:pt x="0" y="50210"/>
                  </a:lnTo>
                  <a:close/>
                </a:path>
              </a:pathLst>
            </a:custGeom>
            <a:solidFill>
              <a:srgbClr val="E3C68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AA23806-B365-4101-924B-A1280F2B43FC}"/>
                </a:ext>
              </a:extLst>
            </p:cNvPr>
            <p:cNvSpPr/>
            <p:nvPr/>
          </p:nvSpPr>
          <p:spPr>
            <a:xfrm>
              <a:off x="2609897" y="743029"/>
              <a:ext cx="507030" cy="130646"/>
            </a:xfrm>
            <a:custGeom>
              <a:avLst/>
              <a:gdLst>
                <a:gd name="connsiteX0" fmla="*/ 0 w 507030"/>
                <a:gd name="connsiteY0" fmla="*/ 130647 h 130646"/>
                <a:gd name="connsiteX1" fmla="*/ 507030 w 507030"/>
                <a:gd name="connsiteY1" fmla="*/ 130647 h 130646"/>
                <a:gd name="connsiteX2" fmla="*/ 507030 w 507030"/>
                <a:gd name="connsiteY2" fmla="*/ 0 h 130646"/>
                <a:gd name="connsiteX3" fmla="*/ 208428 w 507030"/>
                <a:gd name="connsiteY3" fmla="*/ 0 h 130646"/>
                <a:gd name="connsiteX4" fmla="*/ 0 w 507030"/>
                <a:gd name="connsiteY4" fmla="*/ 130647 h 130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7030" h="130646">
                  <a:moveTo>
                    <a:pt x="0" y="130647"/>
                  </a:moveTo>
                  <a:lnTo>
                    <a:pt x="507030" y="130647"/>
                  </a:lnTo>
                  <a:lnTo>
                    <a:pt x="507030" y="0"/>
                  </a:lnTo>
                  <a:lnTo>
                    <a:pt x="208428" y="0"/>
                  </a:lnTo>
                  <a:cubicBezTo>
                    <a:pt x="119656" y="-3"/>
                    <a:pt x="38688" y="50747"/>
                    <a:pt x="0" y="130647"/>
                  </a:cubicBezTo>
                  <a:close/>
                </a:path>
              </a:pathLst>
            </a:custGeom>
            <a:solidFill>
              <a:srgbClr val="B0D9C7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958587F-270A-4E34-A7F6-BCF66DE8210A}"/>
                </a:ext>
              </a:extLst>
            </p:cNvPr>
            <p:cNvSpPr/>
            <p:nvPr/>
          </p:nvSpPr>
          <p:spPr>
            <a:xfrm>
              <a:off x="3928252" y="743029"/>
              <a:ext cx="506903" cy="130646"/>
            </a:xfrm>
            <a:custGeom>
              <a:avLst/>
              <a:gdLst>
                <a:gd name="connsiteX0" fmla="*/ 0 w 506903"/>
                <a:gd name="connsiteY0" fmla="*/ 130647 h 130646"/>
                <a:gd name="connsiteX1" fmla="*/ 506904 w 506903"/>
                <a:gd name="connsiteY1" fmla="*/ 130647 h 130646"/>
                <a:gd name="connsiteX2" fmla="*/ 506904 w 506903"/>
                <a:gd name="connsiteY2" fmla="*/ 0 h 130646"/>
                <a:gd name="connsiteX3" fmla="*/ 208301 w 506903"/>
                <a:gd name="connsiteY3" fmla="*/ 0 h 130646"/>
                <a:gd name="connsiteX4" fmla="*/ 0 w 506903"/>
                <a:gd name="connsiteY4" fmla="*/ 130647 h 130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03" h="130646">
                  <a:moveTo>
                    <a:pt x="0" y="130647"/>
                  </a:moveTo>
                  <a:lnTo>
                    <a:pt x="506904" y="130647"/>
                  </a:lnTo>
                  <a:lnTo>
                    <a:pt x="506904" y="0"/>
                  </a:lnTo>
                  <a:lnTo>
                    <a:pt x="208301" y="0"/>
                  </a:lnTo>
                  <a:cubicBezTo>
                    <a:pt x="119542" y="-46"/>
                    <a:pt x="38600" y="50725"/>
                    <a:pt x="0" y="130647"/>
                  </a:cubicBezTo>
                  <a:close/>
                </a:path>
              </a:pathLst>
            </a:custGeom>
            <a:solidFill>
              <a:srgbClr val="E52720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5E00ACD-2F76-4239-B57A-96DF8EDD132E}"/>
                </a:ext>
              </a:extLst>
            </p:cNvPr>
            <p:cNvSpPr/>
            <p:nvPr/>
          </p:nvSpPr>
          <p:spPr>
            <a:xfrm>
              <a:off x="5246480" y="743029"/>
              <a:ext cx="506904" cy="130646"/>
            </a:xfrm>
            <a:custGeom>
              <a:avLst/>
              <a:gdLst>
                <a:gd name="connsiteX0" fmla="*/ 0 w 506904"/>
                <a:gd name="connsiteY0" fmla="*/ 130647 h 130646"/>
                <a:gd name="connsiteX1" fmla="*/ 506904 w 506904"/>
                <a:gd name="connsiteY1" fmla="*/ 130647 h 130646"/>
                <a:gd name="connsiteX2" fmla="*/ 506904 w 506904"/>
                <a:gd name="connsiteY2" fmla="*/ 0 h 130646"/>
                <a:gd name="connsiteX3" fmla="*/ 208301 w 506904"/>
                <a:gd name="connsiteY3" fmla="*/ 0 h 130646"/>
                <a:gd name="connsiteX4" fmla="*/ 0 w 506904"/>
                <a:gd name="connsiteY4" fmla="*/ 130647 h 130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04" h="130646">
                  <a:moveTo>
                    <a:pt x="0" y="130647"/>
                  </a:moveTo>
                  <a:lnTo>
                    <a:pt x="506904" y="130647"/>
                  </a:lnTo>
                  <a:lnTo>
                    <a:pt x="506904" y="0"/>
                  </a:lnTo>
                  <a:lnTo>
                    <a:pt x="208301" y="0"/>
                  </a:lnTo>
                  <a:cubicBezTo>
                    <a:pt x="119543" y="-46"/>
                    <a:pt x="38600" y="50725"/>
                    <a:pt x="0" y="130647"/>
                  </a:cubicBezTo>
                  <a:close/>
                </a:path>
              </a:pathLst>
            </a:custGeom>
            <a:solidFill>
              <a:srgbClr val="B0D9C7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52ABEEAC-F569-46AD-9C87-5F59009192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1821212"/>
            <a:ext cx="3035353" cy="252946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3686D173-8311-4B51-966A-FE20302D8D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4350672"/>
            <a:ext cx="3035603" cy="2504166"/>
          </a:xfrm>
          <a:prstGeom prst="rect">
            <a:avLst/>
          </a:prstGeom>
        </p:spPr>
      </p:pic>
      <p:grpSp>
        <p:nvGrpSpPr>
          <p:cNvPr id="113" name="Group 112">
            <a:extLst>
              <a:ext uri="{FF2B5EF4-FFF2-40B4-BE49-F238E27FC236}">
                <a16:creationId xmlns:a16="http://schemas.microsoft.com/office/drawing/2014/main" id="{6A416826-D352-451E-A89E-8C06BF50A051}"/>
              </a:ext>
            </a:extLst>
          </p:cNvPr>
          <p:cNvGrpSpPr/>
          <p:nvPr/>
        </p:nvGrpSpPr>
        <p:grpSpPr>
          <a:xfrm>
            <a:off x="7269323" y="3433742"/>
            <a:ext cx="715212" cy="2958078"/>
            <a:chOff x="7269323" y="3433742"/>
            <a:chExt cx="715212" cy="2958078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B548E9C7-4F8E-46C1-BDCB-E5A7A34A97ED}"/>
                </a:ext>
              </a:extLst>
            </p:cNvPr>
            <p:cNvSpPr/>
            <p:nvPr/>
          </p:nvSpPr>
          <p:spPr>
            <a:xfrm>
              <a:off x="7269323" y="5471729"/>
              <a:ext cx="715212" cy="920091"/>
            </a:xfrm>
            <a:custGeom>
              <a:avLst/>
              <a:gdLst>
                <a:gd name="connsiteX0" fmla="*/ 356518 w 715212"/>
                <a:gd name="connsiteY0" fmla="*/ -271 h 920091"/>
                <a:gd name="connsiteX1" fmla="*/ 62342 w 715212"/>
                <a:gd name="connsiteY1" fmla="*/ 309841 h 920091"/>
                <a:gd name="connsiteX2" fmla="*/ 66263 w 715212"/>
                <a:gd name="connsiteY2" fmla="*/ 628933 h 920091"/>
                <a:gd name="connsiteX3" fmla="*/ 357151 w 715212"/>
                <a:gd name="connsiteY3" fmla="*/ 919821 h 920091"/>
                <a:gd name="connsiteX4" fmla="*/ 648039 w 715212"/>
                <a:gd name="connsiteY4" fmla="*/ 628933 h 920091"/>
                <a:gd name="connsiteX5" fmla="*/ 651960 w 715212"/>
                <a:gd name="connsiteY5" fmla="*/ 309841 h 920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5212" h="920091">
                  <a:moveTo>
                    <a:pt x="356518" y="-271"/>
                  </a:moveTo>
                  <a:lnTo>
                    <a:pt x="62342" y="309841"/>
                  </a:lnTo>
                  <a:cubicBezTo>
                    <a:pt x="-22926" y="399738"/>
                    <a:pt x="-21180" y="541161"/>
                    <a:pt x="66263" y="628933"/>
                  </a:cubicBezTo>
                  <a:lnTo>
                    <a:pt x="357151" y="919821"/>
                  </a:lnTo>
                  <a:lnTo>
                    <a:pt x="648039" y="628933"/>
                  </a:lnTo>
                  <a:cubicBezTo>
                    <a:pt x="735419" y="541135"/>
                    <a:pt x="737151" y="399763"/>
                    <a:pt x="651960" y="309841"/>
                  </a:cubicBezTo>
                  <a:close/>
                </a:path>
              </a:pathLst>
            </a:custGeom>
            <a:solidFill>
              <a:srgbClr val="E52720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AB8AFA5-B5BC-4F51-80FE-2EFC9959BBB4}"/>
                </a:ext>
              </a:extLst>
            </p:cNvPr>
            <p:cNvSpPr/>
            <p:nvPr/>
          </p:nvSpPr>
          <p:spPr>
            <a:xfrm>
              <a:off x="7327467" y="5852918"/>
              <a:ext cx="119896" cy="119896"/>
            </a:xfrm>
            <a:custGeom>
              <a:avLst/>
              <a:gdLst>
                <a:gd name="connsiteX0" fmla="*/ 119896 w 119896"/>
                <a:gd name="connsiteY0" fmla="*/ 59948 h 119896"/>
                <a:gd name="connsiteX1" fmla="*/ 59948 w 119896"/>
                <a:gd name="connsiteY1" fmla="*/ 119897 h 119896"/>
                <a:gd name="connsiteX2" fmla="*/ 0 w 119896"/>
                <a:gd name="connsiteY2" fmla="*/ 59948 h 119896"/>
                <a:gd name="connsiteX3" fmla="*/ 59948 w 119896"/>
                <a:gd name="connsiteY3" fmla="*/ 0 h 119896"/>
                <a:gd name="connsiteX4" fmla="*/ 119896 w 119896"/>
                <a:gd name="connsiteY4" fmla="*/ 59948 h 119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896" h="119896">
                  <a:moveTo>
                    <a:pt x="119896" y="59948"/>
                  </a:moveTo>
                  <a:cubicBezTo>
                    <a:pt x="119896" y="93057"/>
                    <a:pt x="93057" y="119897"/>
                    <a:pt x="59948" y="119897"/>
                  </a:cubicBezTo>
                  <a:cubicBezTo>
                    <a:pt x="26840" y="119897"/>
                    <a:pt x="0" y="93057"/>
                    <a:pt x="0" y="59948"/>
                  </a:cubicBezTo>
                  <a:cubicBezTo>
                    <a:pt x="0" y="26840"/>
                    <a:pt x="26840" y="0"/>
                    <a:pt x="59948" y="0"/>
                  </a:cubicBezTo>
                  <a:cubicBezTo>
                    <a:pt x="93057" y="0"/>
                    <a:pt x="119896" y="26840"/>
                    <a:pt x="119896" y="59948"/>
                  </a:cubicBezTo>
                  <a:close/>
                </a:path>
              </a:pathLst>
            </a:custGeom>
            <a:solidFill>
              <a:srgbClr val="FFFFFF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80F7E3A-B030-4B8C-A5D8-4745C0B102C7}"/>
                </a:ext>
              </a:extLst>
            </p:cNvPr>
            <p:cNvSpPr/>
            <p:nvPr/>
          </p:nvSpPr>
          <p:spPr>
            <a:xfrm>
              <a:off x="7453182" y="5742634"/>
              <a:ext cx="51348" cy="51348"/>
            </a:xfrm>
            <a:custGeom>
              <a:avLst/>
              <a:gdLst>
                <a:gd name="connsiteX0" fmla="*/ 51348 w 51348"/>
                <a:gd name="connsiteY0" fmla="*/ 25674 h 51348"/>
                <a:gd name="connsiteX1" fmla="*/ 25674 w 51348"/>
                <a:gd name="connsiteY1" fmla="*/ 51348 h 51348"/>
                <a:gd name="connsiteX2" fmla="*/ 0 w 51348"/>
                <a:gd name="connsiteY2" fmla="*/ 25674 h 51348"/>
                <a:gd name="connsiteX3" fmla="*/ 25674 w 51348"/>
                <a:gd name="connsiteY3" fmla="*/ 0 h 51348"/>
                <a:gd name="connsiteX4" fmla="*/ 51348 w 51348"/>
                <a:gd name="connsiteY4" fmla="*/ 25674 h 51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348" h="51348">
                  <a:moveTo>
                    <a:pt x="51348" y="25674"/>
                  </a:moveTo>
                  <a:cubicBezTo>
                    <a:pt x="51348" y="39853"/>
                    <a:pt x="39853" y="51348"/>
                    <a:pt x="25674" y="51348"/>
                  </a:cubicBezTo>
                  <a:cubicBezTo>
                    <a:pt x="11495" y="51348"/>
                    <a:pt x="0" y="39853"/>
                    <a:pt x="0" y="25674"/>
                  </a:cubicBezTo>
                  <a:cubicBezTo>
                    <a:pt x="0" y="11495"/>
                    <a:pt x="11495" y="0"/>
                    <a:pt x="25674" y="0"/>
                  </a:cubicBezTo>
                  <a:cubicBezTo>
                    <a:pt x="39853" y="0"/>
                    <a:pt x="51348" y="11495"/>
                    <a:pt x="51348" y="25674"/>
                  </a:cubicBezTo>
                  <a:close/>
                </a:path>
              </a:pathLst>
            </a:custGeom>
            <a:solidFill>
              <a:srgbClr val="FFFFFF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3F99220-9589-460D-B9D4-730866F55D1E}"/>
                </a:ext>
              </a:extLst>
            </p:cNvPr>
            <p:cNvSpPr/>
            <p:nvPr/>
          </p:nvSpPr>
          <p:spPr>
            <a:xfrm>
              <a:off x="7587117" y="5319708"/>
              <a:ext cx="78413" cy="193503"/>
            </a:xfrm>
            <a:custGeom>
              <a:avLst/>
              <a:gdLst>
                <a:gd name="connsiteX0" fmla="*/ 77932 w 78413"/>
                <a:gd name="connsiteY0" fmla="*/ 193233 h 193503"/>
                <a:gd name="connsiteX1" fmla="*/ -482 w 78413"/>
                <a:gd name="connsiteY1" fmla="*/ 193233 h 193503"/>
                <a:gd name="connsiteX2" fmla="*/ -482 w 78413"/>
                <a:gd name="connsiteY2" fmla="*/ 38936 h 193503"/>
                <a:gd name="connsiteX3" fmla="*/ 38725 w 78413"/>
                <a:gd name="connsiteY3" fmla="*/ -271 h 193503"/>
                <a:gd name="connsiteX4" fmla="*/ 77932 w 78413"/>
                <a:gd name="connsiteY4" fmla="*/ 38936 h 193503"/>
                <a:gd name="connsiteX5" fmla="*/ 13936 w 78413"/>
                <a:gd name="connsiteY5" fmla="*/ 178815 h 193503"/>
                <a:gd name="connsiteX6" fmla="*/ 63514 w 78413"/>
                <a:gd name="connsiteY6" fmla="*/ 178815 h 193503"/>
                <a:gd name="connsiteX7" fmla="*/ 63514 w 78413"/>
                <a:gd name="connsiteY7" fmla="*/ 38936 h 193503"/>
                <a:gd name="connsiteX8" fmla="*/ 33691 w 78413"/>
                <a:gd name="connsiteY8" fmla="*/ 19181 h 193503"/>
                <a:gd name="connsiteX9" fmla="*/ 13936 w 78413"/>
                <a:gd name="connsiteY9" fmla="*/ 38936 h 193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413" h="193503">
                  <a:moveTo>
                    <a:pt x="77932" y="193233"/>
                  </a:moveTo>
                  <a:lnTo>
                    <a:pt x="-482" y="193233"/>
                  </a:lnTo>
                  <a:lnTo>
                    <a:pt x="-482" y="38936"/>
                  </a:lnTo>
                  <a:cubicBezTo>
                    <a:pt x="-482" y="17284"/>
                    <a:pt x="17073" y="-271"/>
                    <a:pt x="38725" y="-271"/>
                  </a:cubicBezTo>
                  <a:cubicBezTo>
                    <a:pt x="60377" y="-271"/>
                    <a:pt x="77932" y="17284"/>
                    <a:pt x="77932" y="38936"/>
                  </a:cubicBezTo>
                  <a:close/>
                  <a:moveTo>
                    <a:pt x="13936" y="178815"/>
                  </a:moveTo>
                  <a:lnTo>
                    <a:pt x="63514" y="178815"/>
                  </a:lnTo>
                  <a:lnTo>
                    <a:pt x="63514" y="38936"/>
                  </a:lnTo>
                  <a:cubicBezTo>
                    <a:pt x="60731" y="25252"/>
                    <a:pt x="47376" y="16399"/>
                    <a:pt x="33691" y="19181"/>
                  </a:cubicBezTo>
                  <a:cubicBezTo>
                    <a:pt x="23738" y="21205"/>
                    <a:pt x="15960" y="28983"/>
                    <a:pt x="13936" y="38936"/>
                  </a:cubicBezTo>
                  <a:close/>
                </a:path>
              </a:pathLst>
            </a:custGeom>
            <a:solidFill>
              <a:srgbClr val="396742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AC5E418-E1F1-4A0C-B5CF-159DD06D624D}"/>
                </a:ext>
              </a:extLst>
            </p:cNvPr>
            <p:cNvSpPr/>
            <p:nvPr/>
          </p:nvSpPr>
          <p:spPr>
            <a:xfrm>
              <a:off x="7596602" y="5426704"/>
              <a:ext cx="59568" cy="79298"/>
            </a:xfrm>
            <a:custGeom>
              <a:avLst/>
              <a:gdLst>
                <a:gd name="connsiteX0" fmla="*/ 0 w 59568"/>
                <a:gd name="connsiteY0" fmla="*/ 0 h 79298"/>
                <a:gd name="connsiteX1" fmla="*/ 59569 w 59568"/>
                <a:gd name="connsiteY1" fmla="*/ 0 h 79298"/>
                <a:gd name="connsiteX2" fmla="*/ 59569 w 59568"/>
                <a:gd name="connsiteY2" fmla="*/ 79299 h 79298"/>
                <a:gd name="connsiteX3" fmla="*/ 0 w 59568"/>
                <a:gd name="connsiteY3" fmla="*/ 79299 h 79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568" h="79298">
                  <a:moveTo>
                    <a:pt x="0" y="0"/>
                  </a:moveTo>
                  <a:lnTo>
                    <a:pt x="59569" y="0"/>
                  </a:lnTo>
                  <a:lnTo>
                    <a:pt x="59569" y="79299"/>
                  </a:lnTo>
                  <a:lnTo>
                    <a:pt x="0" y="79299"/>
                  </a:lnTo>
                  <a:close/>
                </a:path>
              </a:pathLst>
            </a:custGeom>
            <a:solidFill>
              <a:srgbClr val="396742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E3E2A430-9B0E-409B-8FB8-33B2695D81A0}"/>
                </a:ext>
              </a:extLst>
            </p:cNvPr>
            <p:cNvSpPr/>
            <p:nvPr/>
          </p:nvSpPr>
          <p:spPr>
            <a:xfrm>
              <a:off x="7627588" y="3433742"/>
              <a:ext cx="12647" cy="1897095"/>
            </a:xfrm>
            <a:custGeom>
              <a:avLst/>
              <a:gdLst>
                <a:gd name="connsiteX0" fmla="*/ 0 w 12647"/>
                <a:gd name="connsiteY0" fmla="*/ 1897095 h 1897095"/>
                <a:gd name="connsiteX1" fmla="*/ 0 w 12647"/>
                <a:gd name="connsiteY1" fmla="*/ 0 h 1897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47" h="1897095">
                  <a:moveTo>
                    <a:pt x="0" y="1897095"/>
                  </a:moveTo>
                  <a:lnTo>
                    <a:pt x="0" y="0"/>
                  </a:lnTo>
                </a:path>
              </a:pathLst>
            </a:custGeom>
            <a:ln w="12647" cap="rnd">
              <a:solidFill>
                <a:srgbClr val="6A3A4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4B5F84AF-750A-4BB9-B1FF-56E30DAC4389}"/>
              </a:ext>
            </a:extLst>
          </p:cNvPr>
          <p:cNvGrpSpPr/>
          <p:nvPr/>
        </p:nvGrpSpPr>
        <p:grpSpPr>
          <a:xfrm>
            <a:off x="11099618" y="3433742"/>
            <a:ext cx="603746" cy="1949581"/>
            <a:chOff x="11099618" y="3433742"/>
            <a:chExt cx="603746" cy="1949581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7EDD24FB-985D-4390-BF03-650CB40A8719}"/>
                </a:ext>
              </a:extLst>
            </p:cNvPr>
            <p:cNvSpPr/>
            <p:nvPr/>
          </p:nvSpPr>
          <p:spPr>
            <a:xfrm>
              <a:off x="11099618" y="4694678"/>
              <a:ext cx="603746" cy="688645"/>
            </a:xfrm>
            <a:custGeom>
              <a:avLst/>
              <a:gdLst>
                <a:gd name="connsiteX0" fmla="*/ 427031 w 603746"/>
                <a:gd name="connsiteY0" fmla="*/ 79407 h 688645"/>
                <a:gd name="connsiteX1" fmla="*/ 301443 w 603746"/>
                <a:gd name="connsiteY1" fmla="*/ -271 h 688645"/>
                <a:gd name="connsiteX2" fmla="*/ 175982 w 603746"/>
                <a:gd name="connsiteY2" fmla="*/ 79407 h 688645"/>
                <a:gd name="connsiteX3" fmla="*/ 187112 w 603746"/>
                <a:gd name="connsiteY3" fmla="*/ 619194 h 688645"/>
                <a:gd name="connsiteX4" fmla="*/ 300938 w 603746"/>
                <a:gd name="connsiteY4" fmla="*/ 688375 h 688645"/>
                <a:gd name="connsiteX5" fmla="*/ 414763 w 603746"/>
                <a:gd name="connsiteY5" fmla="*/ 619194 h 688645"/>
                <a:gd name="connsiteX6" fmla="*/ 427031 w 603746"/>
                <a:gd name="connsiteY6" fmla="*/ 79407 h 688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3746" h="688645">
                  <a:moveTo>
                    <a:pt x="427031" y="79407"/>
                  </a:moveTo>
                  <a:lnTo>
                    <a:pt x="301443" y="-271"/>
                  </a:lnTo>
                  <a:lnTo>
                    <a:pt x="175982" y="79407"/>
                  </a:lnTo>
                  <a:cubicBezTo>
                    <a:pt x="-63558" y="231175"/>
                    <a:pt x="-58625" y="470715"/>
                    <a:pt x="187112" y="619194"/>
                  </a:cubicBezTo>
                  <a:lnTo>
                    <a:pt x="300938" y="688375"/>
                  </a:lnTo>
                  <a:lnTo>
                    <a:pt x="414763" y="619194"/>
                  </a:lnTo>
                  <a:cubicBezTo>
                    <a:pt x="661512" y="470462"/>
                    <a:pt x="666445" y="231175"/>
                    <a:pt x="427031" y="79407"/>
                  </a:cubicBezTo>
                  <a:close/>
                </a:path>
              </a:pathLst>
            </a:custGeom>
            <a:solidFill>
              <a:srgbClr val="87CFEC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0A8E2A85-234F-4EBF-9E48-60696FF9A557}"/>
                </a:ext>
              </a:extLst>
            </p:cNvPr>
            <p:cNvSpPr/>
            <p:nvPr/>
          </p:nvSpPr>
          <p:spPr>
            <a:xfrm>
              <a:off x="11143391" y="4761709"/>
              <a:ext cx="229402" cy="281402"/>
            </a:xfrm>
            <a:custGeom>
              <a:avLst/>
              <a:gdLst>
                <a:gd name="connsiteX0" fmla="*/ 227444 w 229402"/>
                <a:gd name="connsiteY0" fmla="*/ -271 h 281402"/>
                <a:gd name="connsiteX1" fmla="*/ 81493 w 229402"/>
                <a:gd name="connsiteY1" fmla="*/ 105335 h 281402"/>
                <a:gd name="connsiteX2" fmla="*/ -208 w 229402"/>
                <a:gd name="connsiteY2" fmla="*/ 271520 h 281402"/>
                <a:gd name="connsiteX3" fmla="*/ 10403 w 229402"/>
                <a:gd name="connsiteY3" fmla="*/ 281119 h 281402"/>
                <a:gd name="connsiteX4" fmla="*/ 17119 w 229402"/>
                <a:gd name="connsiteY4" fmla="*/ 278097 h 281402"/>
                <a:gd name="connsiteX5" fmla="*/ 89461 w 229402"/>
                <a:gd name="connsiteY5" fmla="*/ 142138 h 281402"/>
                <a:gd name="connsiteX6" fmla="*/ 228581 w 229402"/>
                <a:gd name="connsiteY6" fmla="*/ 1374 h 281402"/>
                <a:gd name="connsiteX7" fmla="*/ 227444 w 229402"/>
                <a:gd name="connsiteY7" fmla="*/ -271 h 281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9402" h="281402">
                  <a:moveTo>
                    <a:pt x="227444" y="-271"/>
                  </a:moveTo>
                  <a:cubicBezTo>
                    <a:pt x="171024" y="22709"/>
                    <a:pt x="120966" y="58932"/>
                    <a:pt x="81493" y="105335"/>
                  </a:cubicBezTo>
                  <a:cubicBezTo>
                    <a:pt x="45575" y="147197"/>
                    <a:pt x="-4635" y="213722"/>
                    <a:pt x="-208" y="271520"/>
                  </a:cubicBezTo>
                  <a:cubicBezTo>
                    <a:pt x="70" y="277098"/>
                    <a:pt x="4825" y="281398"/>
                    <a:pt x="10403" y="281119"/>
                  </a:cubicBezTo>
                  <a:cubicBezTo>
                    <a:pt x="12945" y="280993"/>
                    <a:pt x="15335" y="279905"/>
                    <a:pt x="17119" y="278097"/>
                  </a:cubicBezTo>
                  <a:cubicBezTo>
                    <a:pt x="48484" y="239017"/>
                    <a:pt x="60372" y="184380"/>
                    <a:pt x="89461" y="142138"/>
                  </a:cubicBezTo>
                  <a:cubicBezTo>
                    <a:pt x="127656" y="87780"/>
                    <a:pt x="174679" y="40201"/>
                    <a:pt x="228581" y="1374"/>
                  </a:cubicBezTo>
                  <a:cubicBezTo>
                    <a:pt x="229467" y="488"/>
                    <a:pt x="228455" y="-271"/>
                    <a:pt x="227444" y="-271"/>
                  </a:cubicBezTo>
                  <a:close/>
                </a:path>
              </a:pathLst>
            </a:custGeom>
            <a:solidFill>
              <a:srgbClr val="FFFFFF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9D3B6E8A-A0A0-4C58-8260-6F5E3B348506}"/>
                </a:ext>
              </a:extLst>
            </p:cNvPr>
            <p:cNvSpPr/>
            <p:nvPr/>
          </p:nvSpPr>
          <p:spPr>
            <a:xfrm>
              <a:off x="11150037" y="5087995"/>
              <a:ext cx="56395" cy="90862"/>
            </a:xfrm>
            <a:custGeom>
              <a:avLst/>
              <a:gdLst>
                <a:gd name="connsiteX0" fmla="*/ 43482 w 56395"/>
                <a:gd name="connsiteY0" fmla="*/ 42491 h 90862"/>
                <a:gd name="connsiteX1" fmla="*/ 33238 w 56395"/>
                <a:gd name="connsiteY1" fmla="*/ 10114 h 90862"/>
                <a:gd name="connsiteX2" fmla="*/ 12749 w 56395"/>
                <a:gd name="connsiteY2" fmla="*/ 730 h 90862"/>
                <a:gd name="connsiteX3" fmla="*/ 4149 w 56395"/>
                <a:gd name="connsiteY3" fmla="*/ 8344 h 90862"/>
                <a:gd name="connsiteX4" fmla="*/ 39055 w 56395"/>
                <a:gd name="connsiteY4" fmla="*/ 90425 h 90862"/>
                <a:gd name="connsiteX5" fmla="*/ 55750 w 56395"/>
                <a:gd name="connsiteY5" fmla="*/ 78106 h 90862"/>
                <a:gd name="connsiteX6" fmla="*/ 55876 w 56395"/>
                <a:gd name="connsiteY6" fmla="*/ 74868 h 90862"/>
                <a:gd name="connsiteX7" fmla="*/ 43482 w 56395"/>
                <a:gd name="connsiteY7" fmla="*/ 42491 h 90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395" h="90862">
                  <a:moveTo>
                    <a:pt x="43482" y="42491"/>
                  </a:moveTo>
                  <a:cubicBezTo>
                    <a:pt x="39055" y="32120"/>
                    <a:pt x="37285" y="20612"/>
                    <a:pt x="33238" y="10114"/>
                  </a:cubicBezTo>
                  <a:cubicBezTo>
                    <a:pt x="30165" y="1868"/>
                    <a:pt x="20995" y="-2331"/>
                    <a:pt x="12749" y="730"/>
                  </a:cubicBezTo>
                  <a:cubicBezTo>
                    <a:pt x="9031" y="2108"/>
                    <a:pt x="5970" y="4828"/>
                    <a:pt x="4149" y="8344"/>
                  </a:cubicBezTo>
                  <a:cubicBezTo>
                    <a:pt x="-8498" y="35029"/>
                    <a:pt x="5287" y="87136"/>
                    <a:pt x="39055" y="90425"/>
                  </a:cubicBezTo>
                  <a:cubicBezTo>
                    <a:pt x="47062" y="91639"/>
                    <a:pt x="54535" y="86112"/>
                    <a:pt x="55750" y="78106"/>
                  </a:cubicBezTo>
                  <a:cubicBezTo>
                    <a:pt x="55914" y="77031"/>
                    <a:pt x="55953" y="75944"/>
                    <a:pt x="55876" y="74868"/>
                  </a:cubicBezTo>
                  <a:cubicBezTo>
                    <a:pt x="54068" y="63321"/>
                    <a:pt x="49844" y="52293"/>
                    <a:pt x="43482" y="42491"/>
                  </a:cubicBezTo>
                  <a:close/>
                </a:path>
              </a:pathLst>
            </a:custGeom>
            <a:solidFill>
              <a:srgbClr val="FFFFFF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E433E59-8105-4D05-9383-F8BBD0FD64D5}"/>
                </a:ext>
              </a:extLst>
            </p:cNvPr>
            <p:cNvSpPr/>
            <p:nvPr/>
          </p:nvSpPr>
          <p:spPr>
            <a:xfrm>
              <a:off x="11356707" y="4461360"/>
              <a:ext cx="89800" cy="234836"/>
            </a:xfrm>
            <a:custGeom>
              <a:avLst/>
              <a:gdLst>
                <a:gd name="connsiteX0" fmla="*/ 44354 w 89800"/>
                <a:gd name="connsiteY0" fmla="*/ 234566 h 234836"/>
                <a:gd name="connsiteX1" fmla="*/ 37525 w 89800"/>
                <a:gd name="connsiteY1" fmla="*/ 209271 h 234836"/>
                <a:gd name="connsiteX2" fmla="*/ -417 w 89800"/>
                <a:gd name="connsiteY2" fmla="*/ 47006 h 234836"/>
                <a:gd name="connsiteX3" fmla="*/ 42040 w 89800"/>
                <a:gd name="connsiteY3" fmla="*/ -206 h 234836"/>
                <a:gd name="connsiteX4" fmla="*/ 89252 w 89800"/>
                <a:gd name="connsiteY4" fmla="*/ 42238 h 234836"/>
                <a:gd name="connsiteX5" fmla="*/ 89252 w 89800"/>
                <a:gd name="connsiteY5" fmla="*/ 47006 h 234836"/>
                <a:gd name="connsiteX6" fmla="*/ 51310 w 89800"/>
                <a:gd name="connsiteY6" fmla="*/ 209271 h 234836"/>
                <a:gd name="connsiteX7" fmla="*/ 44354 w 89800"/>
                <a:gd name="connsiteY7" fmla="*/ 25506 h 234836"/>
                <a:gd name="connsiteX8" fmla="*/ 17163 w 89800"/>
                <a:gd name="connsiteY8" fmla="*/ 52698 h 234836"/>
                <a:gd name="connsiteX9" fmla="*/ 44354 w 89800"/>
                <a:gd name="connsiteY9" fmla="*/ 170571 h 234836"/>
                <a:gd name="connsiteX10" fmla="*/ 71546 w 89800"/>
                <a:gd name="connsiteY10" fmla="*/ 52698 h 234836"/>
                <a:gd name="connsiteX11" fmla="*/ 44354 w 89800"/>
                <a:gd name="connsiteY11" fmla="*/ 25506 h 234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9800" h="234836">
                  <a:moveTo>
                    <a:pt x="44354" y="234566"/>
                  </a:moveTo>
                  <a:lnTo>
                    <a:pt x="37525" y="209271"/>
                  </a:lnTo>
                  <a:cubicBezTo>
                    <a:pt x="33604" y="194980"/>
                    <a:pt x="-417" y="68127"/>
                    <a:pt x="-417" y="47006"/>
                  </a:cubicBezTo>
                  <a:cubicBezTo>
                    <a:pt x="-1733" y="22243"/>
                    <a:pt x="17276" y="1109"/>
                    <a:pt x="42040" y="-206"/>
                  </a:cubicBezTo>
                  <a:cubicBezTo>
                    <a:pt x="66791" y="-1521"/>
                    <a:pt x="87937" y="17475"/>
                    <a:pt x="89252" y="42238"/>
                  </a:cubicBezTo>
                  <a:cubicBezTo>
                    <a:pt x="89340" y="43832"/>
                    <a:pt x="89340" y="45425"/>
                    <a:pt x="89252" y="47006"/>
                  </a:cubicBezTo>
                  <a:cubicBezTo>
                    <a:pt x="89252" y="68127"/>
                    <a:pt x="55104" y="194980"/>
                    <a:pt x="51310" y="209271"/>
                  </a:cubicBezTo>
                  <a:close/>
                  <a:moveTo>
                    <a:pt x="44354" y="25506"/>
                  </a:moveTo>
                  <a:cubicBezTo>
                    <a:pt x="29342" y="25506"/>
                    <a:pt x="17163" y="37685"/>
                    <a:pt x="17163" y="52698"/>
                  </a:cubicBezTo>
                  <a:cubicBezTo>
                    <a:pt x="24182" y="92436"/>
                    <a:pt x="33250" y="131781"/>
                    <a:pt x="44354" y="170571"/>
                  </a:cubicBezTo>
                  <a:cubicBezTo>
                    <a:pt x="55521" y="131794"/>
                    <a:pt x="64602" y="92448"/>
                    <a:pt x="71546" y="52698"/>
                  </a:cubicBezTo>
                  <a:cubicBezTo>
                    <a:pt x="71546" y="37685"/>
                    <a:pt x="59366" y="25506"/>
                    <a:pt x="44354" y="25506"/>
                  </a:cubicBezTo>
                  <a:close/>
                </a:path>
              </a:pathLst>
            </a:custGeom>
            <a:solidFill>
              <a:srgbClr val="E3C68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E584A95-7499-4A0C-9279-B2F2ECBBB4BE}"/>
                </a:ext>
              </a:extLst>
            </p:cNvPr>
            <p:cNvSpPr/>
            <p:nvPr/>
          </p:nvSpPr>
          <p:spPr>
            <a:xfrm>
              <a:off x="11351966" y="4641054"/>
              <a:ext cx="99281" cy="86886"/>
            </a:xfrm>
            <a:custGeom>
              <a:avLst/>
              <a:gdLst>
                <a:gd name="connsiteX0" fmla="*/ 98799 w 99281"/>
                <a:gd name="connsiteY0" fmla="*/ 86616 h 86886"/>
                <a:gd name="connsiteX1" fmla="*/ -482 w 99281"/>
                <a:gd name="connsiteY1" fmla="*/ 86616 h 86886"/>
                <a:gd name="connsiteX2" fmla="*/ -482 w 99281"/>
                <a:gd name="connsiteY2" fmla="*/ 42098 h 86886"/>
                <a:gd name="connsiteX3" fmla="*/ 41886 w 99281"/>
                <a:gd name="connsiteY3" fmla="*/ -271 h 86886"/>
                <a:gd name="connsiteX4" fmla="*/ 56431 w 99281"/>
                <a:gd name="connsiteY4" fmla="*/ -271 h 86886"/>
                <a:gd name="connsiteX5" fmla="*/ 98799 w 99281"/>
                <a:gd name="connsiteY5" fmla="*/ 42098 h 86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9281" h="86886">
                  <a:moveTo>
                    <a:pt x="98799" y="86616"/>
                  </a:moveTo>
                  <a:lnTo>
                    <a:pt x="-482" y="86616"/>
                  </a:lnTo>
                  <a:lnTo>
                    <a:pt x="-482" y="42098"/>
                  </a:lnTo>
                  <a:cubicBezTo>
                    <a:pt x="-482" y="18700"/>
                    <a:pt x="18489" y="-271"/>
                    <a:pt x="41886" y="-271"/>
                  </a:cubicBezTo>
                  <a:lnTo>
                    <a:pt x="56431" y="-271"/>
                  </a:lnTo>
                  <a:cubicBezTo>
                    <a:pt x="79828" y="-271"/>
                    <a:pt x="98799" y="18700"/>
                    <a:pt x="98799" y="42098"/>
                  </a:cubicBezTo>
                  <a:close/>
                </a:path>
              </a:pathLst>
            </a:custGeom>
            <a:solidFill>
              <a:srgbClr val="E3C68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6B52A5F4-FEED-4EF1-A254-649C19A956A6}"/>
                </a:ext>
              </a:extLst>
            </p:cNvPr>
            <p:cNvSpPr/>
            <p:nvPr/>
          </p:nvSpPr>
          <p:spPr>
            <a:xfrm>
              <a:off x="11396484" y="3433742"/>
              <a:ext cx="12647" cy="1081344"/>
            </a:xfrm>
            <a:custGeom>
              <a:avLst/>
              <a:gdLst>
                <a:gd name="connsiteX0" fmla="*/ 0 w 12647"/>
                <a:gd name="connsiteY0" fmla="*/ 1081344 h 1081344"/>
                <a:gd name="connsiteX1" fmla="*/ 0 w 12647"/>
                <a:gd name="connsiteY1" fmla="*/ 0 h 108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47" h="1081344">
                  <a:moveTo>
                    <a:pt x="0" y="1081344"/>
                  </a:moveTo>
                  <a:lnTo>
                    <a:pt x="0" y="0"/>
                  </a:lnTo>
                </a:path>
              </a:pathLst>
            </a:custGeom>
            <a:ln w="12647" cap="rnd">
              <a:solidFill>
                <a:srgbClr val="6A3A4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FE551AD5-354E-4C86-B300-35D2F8753419}"/>
              </a:ext>
            </a:extLst>
          </p:cNvPr>
          <p:cNvGrpSpPr/>
          <p:nvPr/>
        </p:nvGrpSpPr>
        <p:grpSpPr>
          <a:xfrm>
            <a:off x="9258324" y="3433742"/>
            <a:ext cx="425388" cy="1312410"/>
            <a:chOff x="9258324" y="3433742"/>
            <a:chExt cx="425388" cy="1312410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0DF2D58-F92B-428D-9FC0-CBBFC12830EB}"/>
                </a:ext>
              </a:extLst>
            </p:cNvPr>
            <p:cNvSpPr/>
            <p:nvPr/>
          </p:nvSpPr>
          <p:spPr>
            <a:xfrm>
              <a:off x="9258324" y="3941152"/>
              <a:ext cx="425388" cy="805000"/>
            </a:xfrm>
            <a:custGeom>
              <a:avLst/>
              <a:gdLst>
                <a:gd name="connsiteX0" fmla="*/ 123596 w 425388"/>
                <a:gd name="connsiteY0" fmla="*/ 92814 h 805000"/>
                <a:gd name="connsiteX1" fmla="*/ 212127 w 425388"/>
                <a:gd name="connsiteY1" fmla="*/ -271 h 805000"/>
                <a:gd name="connsiteX2" fmla="*/ 300658 w 425388"/>
                <a:gd name="connsiteY2" fmla="*/ 92814 h 805000"/>
                <a:gd name="connsiteX3" fmla="*/ 292817 w 425388"/>
                <a:gd name="connsiteY3" fmla="*/ 723914 h 805000"/>
                <a:gd name="connsiteX4" fmla="*/ 212253 w 425388"/>
                <a:gd name="connsiteY4" fmla="*/ 804730 h 805000"/>
                <a:gd name="connsiteX5" fmla="*/ 131689 w 425388"/>
                <a:gd name="connsiteY5" fmla="*/ 723914 h 805000"/>
                <a:gd name="connsiteX6" fmla="*/ 123596 w 425388"/>
                <a:gd name="connsiteY6" fmla="*/ 92814 h 80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5388" h="805000">
                  <a:moveTo>
                    <a:pt x="123596" y="92814"/>
                  </a:moveTo>
                  <a:lnTo>
                    <a:pt x="212127" y="-271"/>
                  </a:lnTo>
                  <a:lnTo>
                    <a:pt x="300658" y="92814"/>
                  </a:lnTo>
                  <a:cubicBezTo>
                    <a:pt x="469322" y="270622"/>
                    <a:pt x="465844" y="550355"/>
                    <a:pt x="292817" y="723914"/>
                  </a:cubicBezTo>
                  <a:lnTo>
                    <a:pt x="212253" y="804730"/>
                  </a:lnTo>
                  <a:lnTo>
                    <a:pt x="131689" y="723914"/>
                  </a:lnTo>
                  <a:cubicBezTo>
                    <a:pt x="-41350" y="550393"/>
                    <a:pt x="-44930" y="270711"/>
                    <a:pt x="123596" y="92814"/>
                  </a:cubicBezTo>
                  <a:close/>
                </a:path>
              </a:pathLst>
            </a:custGeom>
            <a:solidFill>
              <a:srgbClr val="E52720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0B4C507-A54D-457D-913F-2268B0F7D6CA}"/>
                </a:ext>
              </a:extLst>
            </p:cNvPr>
            <p:cNvSpPr/>
            <p:nvPr/>
          </p:nvSpPr>
          <p:spPr>
            <a:xfrm>
              <a:off x="9475465" y="4016227"/>
              <a:ext cx="145487" cy="293745"/>
            </a:xfrm>
            <a:custGeom>
              <a:avLst/>
              <a:gdLst>
                <a:gd name="connsiteX0" fmla="*/ 3965 w 145487"/>
                <a:gd name="connsiteY0" fmla="*/ 32 h 293745"/>
                <a:gd name="connsiteX1" fmla="*/ 92496 w 145487"/>
                <a:gd name="connsiteY1" fmla="*/ 120055 h 293745"/>
                <a:gd name="connsiteX2" fmla="*/ 142074 w 145487"/>
                <a:gd name="connsiteY2" fmla="*/ 285482 h 293745"/>
                <a:gd name="connsiteX3" fmla="*/ 129376 w 145487"/>
                <a:gd name="connsiteY3" fmla="*/ 293171 h 293745"/>
                <a:gd name="connsiteX4" fmla="*/ 123482 w 145487"/>
                <a:gd name="connsiteY4" fmla="*/ 289276 h 293745"/>
                <a:gd name="connsiteX5" fmla="*/ 86806 w 145487"/>
                <a:gd name="connsiteY5" fmla="*/ 172289 h 293745"/>
                <a:gd name="connsiteX6" fmla="*/ -208 w 145487"/>
                <a:gd name="connsiteY6" fmla="*/ 3194 h 293745"/>
                <a:gd name="connsiteX7" fmla="*/ 3965 w 145487"/>
                <a:gd name="connsiteY7" fmla="*/ 32 h 29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487" h="293745">
                  <a:moveTo>
                    <a:pt x="3965" y="32"/>
                  </a:moveTo>
                  <a:cubicBezTo>
                    <a:pt x="41907" y="28488"/>
                    <a:pt x="68467" y="79584"/>
                    <a:pt x="92496" y="120055"/>
                  </a:cubicBezTo>
                  <a:cubicBezTo>
                    <a:pt x="118676" y="164194"/>
                    <a:pt x="155733" y="232869"/>
                    <a:pt x="142074" y="285482"/>
                  </a:cubicBezTo>
                  <a:cubicBezTo>
                    <a:pt x="140696" y="291110"/>
                    <a:pt x="135004" y="294550"/>
                    <a:pt x="129376" y="293171"/>
                  </a:cubicBezTo>
                  <a:cubicBezTo>
                    <a:pt x="127024" y="292590"/>
                    <a:pt x="124937" y="291211"/>
                    <a:pt x="123482" y="289276"/>
                  </a:cubicBezTo>
                  <a:cubicBezTo>
                    <a:pt x="100971" y="255761"/>
                    <a:pt x="98188" y="210610"/>
                    <a:pt x="86806" y="172289"/>
                  </a:cubicBezTo>
                  <a:cubicBezTo>
                    <a:pt x="66570" y="106523"/>
                    <a:pt x="29386" y="63775"/>
                    <a:pt x="-208" y="3194"/>
                  </a:cubicBezTo>
                  <a:cubicBezTo>
                    <a:pt x="-1473" y="665"/>
                    <a:pt x="1942" y="-980"/>
                    <a:pt x="3965" y="32"/>
                  </a:cubicBezTo>
                  <a:close/>
                </a:path>
              </a:pathLst>
            </a:custGeom>
            <a:solidFill>
              <a:srgbClr val="FFFFFF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F755B847-9230-4F1E-BB8E-23D2E180CB88}"/>
                </a:ext>
              </a:extLst>
            </p:cNvPr>
            <p:cNvSpPr/>
            <p:nvPr/>
          </p:nvSpPr>
          <p:spPr>
            <a:xfrm>
              <a:off x="9582156" y="4409869"/>
              <a:ext cx="34925" cy="112203"/>
            </a:xfrm>
            <a:custGeom>
              <a:avLst/>
              <a:gdLst>
                <a:gd name="connsiteX0" fmla="*/ 3006 w 34925"/>
                <a:gd name="connsiteY0" fmla="*/ 62958 h 112203"/>
                <a:gd name="connsiteX1" fmla="*/ 19953 w 34925"/>
                <a:gd name="connsiteY1" fmla="*/ 2124 h 112203"/>
                <a:gd name="connsiteX2" fmla="*/ 28832 w 34925"/>
                <a:gd name="connsiteY2" fmla="*/ 1100 h 112203"/>
                <a:gd name="connsiteX3" fmla="*/ 30704 w 34925"/>
                <a:gd name="connsiteY3" fmla="*/ 3516 h 112203"/>
                <a:gd name="connsiteX4" fmla="*/ 31842 w 34925"/>
                <a:gd name="connsiteY4" fmla="*/ 62958 h 112203"/>
                <a:gd name="connsiteX5" fmla="*/ 15779 w 34925"/>
                <a:gd name="connsiteY5" fmla="*/ 110891 h 112203"/>
                <a:gd name="connsiteX6" fmla="*/ 7432 w 34925"/>
                <a:gd name="connsiteY6" fmla="*/ 110259 h 112203"/>
                <a:gd name="connsiteX7" fmla="*/ 3006 w 34925"/>
                <a:gd name="connsiteY7" fmla="*/ 62958 h 11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925" h="112203">
                  <a:moveTo>
                    <a:pt x="3006" y="62958"/>
                  </a:moveTo>
                  <a:cubicBezTo>
                    <a:pt x="6168" y="43228"/>
                    <a:pt x="8065" y="18819"/>
                    <a:pt x="19953" y="2124"/>
                  </a:cubicBezTo>
                  <a:cubicBezTo>
                    <a:pt x="22116" y="-608"/>
                    <a:pt x="26100" y="-1075"/>
                    <a:pt x="28832" y="1100"/>
                  </a:cubicBezTo>
                  <a:cubicBezTo>
                    <a:pt x="29654" y="1732"/>
                    <a:pt x="30286" y="2567"/>
                    <a:pt x="30704" y="3516"/>
                  </a:cubicBezTo>
                  <a:cubicBezTo>
                    <a:pt x="37406" y="21348"/>
                    <a:pt x="33359" y="44240"/>
                    <a:pt x="31842" y="62958"/>
                  </a:cubicBezTo>
                  <a:cubicBezTo>
                    <a:pt x="30451" y="78893"/>
                    <a:pt x="31842" y="102544"/>
                    <a:pt x="15779" y="110891"/>
                  </a:cubicBezTo>
                  <a:cubicBezTo>
                    <a:pt x="13149" y="112485"/>
                    <a:pt x="9798" y="112232"/>
                    <a:pt x="7432" y="110259"/>
                  </a:cubicBezTo>
                  <a:cubicBezTo>
                    <a:pt x="-5215" y="97738"/>
                    <a:pt x="477" y="79146"/>
                    <a:pt x="3006" y="62958"/>
                  </a:cubicBezTo>
                  <a:close/>
                </a:path>
              </a:pathLst>
            </a:custGeom>
            <a:solidFill>
              <a:srgbClr val="FFFFFF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DBAF40C0-3981-4AE9-8FE0-6F70D17CE2F1}"/>
                </a:ext>
              </a:extLst>
            </p:cNvPr>
            <p:cNvSpPr/>
            <p:nvPr/>
          </p:nvSpPr>
          <p:spPr>
            <a:xfrm>
              <a:off x="9431473" y="3787867"/>
              <a:ext cx="78412" cy="193503"/>
            </a:xfrm>
            <a:custGeom>
              <a:avLst/>
              <a:gdLst>
                <a:gd name="connsiteX0" fmla="*/ -482 w 78412"/>
                <a:gd name="connsiteY0" fmla="*/ 193233 h 193503"/>
                <a:gd name="connsiteX1" fmla="*/ 77931 w 78412"/>
                <a:gd name="connsiteY1" fmla="*/ 193233 h 193503"/>
                <a:gd name="connsiteX2" fmla="*/ 77931 w 78412"/>
                <a:gd name="connsiteY2" fmla="*/ 38936 h 193503"/>
                <a:gd name="connsiteX3" fmla="*/ 38725 w 78412"/>
                <a:gd name="connsiteY3" fmla="*/ -271 h 193503"/>
                <a:gd name="connsiteX4" fmla="*/ -482 w 78412"/>
                <a:gd name="connsiteY4" fmla="*/ 38936 h 193503"/>
                <a:gd name="connsiteX5" fmla="*/ 63514 w 78412"/>
                <a:gd name="connsiteY5" fmla="*/ 178815 h 193503"/>
                <a:gd name="connsiteX6" fmla="*/ 13936 w 78412"/>
                <a:gd name="connsiteY6" fmla="*/ 178815 h 193503"/>
                <a:gd name="connsiteX7" fmla="*/ 13936 w 78412"/>
                <a:gd name="connsiteY7" fmla="*/ 38936 h 193503"/>
                <a:gd name="connsiteX8" fmla="*/ 43758 w 78412"/>
                <a:gd name="connsiteY8" fmla="*/ 19181 h 193503"/>
                <a:gd name="connsiteX9" fmla="*/ 63514 w 78412"/>
                <a:gd name="connsiteY9" fmla="*/ 38936 h 193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412" h="193503">
                  <a:moveTo>
                    <a:pt x="-482" y="193233"/>
                  </a:moveTo>
                  <a:lnTo>
                    <a:pt x="77931" y="193233"/>
                  </a:lnTo>
                  <a:lnTo>
                    <a:pt x="77931" y="38936"/>
                  </a:lnTo>
                  <a:cubicBezTo>
                    <a:pt x="77931" y="17284"/>
                    <a:pt x="60376" y="-271"/>
                    <a:pt x="38725" y="-271"/>
                  </a:cubicBezTo>
                  <a:cubicBezTo>
                    <a:pt x="17073" y="-271"/>
                    <a:pt x="-482" y="17284"/>
                    <a:pt x="-482" y="38936"/>
                  </a:cubicBezTo>
                  <a:close/>
                  <a:moveTo>
                    <a:pt x="63514" y="178815"/>
                  </a:moveTo>
                  <a:lnTo>
                    <a:pt x="13936" y="178815"/>
                  </a:lnTo>
                  <a:lnTo>
                    <a:pt x="13936" y="38936"/>
                  </a:lnTo>
                  <a:cubicBezTo>
                    <a:pt x="16718" y="25252"/>
                    <a:pt x="30061" y="16399"/>
                    <a:pt x="43758" y="19181"/>
                  </a:cubicBezTo>
                  <a:cubicBezTo>
                    <a:pt x="53712" y="21205"/>
                    <a:pt x="61490" y="28983"/>
                    <a:pt x="63514" y="38936"/>
                  </a:cubicBezTo>
                  <a:close/>
                </a:path>
              </a:pathLst>
            </a:custGeom>
            <a:solidFill>
              <a:srgbClr val="E3C68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C340A257-6BF3-4FA4-A336-5A1D7120F00D}"/>
                </a:ext>
              </a:extLst>
            </p:cNvPr>
            <p:cNvSpPr/>
            <p:nvPr/>
          </p:nvSpPr>
          <p:spPr>
            <a:xfrm rot="10800000">
              <a:off x="9440958" y="3894863"/>
              <a:ext cx="59568" cy="79298"/>
            </a:xfrm>
            <a:custGeom>
              <a:avLst/>
              <a:gdLst>
                <a:gd name="connsiteX0" fmla="*/ -481 w 59568"/>
                <a:gd name="connsiteY0" fmla="*/ -270 h 79298"/>
                <a:gd name="connsiteX1" fmla="*/ 59088 w 59568"/>
                <a:gd name="connsiteY1" fmla="*/ -270 h 79298"/>
                <a:gd name="connsiteX2" fmla="*/ 59088 w 59568"/>
                <a:gd name="connsiteY2" fmla="*/ 79028 h 79298"/>
                <a:gd name="connsiteX3" fmla="*/ -481 w 59568"/>
                <a:gd name="connsiteY3" fmla="*/ 79028 h 79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568" h="79298">
                  <a:moveTo>
                    <a:pt x="-481" y="-270"/>
                  </a:moveTo>
                  <a:lnTo>
                    <a:pt x="59088" y="-270"/>
                  </a:lnTo>
                  <a:lnTo>
                    <a:pt x="59088" y="79028"/>
                  </a:lnTo>
                  <a:lnTo>
                    <a:pt x="-481" y="79028"/>
                  </a:lnTo>
                  <a:close/>
                </a:path>
              </a:pathLst>
            </a:custGeom>
            <a:solidFill>
              <a:srgbClr val="E3C68D"/>
            </a:solidFill>
            <a:ln w="126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96CB8A66-B181-44CE-A724-C5DEFE7EDC38}"/>
                </a:ext>
              </a:extLst>
            </p:cNvPr>
            <p:cNvSpPr/>
            <p:nvPr/>
          </p:nvSpPr>
          <p:spPr>
            <a:xfrm>
              <a:off x="9474094" y="3433742"/>
              <a:ext cx="12647" cy="360448"/>
            </a:xfrm>
            <a:custGeom>
              <a:avLst/>
              <a:gdLst>
                <a:gd name="connsiteX0" fmla="*/ 0 w 12647"/>
                <a:gd name="connsiteY0" fmla="*/ 360448 h 360448"/>
                <a:gd name="connsiteX1" fmla="*/ 0 w 12647"/>
                <a:gd name="connsiteY1" fmla="*/ 0 h 360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47" h="360448">
                  <a:moveTo>
                    <a:pt x="0" y="360448"/>
                  </a:moveTo>
                  <a:lnTo>
                    <a:pt x="0" y="0"/>
                  </a:lnTo>
                </a:path>
              </a:pathLst>
            </a:custGeom>
            <a:ln w="12647" cap="rnd">
              <a:solidFill>
                <a:srgbClr val="6A3A4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FB1C576-D760-4E49-8A04-1C6363CAD0B5}"/>
              </a:ext>
            </a:extLst>
          </p:cNvPr>
          <p:cNvGrpSpPr/>
          <p:nvPr/>
        </p:nvGrpSpPr>
        <p:grpSpPr>
          <a:xfrm>
            <a:off x="3030547" y="1821212"/>
            <a:ext cx="3065200" cy="5027428"/>
            <a:chOff x="3035605" y="1821212"/>
            <a:chExt cx="3060141" cy="5027428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B8CF448-3B03-46EF-9BF7-60D70D63B9C1}"/>
                </a:ext>
              </a:extLst>
            </p:cNvPr>
            <p:cNvSpPr/>
            <p:nvPr/>
          </p:nvSpPr>
          <p:spPr>
            <a:xfrm rot="10800000">
              <a:off x="3035605" y="1821212"/>
              <a:ext cx="3060141" cy="5027428"/>
            </a:xfrm>
            <a:custGeom>
              <a:avLst/>
              <a:gdLst>
                <a:gd name="connsiteX0" fmla="*/ -240 w 3060141"/>
                <a:gd name="connsiteY0" fmla="*/ -144 h 5027428"/>
                <a:gd name="connsiteX1" fmla="*/ 3059901 w 3060141"/>
                <a:gd name="connsiteY1" fmla="*/ -144 h 5027428"/>
                <a:gd name="connsiteX2" fmla="*/ 3059901 w 3060141"/>
                <a:gd name="connsiteY2" fmla="*/ 5027285 h 5027428"/>
                <a:gd name="connsiteX3" fmla="*/ -240 w 3060141"/>
                <a:gd name="connsiteY3" fmla="*/ 5027285 h 5027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0141" h="5027428">
                  <a:moveTo>
                    <a:pt x="-240" y="-144"/>
                  </a:moveTo>
                  <a:lnTo>
                    <a:pt x="3059901" y="-144"/>
                  </a:lnTo>
                  <a:lnTo>
                    <a:pt x="3059901" y="5027285"/>
                  </a:lnTo>
                  <a:lnTo>
                    <a:pt x="-240" y="5027285"/>
                  </a:lnTo>
                  <a:close/>
                </a:path>
              </a:pathLst>
            </a:custGeom>
            <a:solidFill>
              <a:srgbClr val="B0D9C7"/>
            </a:solidFill>
            <a:ln w="126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E120D17-6489-4793-8EFF-BFFFDDD93E6B}"/>
                </a:ext>
              </a:extLst>
            </p:cNvPr>
            <p:cNvSpPr/>
            <p:nvPr/>
          </p:nvSpPr>
          <p:spPr>
            <a:xfrm>
              <a:off x="3722192" y="3093066"/>
              <a:ext cx="1686359" cy="2097825"/>
            </a:xfrm>
            <a:custGeom>
              <a:avLst/>
              <a:gdLst>
                <a:gd name="connsiteX0" fmla="*/ 0 w 2127782"/>
                <a:gd name="connsiteY0" fmla="*/ 0 h 2646953"/>
                <a:gd name="connsiteX1" fmla="*/ 2127782 w 2127782"/>
                <a:gd name="connsiteY1" fmla="*/ 0 h 2646953"/>
                <a:gd name="connsiteX2" fmla="*/ 2127782 w 2127782"/>
                <a:gd name="connsiteY2" fmla="*/ 2646954 h 2646953"/>
                <a:gd name="connsiteX3" fmla="*/ 0 w 2127782"/>
                <a:gd name="connsiteY3" fmla="*/ 2646954 h 2646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27782" h="2646953">
                  <a:moveTo>
                    <a:pt x="0" y="0"/>
                  </a:moveTo>
                  <a:lnTo>
                    <a:pt x="2127782" y="0"/>
                  </a:lnTo>
                  <a:lnTo>
                    <a:pt x="2127782" y="2646954"/>
                  </a:lnTo>
                  <a:lnTo>
                    <a:pt x="0" y="2646954"/>
                  </a:lnTo>
                  <a:close/>
                </a:path>
              </a:pathLst>
            </a:custGeom>
            <a:solidFill>
              <a:srgbClr val="ED6DA6"/>
            </a:solidFill>
            <a:ln w="126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835BC65-61A6-4C56-AD3D-F50078B458F1}"/>
                </a:ext>
              </a:extLst>
            </p:cNvPr>
            <p:cNvSpPr/>
            <p:nvPr/>
          </p:nvSpPr>
          <p:spPr>
            <a:xfrm>
              <a:off x="3629475" y="2778427"/>
              <a:ext cx="1871894" cy="314638"/>
            </a:xfrm>
            <a:custGeom>
              <a:avLst/>
              <a:gdLst>
                <a:gd name="connsiteX0" fmla="*/ 0 w 2361883"/>
                <a:gd name="connsiteY0" fmla="*/ 0 h 396998"/>
                <a:gd name="connsiteX1" fmla="*/ 2361884 w 2361883"/>
                <a:gd name="connsiteY1" fmla="*/ 0 h 396998"/>
                <a:gd name="connsiteX2" fmla="*/ 2361884 w 2361883"/>
                <a:gd name="connsiteY2" fmla="*/ 396999 h 396998"/>
                <a:gd name="connsiteX3" fmla="*/ 0 w 2361883"/>
                <a:gd name="connsiteY3" fmla="*/ 396999 h 396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61883" h="396998">
                  <a:moveTo>
                    <a:pt x="0" y="0"/>
                  </a:moveTo>
                  <a:lnTo>
                    <a:pt x="2361884" y="0"/>
                  </a:lnTo>
                  <a:lnTo>
                    <a:pt x="2361884" y="396999"/>
                  </a:lnTo>
                  <a:lnTo>
                    <a:pt x="0" y="396999"/>
                  </a:lnTo>
                  <a:close/>
                </a:path>
              </a:pathLst>
            </a:custGeom>
            <a:solidFill>
              <a:srgbClr val="E52720"/>
            </a:solidFill>
            <a:ln w="126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4AE229A-09E9-4A97-A1E7-FD8ACC8A9D36}"/>
                </a:ext>
              </a:extLst>
            </p:cNvPr>
            <p:cNvSpPr/>
            <p:nvPr/>
          </p:nvSpPr>
          <p:spPr>
            <a:xfrm>
              <a:off x="4208334" y="2778427"/>
              <a:ext cx="306619" cy="2412464"/>
            </a:xfrm>
            <a:custGeom>
              <a:avLst/>
              <a:gdLst>
                <a:gd name="connsiteX0" fmla="*/ 0 w 386880"/>
                <a:gd name="connsiteY0" fmla="*/ 0 h 3043952"/>
                <a:gd name="connsiteX1" fmla="*/ 386881 w 386880"/>
                <a:gd name="connsiteY1" fmla="*/ 0 h 3043952"/>
                <a:gd name="connsiteX2" fmla="*/ 386881 w 386880"/>
                <a:gd name="connsiteY2" fmla="*/ 3043953 h 3043952"/>
                <a:gd name="connsiteX3" fmla="*/ 0 w 386880"/>
                <a:gd name="connsiteY3" fmla="*/ 3043953 h 3043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6880" h="3043952">
                  <a:moveTo>
                    <a:pt x="0" y="0"/>
                  </a:moveTo>
                  <a:lnTo>
                    <a:pt x="386881" y="0"/>
                  </a:lnTo>
                  <a:lnTo>
                    <a:pt x="386881" y="3043953"/>
                  </a:lnTo>
                  <a:lnTo>
                    <a:pt x="0" y="3043953"/>
                  </a:lnTo>
                  <a:close/>
                </a:path>
              </a:pathLst>
            </a:custGeom>
            <a:solidFill>
              <a:schemeClr val="bg2"/>
            </a:solidFill>
            <a:ln w="126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B33DD32-8F73-462B-B1DC-CA1710AECA92}"/>
                </a:ext>
              </a:extLst>
            </p:cNvPr>
            <p:cNvSpPr/>
            <p:nvPr/>
          </p:nvSpPr>
          <p:spPr>
            <a:xfrm rot="5400000">
              <a:off x="4414066" y="3141430"/>
              <a:ext cx="306619" cy="1686359"/>
            </a:xfrm>
            <a:custGeom>
              <a:avLst/>
              <a:gdLst>
                <a:gd name="connsiteX0" fmla="*/ -240 w 386880"/>
                <a:gd name="connsiteY0" fmla="*/ -144 h 2127782"/>
                <a:gd name="connsiteX1" fmla="*/ 386641 w 386880"/>
                <a:gd name="connsiteY1" fmla="*/ -144 h 2127782"/>
                <a:gd name="connsiteX2" fmla="*/ 386641 w 386880"/>
                <a:gd name="connsiteY2" fmla="*/ 2127638 h 2127782"/>
                <a:gd name="connsiteX3" fmla="*/ -240 w 386880"/>
                <a:gd name="connsiteY3" fmla="*/ 2127638 h 2127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6880" h="2127782">
                  <a:moveTo>
                    <a:pt x="-240" y="-144"/>
                  </a:moveTo>
                  <a:lnTo>
                    <a:pt x="386641" y="-144"/>
                  </a:lnTo>
                  <a:lnTo>
                    <a:pt x="386641" y="2127638"/>
                  </a:lnTo>
                  <a:lnTo>
                    <a:pt x="-240" y="2127638"/>
                  </a:lnTo>
                  <a:close/>
                </a:path>
              </a:pathLst>
            </a:custGeom>
            <a:solidFill>
              <a:schemeClr val="bg2"/>
            </a:solidFill>
            <a:ln w="126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B47E622-AEE0-4940-823F-76F56419DAE3}"/>
                </a:ext>
              </a:extLst>
            </p:cNvPr>
            <p:cNvSpPr/>
            <p:nvPr/>
          </p:nvSpPr>
          <p:spPr>
            <a:xfrm>
              <a:off x="4281005" y="2270034"/>
              <a:ext cx="153260" cy="572845"/>
            </a:xfrm>
            <a:custGeom>
              <a:avLst/>
              <a:gdLst>
                <a:gd name="connsiteX0" fmla="*/ 0 w 193377"/>
                <a:gd name="connsiteY0" fmla="*/ 0 h 722793"/>
                <a:gd name="connsiteX1" fmla="*/ 193377 w 193377"/>
                <a:gd name="connsiteY1" fmla="*/ 0 h 722793"/>
                <a:gd name="connsiteX2" fmla="*/ 193377 w 193377"/>
                <a:gd name="connsiteY2" fmla="*/ 722793 h 722793"/>
                <a:gd name="connsiteX3" fmla="*/ 0 w 193377"/>
                <a:gd name="connsiteY3" fmla="*/ 722793 h 722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377" h="722793">
                  <a:moveTo>
                    <a:pt x="0" y="0"/>
                  </a:moveTo>
                  <a:lnTo>
                    <a:pt x="193377" y="0"/>
                  </a:lnTo>
                  <a:lnTo>
                    <a:pt x="193377" y="722793"/>
                  </a:lnTo>
                  <a:lnTo>
                    <a:pt x="0" y="722793"/>
                  </a:lnTo>
                  <a:close/>
                </a:path>
              </a:pathLst>
            </a:custGeom>
            <a:solidFill>
              <a:schemeClr val="bg2"/>
            </a:solidFill>
            <a:ln w="126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DC1A904-D79E-41C8-991C-46885B985357}"/>
                </a:ext>
              </a:extLst>
            </p:cNvPr>
            <p:cNvSpPr/>
            <p:nvPr/>
          </p:nvSpPr>
          <p:spPr>
            <a:xfrm rot="16200000">
              <a:off x="4071212" y="2479926"/>
              <a:ext cx="153260" cy="572845"/>
            </a:xfrm>
            <a:custGeom>
              <a:avLst/>
              <a:gdLst>
                <a:gd name="connsiteX0" fmla="*/ -240 w 193377"/>
                <a:gd name="connsiteY0" fmla="*/ -144 h 722793"/>
                <a:gd name="connsiteX1" fmla="*/ 193138 w 193377"/>
                <a:gd name="connsiteY1" fmla="*/ -144 h 722793"/>
                <a:gd name="connsiteX2" fmla="*/ 193138 w 193377"/>
                <a:gd name="connsiteY2" fmla="*/ 722649 h 722793"/>
                <a:gd name="connsiteX3" fmla="*/ -240 w 193377"/>
                <a:gd name="connsiteY3" fmla="*/ 722649 h 722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377" h="722793">
                  <a:moveTo>
                    <a:pt x="-240" y="-144"/>
                  </a:moveTo>
                  <a:lnTo>
                    <a:pt x="193138" y="-144"/>
                  </a:lnTo>
                  <a:lnTo>
                    <a:pt x="193138" y="722649"/>
                  </a:lnTo>
                  <a:lnTo>
                    <a:pt x="-240" y="722649"/>
                  </a:lnTo>
                  <a:close/>
                </a:path>
              </a:pathLst>
            </a:custGeom>
            <a:solidFill>
              <a:schemeClr val="bg2"/>
            </a:solidFill>
            <a:ln w="126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573D1C0-42EB-46E1-BB55-57CE1070BB43}"/>
                </a:ext>
              </a:extLst>
            </p:cNvPr>
            <p:cNvSpPr/>
            <p:nvPr/>
          </p:nvSpPr>
          <p:spPr>
            <a:xfrm rot="16200000">
              <a:off x="4490697" y="2479926"/>
              <a:ext cx="153260" cy="572845"/>
            </a:xfrm>
            <a:custGeom>
              <a:avLst/>
              <a:gdLst>
                <a:gd name="connsiteX0" fmla="*/ -240 w 193377"/>
                <a:gd name="connsiteY0" fmla="*/ -144 h 722793"/>
                <a:gd name="connsiteX1" fmla="*/ 193137 w 193377"/>
                <a:gd name="connsiteY1" fmla="*/ -144 h 722793"/>
                <a:gd name="connsiteX2" fmla="*/ 193137 w 193377"/>
                <a:gd name="connsiteY2" fmla="*/ 722649 h 722793"/>
                <a:gd name="connsiteX3" fmla="*/ -240 w 193377"/>
                <a:gd name="connsiteY3" fmla="*/ 722649 h 722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377" h="722793">
                  <a:moveTo>
                    <a:pt x="-240" y="-144"/>
                  </a:moveTo>
                  <a:lnTo>
                    <a:pt x="193137" y="-144"/>
                  </a:lnTo>
                  <a:lnTo>
                    <a:pt x="193137" y="722649"/>
                  </a:lnTo>
                  <a:lnTo>
                    <a:pt x="-240" y="722649"/>
                  </a:lnTo>
                  <a:close/>
                </a:path>
              </a:pathLst>
            </a:custGeom>
            <a:solidFill>
              <a:schemeClr val="bg2"/>
            </a:solidFill>
            <a:ln w="126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111B9F5-000B-4A94-B681-44BB7C520A42}"/>
                </a:ext>
              </a:extLst>
            </p:cNvPr>
            <p:cNvSpPr/>
            <p:nvPr/>
          </p:nvSpPr>
          <p:spPr>
            <a:xfrm rot="13500000">
              <a:off x="4485358" y="2299846"/>
              <a:ext cx="153260" cy="572845"/>
            </a:xfrm>
            <a:custGeom>
              <a:avLst/>
              <a:gdLst>
                <a:gd name="connsiteX0" fmla="*/ -240 w 193377"/>
                <a:gd name="connsiteY0" fmla="*/ -144 h 722793"/>
                <a:gd name="connsiteX1" fmla="*/ 193138 w 193377"/>
                <a:gd name="connsiteY1" fmla="*/ -144 h 722793"/>
                <a:gd name="connsiteX2" fmla="*/ 193138 w 193377"/>
                <a:gd name="connsiteY2" fmla="*/ 722650 h 722793"/>
                <a:gd name="connsiteX3" fmla="*/ -240 w 193377"/>
                <a:gd name="connsiteY3" fmla="*/ 722650 h 722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377" h="722793">
                  <a:moveTo>
                    <a:pt x="-240" y="-144"/>
                  </a:moveTo>
                  <a:lnTo>
                    <a:pt x="193138" y="-144"/>
                  </a:lnTo>
                  <a:lnTo>
                    <a:pt x="193138" y="722650"/>
                  </a:lnTo>
                  <a:lnTo>
                    <a:pt x="-240" y="722650"/>
                  </a:lnTo>
                  <a:close/>
                </a:path>
              </a:pathLst>
            </a:custGeom>
            <a:solidFill>
              <a:schemeClr val="bg2"/>
            </a:solidFill>
            <a:ln w="126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E71C92E-51FD-4F20-891C-B1ACD94F9922}"/>
                </a:ext>
              </a:extLst>
            </p:cNvPr>
            <p:cNvSpPr/>
            <p:nvPr/>
          </p:nvSpPr>
          <p:spPr>
            <a:xfrm rot="18900000">
              <a:off x="4076667" y="2299794"/>
              <a:ext cx="153260" cy="572845"/>
            </a:xfrm>
            <a:custGeom>
              <a:avLst/>
              <a:gdLst>
                <a:gd name="connsiteX0" fmla="*/ -240 w 193377"/>
                <a:gd name="connsiteY0" fmla="*/ -144 h 722793"/>
                <a:gd name="connsiteX1" fmla="*/ 193138 w 193377"/>
                <a:gd name="connsiteY1" fmla="*/ -144 h 722793"/>
                <a:gd name="connsiteX2" fmla="*/ 193138 w 193377"/>
                <a:gd name="connsiteY2" fmla="*/ 722650 h 722793"/>
                <a:gd name="connsiteX3" fmla="*/ -240 w 193377"/>
                <a:gd name="connsiteY3" fmla="*/ 722650 h 722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377" h="722793">
                  <a:moveTo>
                    <a:pt x="-240" y="-144"/>
                  </a:moveTo>
                  <a:lnTo>
                    <a:pt x="193138" y="-144"/>
                  </a:lnTo>
                  <a:lnTo>
                    <a:pt x="193138" y="722650"/>
                  </a:lnTo>
                  <a:lnTo>
                    <a:pt x="-240" y="722650"/>
                  </a:lnTo>
                  <a:close/>
                </a:path>
              </a:pathLst>
            </a:custGeom>
            <a:solidFill>
              <a:schemeClr val="bg2"/>
            </a:solidFill>
            <a:ln w="126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3E28C51D-B441-4ED9-BB74-57FC6C978FC9}"/>
              </a:ext>
            </a:extLst>
          </p:cNvPr>
          <p:cNvSpPr txBox="1"/>
          <p:nvPr/>
        </p:nvSpPr>
        <p:spPr>
          <a:xfrm>
            <a:off x="3035605" y="5481447"/>
            <a:ext cx="3060142" cy="10002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6"/>
                </a:solidFill>
              </a:rPr>
              <a:t>Wishing you lots</a:t>
            </a:r>
            <a:br>
              <a:rPr lang="en-GB" sz="2000" dirty="0">
                <a:solidFill>
                  <a:schemeClr val="accent6"/>
                </a:solidFill>
              </a:rPr>
            </a:br>
            <a:r>
              <a:rPr lang="en-GB" sz="2000" dirty="0">
                <a:solidFill>
                  <a:schemeClr val="accent6"/>
                </a:solidFill>
              </a:rPr>
              <a:t>of festive cheer!</a:t>
            </a:r>
          </a:p>
          <a:p>
            <a:pPr algn="ctr">
              <a:spcBef>
                <a:spcPts val="600"/>
              </a:spcBef>
            </a:pPr>
            <a:r>
              <a:rPr lang="en-GB" sz="2000" dirty="0">
                <a:solidFill>
                  <a:schemeClr val="accent6"/>
                </a:solidFill>
              </a:rPr>
              <a:t>From, BrightCarbon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88C8BB3B-A40C-4D98-B4D6-363A1C58CF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96000" y="0"/>
            <a:ext cx="3048000" cy="3427419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4E9D39FD-F6F8-4A93-9C32-62AA041521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144000" y="0"/>
            <a:ext cx="3048000" cy="3427419"/>
          </a:xfrm>
          <a:prstGeom prst="rect">
            <a:avLst/>
          </a:prstGeom>
        </p:spPr>
      </p:pic>
      <p:pic>
        <p:nvPicPr>
          <p:cNvPr id="117" name="Graphic 116" descr="Refresh with solid fill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E7E4C200-934B-4F57-AF4F-60CBA7A71B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621915" y="93642"/>
            <a:ext cx="500717" cy="50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59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Dur="0" decel="100000" restart="neve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repeatDur="0" decel="100000" restart="neve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repeatDur="0" decel="100000" restart="neve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repeatDur="0" decel="100000" restart="neve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repeatDur="0" decel="100000" restart="neve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repeatDur="0" decel="100000" restart="neve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4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7037E-6 L -8.33333E-7 -0.01944 " pathEditMode="relative" rAng="0" ptsTypes="AA">
                                      <p:cBhvr>
                                        <p:cTn id="56" dur="3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2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64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7037E-6 L -2.91667E-6 -0.01297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4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4.07407E-6 L 3.75E-6 -0.01203 " pathEditMode="relative" rAng="0" ptsTypes="AA">
                                      <p:cBhvr>
                                        <p:cTn id="60" dur="3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2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35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1.11111E-6 L -0.48555 1.11111E-6 " pathEditMode="relative" rAng="0" ptsTypes="AA">
                                      <p:cBhvr>
                                        <p:cTn id="62" dur="3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84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35" presetClass="path" presetSubtype="0" decel="10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50013 1.11111E-6 L 1.66667E-6 1.11111E-6 " pathEditMode="relative" rAng="0" ptsTypes="AA">
                                      <p:cBhvr>
                                        <p:cTn id="64" dur="3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52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35" presetClass="path" presetSubtype="0" repeatDur="0" accel="100000" restart="never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2.08333E-7 1.11111E-6 L -0.48555 1.11111E-6 " pathEditMode="relative" ptsTypes="">
                                      <p:cBhvr additive="base">
                                        <p:cTn id="66" dur="3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35" presetClass="path" presetSubtype="0" repeatDur="0" decel="100000" restart="never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Motion origin="layout" path="M 0.50013 1.11111E-6 L 1.66667E-6 1.11111E-6 " pathEditMode="relative" ptsTypes="">
                                      <p:cBhvr additive="base">
                                        <p:cTn id="68" dur="3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" presetID="35" presetClass="path" presetSubtype="0" repeatDur="0" accel="100000" restart="never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Motion origin="layout" path="M 2.08333E-7 1.11111E-6 L -0.48555 1.11111E-6 " pathEditMode="relative" ptsTypes="">
                                      <p:cBhvr additive="base">
                                        <p:cTn id="70" dur="3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35" presetClass="path" presetSubtype="0" repeatDur="0" decel="100000" restart="never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Motion origin="layout" path="M 0.50013 1.11111E-6 L 1.66667E-6 1.11111E-6 " pathEditMode="relative" ptsTypes="">
                                      <p:cBhvr additive="base">
                                        <p:cTn id="72" dur="3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9" grpId="0"/>
      <p:bldP spid="29" grpId="1"/>
    </p:bldLst>
  </p:timing>
</p:sld>
</file>

<file path=ppt/theme/theme1.xml><?xml version="1.0" encoding="utf-8"?>
<a:theme xmlns:a="http://schemas.openxmlformats.org/drawingml/2006/main" name="Office Theme">
  <a:themeElements>
    <a:clrScheme name="Xmas card">
      <a:dk1>
        <a:sysClr val="windowText" lastClr="000000"/>
      </a:dk1>
      <a:lt1>
        <a:sysClr val="window" lastClr="FFFFFF"/>
      </a:lt1>
      <a:dk2>
        <a:srgbClr val="01110A"/>
      </a:dk2>
      <a:lt2>
        <a:srgbClr val="FBF7EF"/>
      </a:lt2>
      <a:accent1>
        <a:srgbClr val="FF0800"/>
      </a:accent1>
      <a:accent2>
        <a:srgbClr val="FF69B4"/>
      </a:accent2>
      <a:accent3>
        <a:srgbClr val="AAF0D1"/>
      </a:accent3>
      <a:accent4>
        <a:srgbClr val="87CEEB"/>
      </a:accent4>
      <a:accent5>
        <a:srgbClr val="F8F8FF"/>
      </a:accent5>
      <a:accent6>
        <a:srgbClr val="386641"/>
      </a:accent6>
      <a:hlink>
        <a:srgbClr val="FF69B4"/>
      </a:hlink>
      <a:folHlink>
        <a:srgbClr val="FF0800"/>
      </a:folHlink>
    </a:clrScheme>
    <a:fontScheme name="Custom 16">
      <a:majorFont>
        <a:latin typeface="Atkinson Hyperlegible"/>
        <a:ea typeface=""/>
        <a:cs typeface=""/>
      </a:majorFont>
      <a:minorFont>
        <a:latin typeface="Atkinson Hyperlegib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1543F04-8257-4C1B-A2F9-E049CBCE1D08}">
  <we:reference id="wa200000729" version="3.13.175.0" store="en-US" storeType="OMEX"/>
  <we:alternateReferences>
    <we:reference id="wa200000729" version="3.13.175.0" store="WA200000729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75AFD15229604BA402428C2F72B46E" ma:contentTypeVersion="9" ma:contentTypeDescription="Create a new document." ma:contentTypeScope="" ma:versionID="d237169adfdaa959e44d9908519515cb">
  <xsd:schema xmlns:xsd="http://www.w3.org/2001/XMLSchema" xmlns:xs="http://www.w3.org/2001/XMLSchema" xmlns:p="http://schemas.microsoft.com/office/2006/metadata/properties" xmlns:ns2="437f495b-969e-4997-b1a6-36466ed11cbf" xmlns:ns3="a5bf85ab-5b89-45d5-812d-d881043611a5" targetNamespace="http://schemas.microsoft.com/office/2006/metadata/properties" ma:root="true" ma:fieldsID="18424836215f3cc0c969372f601642e2" ns2:_="" ns3:_="">
    <xsd:import namespace="437f495b-969e-4997-b1a6-36466ed11cbf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f495b-969e-4997-b1a6-36466ed11c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1EF1945-F7E0-464F-8F5C-52A1096F5F52}"/>
</file>

<file path=customXml/itemProps2.xml><?xml version="1.0" encoding="utf-8"?>
<ds:datastoreItem xmlns:ds="http://schemas.openxmlformats.org/officeDocument/2006/customXml" ds:itemID="{6CD8F104-FD87-4C86-8C96-C62AC9381724}"/>
</file>

<file path=customXml/itemProps3.xml><?xml version="1.0" encoding="utf-8"?>
<ds:datastoreItem xmlns:ds="http://schemas.openxmlformats.org/officeDocument/2006/customXml" ds:itemID="{A45BD492-C99A-4483-80C9-49642074C0E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247</Words>
  <Application>Microsoft Office PowerPoint</Application>
  <PresentationFormat>Widescreen</PresentationFormat>
  <Paragraphs>64</Paragraphs>
  <Slides>16</Slides>
  <Notes>16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Atkinson Hyperlegible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Aspinall</dc:creator>
  <cp:lastModifiedBy>Louise Aspinall</cp:lastModifiedBy>
  <cp:revision>1</cp:revision>
  <dcterms:created xsi:type="dcterms:W3CDTF">2021-12-02T16:50:16Z</dcterms:created>
  <dcterms:modified xsi:type="dcterms:W3CDTF">2021-12-06T15:02:48Z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0x010100D575AFD15229604BA402428C2F72B46E</vt:lpwstr>
  </property>
</Properties>
</file>